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7"/>
  </p:notesMasterIdLst>
  <p:sldIdLst>
    <p:sldId id="265" r:id="rId3"/>
    <p:sldId id="257" r:id="rId4"/>
    <p:sldId id="261" r:id="rId5"/>
    <p:sldId id="267" r:id="rId6"/>
    <p:sldId id="268" r:id="rId7"/>
    <p:sldId id="278" r:id="rId8"/>
    <p:sldId id="277" r:id="rId9"/>
    <p:sldId id="258" r:id="rId10"/>
    <p:sldId id="262" r:id="rId11"/>
    <p:sldId id="274" r:id="rId12"/>
    <p:sldId id="269" r:id="rId13"/>
    <p:sldId id="270" r:id="rId14"/>
    <p:sldId id="259" r:id="rId15"/>
    <p:sldId id="263" r:id="rId16"/>
    <p:sldId id="275" r:id="rId17"/>
    <p:sldId id="272" r:id="rId18"/>
    <p:sldId id="271" r:id="rId19"/>
    <p:sldId id="264" r:id="rId20"/>
    <p:sldId id="260" r:id="rId21"/>
    <p:sldId id="281" r:id="rId22"/>
    <p:sldId id="280" r:id="rId23"/>
    <p:sldId id="279" r:id="rId24"/>
    <p:sldId id="266" r:id="rId25"/>
    <p:sldId id="282" r:id="rId26"/>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2160">
          <p15:clr>
            <a:srgbClr val="A4A3A4"/>
          </p15:clr>
        </p15:guide>
        <p15:guide id="2" pos="383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8" d="100"/>
          <a:sy n="58" d="100"/>
        </p:scale>
        <p:origin x="-84" y="-1428"/>
      </p:cViewPr>
      <p:guideLst>
        <p:guide orient="horz" pos="2160"/>
        <p:guide pos="3839"/>
      </p:guideLst>
    </p:cSldViewPr>
  </p:slideViewPr>
  <p:notesTextViewPr>
    <p:cViewPr>
      <p:scale>
        <a:sx n="1" d="1"/>
        <a:sy n="1" d="1"/>
      </p:scale>
      <p:origin x="0" y="0"/>
    </p:cViewPr>
  </p:notesTextViewPr>
  <p:sorterViewPr>
    <p:cViewPr>
      <p:scale>
        <a:sx n="139" d="100"/>
        <a:sy n="139" d="100"/>
      </p:scale>
      <p:origin x="0" y="0"/>
    </p:cViewPr>
  </p:sorterViewPr>
  <p:gridSpacing cx="72006" cy="72006"/>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8E63E5-1B90-447A-A3BF-60AF254F596E}" type="datetimeFigureOut">
              <a:rPr lang="zh-CN" altLang="en-US" smtClean="0"/>
              <a:t>2018/6/16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CCE0D18-191A-4BE7-97C4-E0F9F02E4EC6}" type="slidenum">
              <a:rPr lang="zh-CN" altLang="en-US" smtClean="0"/>
              <a:t>‹#›</a:t>
            </a:fld>
            <a:endParaRPr lang="zh-CN" altLang="en-US"/>
          </a:p>
        </p:txBody>
      </p:sp>
    </p:spTree>
    <p:extLst>
      <p:ext uri="{BB962C8B-B14F-4D97-AF65-F5344CB8AC3E}">
        <p14:creationId xmlns:p14="http://schemas.microsoft.com/office/powerpoint/2010/main" val="1602124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13942437-81BC-453D-941C-F74C3FE81D2E}" type="datetime1">
              <a:rPr lang="zh-CN" altLang="en-US"/>
              <a:pPr>
                <a:defRPr/>
              </a:pPr>
              <a:t>2018/6/16</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946C24C4-7FAD-4DF9-B4F5-33A4900F60D9}"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23083600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8958EF4C-51B7-415E-82DB-FA2047C70F5F}" type="datetime1">
              <a:rPr lang="zh-CN" altLang="en-US"/>
              <a:pPr>
                <a:defRPr/>
              </a:pPr>
              <a:t>2018/6/16</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D87456B7-4969-4ED8-B774-BA68F740201E}"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515488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1"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653A5BFB-D872-40F2-9282-9D9FF4F21BB0}" type="datetime1">
              <a:rPr lang="zh-CN" altLang="en-US"/>
              <a:pPr>
                <a:defRPr/>
              </a:pPr>
              <a:t>2018/6/16</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5F110C74-F743-4BE7-8ED3-84CC1E480FD8}"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24940574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7"/>
            <a:ext cx="10515600" cy="1325563"/>
          </a:xfrm>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ln/>
        </p:spPr>
        <p:txBody>
          <a:bodyPr/>
          <a:lstStyle>
            <a:lvl1pPr>
              <a:defRPr/>
            </a:lvl1pPr>
          </a:lstStyle>
          <a:p>
            <a:pPr>
              <a:defRPr/>
            </a:pPr>
            <a:fld id="{B55B18D7-3090-423D-851E-E26186065715}" type="datetime1">
              <a:rPr lang="zh-CN" altLang="en-US"/>
              <a:pPr>
                <a:defRPr/>
              </a:pPr>
              <a:t>2018/6/16</a:t>
            </a:fld>
            <a:endParaRPr lang="zh-CN" altLang="en-US" sz="1800">
              <a:solidFill>
                <a:schemeClr val="tx1"/>
              </a:solidFill>
            </a:endParaRPr>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a:ln/>
        </p:spPr>
        <p:txBody>
          <a:bodyPr/>
          <a:lstStyle>
            <a:lvl1pPr>
              <a:defRPr/>
            </a:lvl1pPr>
          </a:lstStyle>
          <a:p>
            <a:pPr>
              <a:defRPr/>
            </a:pPr>
            <a:fld id="{E6537358-210B-48B3-8E2C-CE74E38714D9}"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29489575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73890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77630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54895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39395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7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97353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03857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42F9C880-56FD-4A46-B7AB-1A4061DE0C60}" type="datetime1">
              <a:rPr lang="zh-CN" altLang="en-US"/>
              <a:pPr>
                <a:defRPr/>
              </a:pPr>
              <a:t>2018/6/16</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8C44AC6B-BDB0-4C07-B625-8B1AAA01F06E}"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19339689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57121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89457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80123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03017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40"/>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65"/>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fld id="{09785D7D-863C-4464-8032-CDF26FA87FFC}" type="datetime1">
              <a:rPr lang="zh-CN" altLang="en-US"/>
              <a:pPr>
                <a:defRPr/>
              </a:pPr>
              <a:t>2018/6/16</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pPr>
              <a:defRPr/>
            </a:pPr>
            <a:fld id="{9CAB41EE-DA0E-4B2C-BC81-C4CE66A0DC4C}"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14103521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noChangeArrowheads="1"/>
          </p:cNvSpPr>
          <p:nvPr>
            <p:ph type="dt" sz="half" idx="10"/>
          </p:nvPr>
        </p:nvSpPr>
        <p:spPr>
          <a:ln/>
        </p:spPr>
        <p:txBody>
          <a:bodyPr/>
          <a:lstStyle>
            <a:lvl1pPr>
              <a:defRPr/>
            </a:lvl1pPr>
          </a:lstStyle>
          <a:p>
            <a:pPr>
              <a:defRPr/>
            </a:pPr>
            <a:fld id="{1DF05816-9CBB-4C33-8D7E-19DAF5BB63C5}" type="datetime1">
              <a:rPr lang="zh-CN" altLang="en-US"/>
              <a:pPr>
                <a:defRPr/>
              </a:pPr>
              <a:t>2018/6/16</a:t>
            </a:fld>
            <a:endParaRPr lang="zh-CN" altLang="en-US" sz="18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023EF6E6-A6D1-4931-93B9-F5542B145B97}"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7474774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7"/>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1"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noChangeArrowheads="1"/>
          </p:cNvSpPr>
          <p:nvPr>
            <p:ph type="dt" sz="half" idx="10"/>
          </p:nvPr>
        </p:nvSpPr>
        <p:spPr>
          <a:ln/>
        </p:spPr>
        <p:txBody>
          <a:bodyPr/>
          <a:lstStyle>
            <a:lvl1pPr>
              <a:defRPr/>
            </a:lvl1pPr>
          </a:lstStyle>
          <a:p>
            <a:pPr>
              <a:defRPr/>
            </a:pPr>
            <a:fld id="{7B8F8121-D97D-4949-96FE-4FFCED77F02A}" type="datetime1">
              <a:rPr lang="zh-CN" altLang="en-US"/>
              <a:pPr>
                <a:defRPr/>
              </a:pPr>
              <a:t>2018/6/16</a:t>
            </a:fld>
            <a:endParaRPr lang="zh-CN" altLang="en-US" sz="1800">
              <a:solidFill>
                <a:schemeClr val="tx1"/>
              </a:solidFill>
            </a:endParaRPr>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9" name="灯片编号占位符 5"/>
          <p:cNvSpPr>
            <a:spLocks noGrp="1" noChangeArrowheads="1"/>
          </p:cNvSpPr>
          <p:nvPr>
            <p:ph type="sldNum" sz="quarter" idx="12"/>
          </p:nvPr>
        </p:nvSpPr>
        <p:spPr>
          <a:ln/>
        </p:spPr>
        <p:txBody>
          <a:bodyPr/>
          <a:lstStyle>
            <a:lvl1pPr>
              <a:defRPr/>
            </a:lvl1pPr>
          </a:lstStyle>
          <a:p>
            <a:pPr>
              <a:defRPr/>
            </a:pPr>
            <a:fld id="{7F763EF0-3D82-4DF2-8BE4-1D8D999D6063}"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1213758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ln/>
        </p:spPr>
        <p:txBody>
          <a:bodyPr/>
          <a:lstStyle>
            <a:lvl1pPr>
              <a:defRPr/>
            </a:lvl1pPr>
          </a:lstStyle>
          <a:p>
            <a:pPr>
              <a:defRPr/>
            </a:pPr>
            <a:fld id="{83F47B0C-2852-4F0E-A440-6B1090851A9E}" type="datetime1">
              <a:rPr lang="zh-CN" altLang="en-US"/>
              <a:pPr>
                <a:defRPr/>
              </a:pPr>
              <a:t>2018/6/16</a:t>
            </a:fld>
            <a:endParaRPr lang="zh-CN" altLang="en-US" sz="1800">
              <a:solidFill>
                <a:schemeClr val="tx1"/>
              </a:solidFill>
            </a:endParaRPr>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a:ln/>
        </p:spPr>
        <p:txBody>
          <a:bodyPr/>
          <a:lstStyle>
            <a:lvl1pPr>
              <a:defRPr/>
            </a:lvl1pPr>
          </a:lstStyle>
          <a:p>
            <a:pPr>
              <a:defRPr/>
            </a:pPr>
            <a:fld id="{778A1297-520D-4065-9E8A-58FED9B23B7A}"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39020935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fld id="{46850FF7-8E2E-4DC6-9FF3-D00BFA0FE12C}" type="datetime1">
              <a:rPr lang="zh-CN" altLang="en-US"/>
              <a:pPr>
                <a:defRPr/>
              </a:pPr>
              <a:t>2018/6/16</a:t>
            </a:fld>
            <a:endParaRPr lang="zh-CN" altLang="en-US" sz="1800">
              <a:solidFill>
                <a:schemeClr val="tx1"/>
              </a:solidFill>
            </a:endParaRPr>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4" name="灯片编号占位符 5"/>
          <p:cNvSpPr>
            <a:spLocks noGrp="1" noChangeArrowheads="1"/>
          </p:cNvSpPr>
          <p:nvPr>
            <p:ph type="sldNum" sz="quarter" idx="12"/>
          </p:nvPr>
        </p:nvSpPr>
        <p:spPr>
          <a:ln/>
        </p:spPr>
        <p:txBody>
          <a:bodyPr/>
          <a:lstStyle>
            <a:lvl1pPr>
              <a:defRPr/>
            </a:lvl1pPr>
          </a:lstStyle>
          <a:p>
            <a:pPr>
              <a:defRPr/>
            </a:pPr>
            <a:fld id="{CC335413-C87F-4F4E-8068-AF37B4B1076B}"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17161013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B73D0B69-1A5C-46A4-8FF3-0A0A09E37EE5}" type="datetime1">
              <a:rPr lang="zh-CN" altLang="en-US"/>
              <a:pPr>
                <a:defRPr/>
              </a:pPr>
              <a:t>2018/6/16</a:t>
            </a:fld>
            <a:endParaRPr lang="zh-CN" altLang="en-US" sz="18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4A770877-D878-4636-BE95-5F06BC4F01EE}"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31170158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sym typeface="Calibri" panose="020F0502020204030204" pitchFamily="34" charset="0"/>
            </a:endParaRP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E66314E4-715B-4B94-9151-3EDBD5D77D76}" type="datetime1">
              <a:rPr lang="zh-CN" altLang="en-US"/>
              <a:pPr>
                <a:defRPr/>
              </a:pPr>
              <a:t>2018/6/16</a:t>
            </a:fld>
            <a:endParaRPr lang="zh-CN" altLang="en-US" sz="18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pPr>
              <a:defRPr/>
            </a:pPr>
            <a:fld id="{68E2F14F-0801-4A5F-B4E9-26D15CD8552C}" type="slidenum">
              <a:rPr lang="zh-CN" altLang="en-US"/>
              <a:pPr>
                <a:defRPr/>
              </a:pPr>
              <a:t>‹#›</a:t>
            </a:fld>
            <a:endParaRPr lang="zh-CN" altLang="en-US" sz="1800">
              <a:solidFill>
                <a:schemeClr val="tx1"/>
              </a:solidFill>
            </a:endParaRPr>
          </a:p>
        </p:txBody>
      </p:sp>
    </p:spTree>
    <p:extLst>
      <p:ext uri="{BB962C8B-B14F-4D97-AF65-F5344CB8AC3E}">
        <p14:creationId xmlns:p14="http://schemas.microsoft.com/office/powerpoint/2010/main" val="27052513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shadeToTitle="1">
        <a:gradFill rotWithShape="1">
          <a:gsLst>
            <a:gs pos="0">
              <a:srgbClr val="888C8C"/>
            </a:gs>
            <a:gs pos="73999">
              <a:srgbClr val="6B696E"/>
            </a:gs>
            <a:gs pos="100000">
              <a:srgbClr val="636166"/>
            </a:gs>
          </a:gsLst>
          <a:path path="shape">
            <a:fillToRect l="50000" t="50000" r="50000" b="50000"/>
          </a:path>
        </a:gradFill>
        <a:effectLst/>
      </p:bgPr>
    </p:bg>
    <p:spTree>
      <p:nvGrpSpPr>
        <p:cNvPr id="1" name=""/>
        <p:cNvGrpSpPr/>
        <p:nvPr/>
      </p:nvGrpSpPr>
      <p:grpSpPr>
        <a:xfrm>
          <a:off x="0" y="0"/>
          <a:ext cx="0" cy="0"/>
          <a:chOff x="0" y="0"/>
          <a:chExt cx="0" cy="0"/>
        </a:xfrm>
      </p:grpSpPr>
      <p:sp>
        <p:nvSpPr>
          <p:cNvPr id="10" name="矩形 9"/>
          <p:cNvSpPr/>
          <p:nvPr userDrawn="1"/>
        </p:nvSpPr>
        <p:spPr>
          <a:xfrm>
            <a:off x="0" y="6545424"/>
            <a:ext cx="775136" cy="246221"/>
          </a:xfrm>
          <a:prstGeom prst="rect">
            <a:avLst/>
          </a:prstGeom>
        </p:spPr>
        <p:txBody>
          <a:bodyPr wrap="square">
            <a:spAutoFit/>
          </a:bodyPr>
          <a:lstStyle/>
          <a:p>
            <a:pPr eaLnBrk="1" fontAlgn="auto" hangingPunct="1">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eaLnBrk="1" fontAlgn="auto" hangingPunct="1">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eaLnBrk="1" fontAlgn="auto" hangingPunct="1">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eaLnBrk="1" fontAlgn="auto" hangingPunct="1">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eaLnBrk="1" fontAlgn="auto" hangingPunct="1">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eaLnBrk="1" fontAlgn="auto" hangingPunct="1">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eaLnBrk="1" fontAlgn="auto" hangingPunct="1">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eaLnBrk="1" fontAlgn="auto" hangingPunct="1">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eaLnBrk="1" fontAlgn="auto" hangingPunct="1">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eaLnBrk="1" fontAlgn="auto" hangingPunct="1">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1026" name="图片 10"/>
          <p:cNvPicPr>
            <a:picLocks noChangeAspect="1" noChangeArrowheads="1"/>
          </p:cNvPicPr>
          <p:nvPr/>
        </p:nvPicPr>
        <p:blipFill>
          <a:blip r:embed="rId14">
            <a:extLst>
              <a:ext uri="{28A0092B-C50C-407E-A947-70E740481C1C}">
                <a14:useLocalDpi xmlns:a14="http://schemas.microsoft.com/office/drawing/2010/main"/>
              </a:ext>
            </a:extLst>
          </a:blip>
          <a:srcRect/>
          <a:stretch>
            <a:fillRect/>
          </a:stretch>
        </p:blipFill>
        <p:spPr bwMode="auto">
          <a:xfrm>
            <a:off x="0" y="6357938"/>
            <a:ext cx="12192000" cy="50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标题占位符 1"/>
          <p:cNvSpPr>
            <a:spLocks noGrp="1" noChangeArrowheads="1"/>
          </p:cNvSpPr>
          <p:nvPr>
            <p:ph type="title" idx="4294967295"/>
          </p:nvPr>
        </p:nvSpPr>
        <p:spPr bwMode="auto">
          <a:xfrm>
            <a:off x="838200" y="365127"/>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sym typeface="Calibri Light" panose="020F0302020204030204" pitchFamily="34" charset="0"/>
              </a:rPr>
              <a:t>单击此处编辑母版标题样式</a:t>
            </a:r>
          </a:p>
        </p:txBody>
      </p:sp>
      <p:sp>
        <p:nvSpPr>
          <p:cNvPr id="1029"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sym typeface="Calibri" panose="020F0502020204030204" pitchFamily="34" charset="0"/>
              </a:rPr>
              <a:t>单击此处编辑母版文本样式</a:t>
            </a:r>
          </a:p>
          <a:p>
            <a:pPr lvl="1"/>
            <a:r>
              <a:rPr lang="zh-CN" altLang="zh-CN" smtClean="0">
                <a:sym typeface="Calibri" panose="020F0502020204030204" pitchFamily="34" charset="0"/>
              </a:rPr>
              <a:t>第二级</a:t>
            </a:r>
          </a:p>
          <a:p>
            <a:pPr lvl="2"/>
            <a:r>
              <a:rPr lang="zh-CN" altLang="zh-CN" smtClean="0">
                <a:sym typeface="Calibri" panose="020F0502020204030204" pitchFamily="34" charset="0"/>
              </a:rPr>
              <a:t>第三级</a:t>
            </a:r>
          </a:p>
          <a:p>
            <a:pPr lvl="3"/>
            <a:r>
              <a:rPr lang="zh-CN" altLang="zh-CN" smtClean="0">
                <a:sym typeface="Calibri" panose="020F0502020204030204" pitchFamily="34" charset="0"/>
              </a:rPr>
              <a:t>第四级</a:t>
            </a:r>
          </a:p>
          <a:p>
            <a:pPr lvl="4"/>
            <a:r>
              <a:rPr lang="zh-CN" altLang="zh-CN" smtClean="0">
                <a:sym typeface="Calibri" panose="020F0502020204030204" pitchFamily="34" charset="0"/>
              </a:rPr>
              <a:t>第五级</a:t>
            </a:r>
          </a:p>
        </p:txBody>
      </p:sp>
      <p:sp>
        <p:nvSpPr>
          <p:cNvPr id="1030" name="日期占位符 3"/>
          <p:cNvSpPr>
            <a:spLocks noGrp="1" noChangeArrowheads="1"/>
          </p:cNvSpPr>
          <p:nvPr>
            <p:ph type="dt" sz="half" idx="2"/>
          </p:nvPr>
        </p:nvSpPr>
        <p:spPr bwMode="auto">
          <a:xfrm>
            <a:off x="838200" y="6356352"/>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eaLnBrk="1" hangingPunct="1">
              <a:buFont typeface="Arial" panose="020B0604020202020204" pitchFamily="34" charset="0"/>
              <a:buNone/>
              <a:defRPr sz="1200">
                <a:solidFill>
                  <a:srgbClr val="898989"/>
                </a:solidFill>
              </a:defRPr>
            </a:lvl1pPr>
          </a:lstStyle>
          <a:p>
            <a:pPr>
              <a:defRPr/>
            </a:pPr>
            <a:fld id="{E066AFFE-62E5-4D85-829C-6567FF63B6D1}" type="datetime1">
              <a:rPr lang="zh-CN" altLang="en-US"/>
              <a:pPr>
                <a:defRPr/>
              </a:pPr>
              <a:t>2018/6/16</a:t>
            </a:fld>
            <a:endParaRPr lang="zh-CN" altLang="en-US" sz="1800">
              <a:solidFill>
                <a:schemeClr val="tx1"/>
              </a:solidFill>
            </a:endParaRPr>
          </a:p>
        </p:txBody>
      </p:sp>
      <p:sp>
        <p:nvSpPr>
          <p:cNvPr id="1031" name="页脚占位符 4"/>
          <p:cNvSpPr>
            <a:spLocks noGrp="1" noChangeArrowheads="1"/>
          </p:cNvSpPr>
          <p:nvPr>
            <p:ph type="ftr" sz="quarter" idx="3"/>
          </p:nvPr>
        </p:nvSpPr>
        <p:spPr bwMode="auto">
          <a:xfrm>
            <a:off x="4038600" y="6372698"/>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eaLnBrk="1" hangingPunct="1">
              <a:buFont typeface="Arial" panose="020B0604020202020204" pitchFamily="34" charset="0"/>
              <a:buNone/>
              <a:defRPr sz="1200">
                <a:solidFill>
                  <a:srgbClr val="898989"/>
                </a:solidFill>
              </a:defRPr>
            </a:lvl1pPr>
          </a:lstStyle>
          <a:p>
            <a:pPr>
              <a:defRPr/>
            </a:pPr>
            <a:endParaRPr lang="zh-CN" altLang="zh-CN" dirty="0"/>
          </a:p>
        </p:txBody>
      </p:sp>
      <p:sp>
        <p:nvSpPr>
          <p:cNvPr id="1032" name="灯片编号占位符 5"/>
          <p:cNvSpPr>
            <a:spLocks noGrp="1" noChangeArrowheads="1"/>
          </p:cNvSpPr>
          <p:nvPr>
            <p:ph type="sldNum" sz="quarter" idx="4"/>
          </p:nvPr>
        </p:nvSpPr>
        <p:spPr bwMode="auto">
          <a:xfrm>
            <a:off x="8610600" y="6356352"/>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anose="020B0604020202020204" pitchFamily="34" charset="0"/>
              <a:buNone/>
              <a:defRPr sz="1200">
                <a:solidFill>
                  <a:srgbClr val="898989"/>
                </a:solidFill>
              </a:defRPr>
            </a:lvl1pPr>
          </a:lstStyle>
          <a:p>
            <a:pPr>
              <a:defRPr/>
            </a:pPr>
            <a:fld id="{EF306CCF-8DE9-48A8-9C03-E72414571A42}" type="slidenum">
              <a:rPr lang="zh-CN" altLang="en-US"/>
              <a:pPr>
                <a:defRPr/>
              </a:pPr>
              <a:t>‹#›</a:t>
            </a:fld>
            <a:endParaRPr lang="zh-CN" altLang="en-US" sz="1800">
              <a:solidFill>
                <a:schemeClr val="tx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p:txStyles>
    <p:titleStyle>
      <a:lvl1pPr marL="914400" indent="-914400" algn="l" rtl="0" eaLnBrk="0" fontAlgn="base" hangingPunct="0">
        <a:lnSpc>
          <a:spcPct val="90000"/>
        </a:lnSpc>
        <a:spcBef>
          <a:spcPct val="0"/>
        </a:spcBef>
        <a:spcAft>
          <a:spcPct val="0"/>
        </a:spcAft>
        <a:defRPr sz="4400" kern="1200">
          <a:solidFill>
            <a:schemeClr val="tx1"/>
          </a:solidFill>
          <a:latin typeface="+mj-lt"/>
          <a:ea typeface="+mj-ea"/>
          <a:cs typeface="+mj-cs"/>
          <a:sym typeface="Calibri Light" panose="020F0302020204030204" pitchFamily="34" charset="0"/>
        </a:defRPr>
      </a:lvl1pPr>
      <a:lvl2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2pPr>
      <a:lvl3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3pPr>
      <a:lvl4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4pPr>
      <a:lvl5pPr marL="914400" indent="-914400"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5pPr>
      <a:lvl6pPr marL="13716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6pPr>
      <a:lvl7pPr marL="18288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7pPr>
      <a:lvl8pPr marL="22860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8pPr>
      <a:lvl9pPr marL="27432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530820CF-B880-4189-942D-D702A7CBA730}" type="datetimeFigureOut">
              <a:rPr lang="zh-CN" altLang="en-US" smtClean="0">
                <a:solidFill>
                  <a:prstClr val="black">
                    <a:tint val="75000"/>
                  </a:prstClr>
                </a:solidFill>
                <a:latin typeface="Calibri"/>
                <a:ea typeface="宋体"/>
              </a:rPr>
              <a:pPr eaLnBrk="1" fontAlgn="auto" hangingPunct="1">
                <a:spcBef>
                  <a:spcPts val="0"/>
                </a:spcBef>
                <a:spcAft>
                  <a:spcPts val="0"/>
                </a:spcAft>
              </a:pPr>
              <a:t>2018/6/16</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0C913308-F349-4B6D-A68A-DD1791B4A57B}" type="slidenum">
              <a:rPr lang="zh-CN" altLang="en-US" smtClean="0">
                <a:solidFill>
                  <a:prstClr val="black">
                    <a:tint val="75000"/>
                  </a:prstClr>
                </a:solidFill>
                <a:latin typeface="Calibri"/>
                <a:ea typeface="宋体"/>
              </a:rPr>
              <a:pPr eaLnBrk="1" fontAlgn="auto" hangingPunct="1">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5475208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9.png"/><Relationship Id="rId1" Type="http://schemas.openxmlformats.org/officeDocument/2006/relationships/slideLayout" Target="../slideLayouts/slideLayout12.xml"/><Relationship Id="rId5" Type="http://schemas.openxmlformats.org/officeDocument/2006/relationships/image" Target="../media/image22.png"/><Relationship Id="rId4" Type="http://schemas.openxmlformats.org/officeDocument/2006/relationships/image" Target="../media/image27.jpeg"/></Relationships>
</file>

<file path=ppt/slides/_rels/slide1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9.png"/><Relationship Id="rId1" Type="http://schemas.openxmlformats.org/officeDocument/2006/relationships/slideLayout" Target="../slideLayouts/slideLayout12.xml"/><Relationship Id="rId5" Type="http://schemas.openxmlformats.org/officeDocument/2006/relationships/image" Target="../media/image22.png"/><Relationship Id="rId4" Type="http://schemas.openxmlformats.org/officeDocument/2006/relationships/image" Target="../media/image29.jpeg"/></Relationships>
</file>

<file path=ppt/slides/_rels/slide1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9.png"/><Relationship Id="rId1" Type="http://schemas.openxmlformats.org/officeDocument/2006/relationships/slideLayout" Target="../slideLayouts/slideLayout12.xml"/><Relationship Id="rId5" Type="http://schemas.openxmlformats.org/officeDocument/2006/relationships/image" Target="../media/image22.png"/><Relationship Id="rId4" Type="http://schemas.openxmlformats.org/officeDocument/2006/relationships/image" Target="../media/image31.jpe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2.png"/><Relationship Id="rId2"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image" Target="../media/image20.png"/><Relationship Id="rId5" Type="http://schemas.openxmlformats.org/officeDocument/2006/relationships/image" Target="../media/image7.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33.png"/><Relationship Id="rId2" Type="http://schemas.openxmlformats.org/officeDocument/2006/relationships/image" Target="../media/image9.png"/><Relationship Id="rId1" Type="http://schemas.openxmlformats.org/officeDocument/2006/relationships/slideLayout" Target="../slideLayouts/slideLayout1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8.png"/><Relationship Id="rId2"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2.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9.png"/><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21.png"/><Relationship Id="rId2"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9.png"/><Relationship Id="rId1" Type="http://schemas.openxmlformats.org/officeDocument/2006/relationships/slideLayout" Target="../slideLayouts/slideLayout12.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图片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
            <a:ext cx="12192000"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051" name="组合 1"/>
          <p:cNvGrpSpPr>
            <a:grpSpLocks/>
          </p:cNvGrpSpPr>
          <p:nvPr/>
        </p:nvGrpSpPr>
        <p:grpSpPr bwMode="auto">
          <a:xfrm>
            <a:off x="1408114" y="1863727"/>
            <a:ext cx="9375775" cy="2060575"/>
            <a:chOff x="0" y="0"/>
            <a:chExt cx="9374861" cy="2059660"/>
          </a:xfrm>
        </p:grpSpPr>
        <p:sp>
          <p:nvSpPr>
            <p:cNvPr id="2055" name="任意多边形 36"/>
            <p:cNvSpPr>
              <a:spLocks noChangeArrowheads="1"/>
            </p:cNvSpPr>
            <p:nvPr/>
          </p:nvSpPr>
          <p:spPr bwMode="auto">
            <a:xfrm>
              <a:off x="0" y="0"/>
              <a:ext cx="9374861" cy="2059660"/>
            </a:xfrm>
            <a:custGeom>
              <a:avLst/>
              <a:gdLst>
                <a:gd name="T0" fmla="*/ 1029831 w 9374861"/>
                <a:gd name="T1" fmla="*/ 0 h 2059660"/>
                <a:gd name="T2" fmla="*/ 1978731 w 9374861"/>
                <a:gd name="T3" fmla="*/ 628974 h 2059660"/>
                <a:gd name="T4" fmla="*/ 2005217 w 9374861"/>
                <a:gd name="T5" fmla="*/ 714298 h 2059660"/>
                <a:gd name="T6" fmla="*/ 2492844 w 9374861"/>
                <a:gd name="T7" fmla="*/ 714298 h 2059660"/>
                <a:gd name="T8" fmla="*/ 2519330 w 9374861"/>
                <a:gd name="T9" fmla="*/ 628974 h 2059660"/>
                <a:gd name="T10" fmla="*/ 3468230 w 9374861"/>
                <a:gd name="T11" fmla="*/ 0 h 2059660"/>
                <a:gd name="T12" fmla="*/ 4417131 w 9374861"/>
                <a:gd name="T13" fmla="*/ 628974 h 2059660"/>
                <a:gd name="T14" fmla="*/ 4443617 w 9374861"/>
                <a:gd name="T15" fmla="*/ 714298 h 2059660"/>
                <a:gd name="T16" fmla="*/ 4931243 w 9374861"/>
                <a:gd name="T17" fmla="*/ 714298 h 2059660"/>
                <a:gd name="T18" fmla="*/ 4957729 w 9374861"/>
                <a:gd name="T19" fmla="*/ 628974 h 2059660"/>
                <a:gd name="T20" fmla="*/ 5906630 w 9374861"/>
                <a:gd name="T21" fmla="*/ 0 h 2059660"/>
                <a:gd name="T22" fmla="*/ 6855531 w 9374861"/>
                <a:gd name="T23" fmla="*/ 628974 h 2059660"/>
                <a:gd name="T24" fmla="*/ 6882017 w 9374861"/>
                <a:gd name="T25" fmla="*/ 714298 h 2059660"/>
                <a:gd name="T26" fmla="*/ 7369644 w 9374861"/>
                <a:gd name="T27" fmla="*/ 714298 h 2059660"/>
                <a:gd name="T28" fmla="*/ 7396130 w 9374861"/>
                <a:gd name="T29" fmla="*/ 628974 h 2059660"/>
                <a:gd name="T30" fmla="*/ 8345031 w 9374861"/>
                <a:gd name="T31" fmla="*/ 0 h 2059660"/>
                <a:gd name="T32" fmla="*/ 9374861 w 9374861"/>
                <a:gd name="T33" fmla="*/ 1029830 h 2059660"/>
                <a:gd name="T34" fmla="*/ 8345031 w 9374861"/>
                <a:gd name="T35" fmla="*/ 2059660 h 2059660"/>
                <a:gd name="T36" fmla="*/ 7396130 w 9374861"/>
                <a:gd name="T37" fmla="*/ 1430686 h 2059660"/>
                <a:gd name="T38" fmla="*/ 7369644 w 9374861"/>
                <a:gd name="T39" fmla="*/ 1345362 h 2059660"/>
                <a:gd name="T40" fmla="*/ 6882017 w 9374861"/>
                <a:gd name="T41" fmla="*/ 1345362 h 2059660"/>
                <a:gd name="T42" fmla="*/ 6855531 w 9374861"/>
                <a:gd name="T43" fmla="*/ 1430686 h 2059660"/>
                <a:gd name="T44" fmla="*/ 5906630 w 9374861"/>
                <a:gd name="T45" fmla="*/ 2059660 h 2059660"/>
                <a:gd name="T46" fmla="*/ 4957729 w 9374861"/>
                <a:gd name="T47" fmla="*/ 1430686 h 2059660"/>
                <a:gd name="T48" fmla="*/ 4931243 w 9374861"/>
                <a:gd name="T49" fmla="*/ 1345362 h 2059660"/>
                <a:gd name="T50" fmla="*/ 4443617 w 9374861"/>
                <a:gd name="T51" fmla="*/ 1345362 h 2059660"/>
                <a:gd name="T52" fmla="*/ 4417131 w 9374861"/>
                <a:gd name="T53" fmla="*/ 1430686 h 2059660"/>
                <a:gd name="T54" fmla="*/ 3468230 w 9374861"/>
                <a:gd name="T55" fmla="*/ 2059660 h 2059660"/>
                <a:gd name="T56" fmla="*/ 2519330 w 9374861"/>
                <a:gd name="T57" fmla="*/ 1430686 h 2059660"/>
                <a:gd name="T58" fmla="*/ 2492844 w 9374861"/>
                <a:gd name="T59" fmla="*/ 1345362 h 2059660"/>
                <a:gd name="T60" fmla="*/ 2005217 w 9374861"/>
                <a:gd name="T61" fmla="*/ 1345362 h 2059660"/>
                <a:gd name="T62" fmla="*/ 1978731 w 9374861"/>
                <a:gd name="T63" fmla="*/ 1430686 h 2059660"/>
                <a:gd name="T64" fmla="*/ 1029831 w 9374861"/>
                <a:gd name="T65" fmla="*/ 2059660 h 2059660"/>
                <a:gd name="T66" fmla="*/ 0 w 9374861"/>
                <a:gd name="T67" fmla="*/ 1029830 h 2059660"/>
                <a:gd name="T68" fmla="*/ 1029831 w 9374861"/>
                <a:gd name="T69" fmla="*/ 0 h 20596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374861"/>
                <a:gd name="T106" fmla="*/ 0 h 2059660"/>
                <a:gd name="T107" fmla="*/ 9374861 w 9374861"/>
                <a:gd name="T108" fmla="*/ 2059660 h 20596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374861" h="2059660">
                  <a:moveTo>
                    <a:pt x="1029831" y="0"/>
                  </a:moveTo>
                  <a:cubicBezTo>
                    <a:pt x="1456400" y="0"/>
                    <a:pt x="1822395" y="259353"/>
                    <a:pt x="1978731" y="628974"/>
                  </a:cubicBezTo>
                  <a:lnTo>
                    <a:pt x="2005217" y="714298"/>
                  </a:lnTo>
                  <a:lnTo>
                    <a:pt x="2492844" y="714298"/>
                  </a:lnTo>
                  <a:lnTo>
                    <a:pt x="2519330" y="628974"/>
                  </a:lnTo>
                  <a:cubicBezTo>
                    <a:pt x="2675666" y="259353"/>
                    <a:pt x="3041661" y="0"/>
                    <a:pt x="3468230" y="0"/>
                  </a:cubicBezTo>
                  <a:cubicBezTo>
                    <a:pt x="3894800" y="0"/>
                    <a:pt x="4260794" y="259353"/>
                    <a:pt x="4417131" y="628974"/>
                  </a:cubicBezTo>
                  <a:lnTo>
                    <a:pt x="4443617" y="714298"/>
                  </a:lnTo>
                  <a:lnTo>
                    <a:pt x="4931243" y="714298"/>
                  </a:lnTo>
                  <a:lnTo>
                    <a:pt x="4957729" y="628974"/>
                  </a:lnTo>
                  <a:cubicBezTo>
                    <a:pt x="5114066" y="259353"/>
                    <a:pt x="5480061" y="0"/>
                    <a:pt x="5906630" y="0"/>
                  </a:cubicBezTo>
                  <a:cubicBezTo>
                    <a:pt x="6333199" y="0"/>
                    <a:pt x="6699194" y="259353"/>
                    <a:pt x="6855531" y="628974"/>
                  </a:cubicBezTo>
                  <a:lnTo>
                    <a:pt x="6882017" y="714298"/>
                  </a:lnTo>
                  <a:lnTo>
                    <a:pt x="7369644" y="714298"/>
                  </a:lnTo>
                  <a:lnTo>
                    <a:pt x="7396130" y="628974"/>
                  </a:lnTo>
                  <a:cubicBezTo>
                    <a:pt x="7552467" y="259353"/>
                    <a:pt x="7918462" y="0"/>
                    <a:pt x="8345031" y="0"/>
                  </a:cubicBezTo>
                  <a:cubicBezTo>
                    <a:pt x="8913790" y="0"/>
                    <a:pt x="9374861" y="461071"/>
                    <a:pt x="9374861" y="1029830"/>
                  </a:cubicBezTo>
                  <a:cubicBezTo>
                    <a:pt x="9374861" y="1598589"/>
                    <a:pt x="8913790" y="2059660"/>
                    <a:pt x="8345031" y="2059660"/>
                  </a:cubicBezTo>
                  <a:cubicBezTo>
                    <a:pt x="7918462" y="2059660"/>
                    <a:pt x="7552467" y="1800308"/>
                    <a:pt x="7396130" y="1430686"/>
                  </a:cubicBezTo>
                  <a:lnTo>
                    <a:pt x="7369644" y="1345362"/>
                  </a:lnTo>
                  <a:lnTo>
                    <a:pt x="6882017" y="1345362"/>
                  </a:lnTo>
                  <a:lnTo>
                    <a:pt x="6855531" y="1430686"/>
                  </a:lnTo>
                  <a:cubicBezTo>
                    <a:pt x="6699194" y="1800308"/>
                    <a:pt x="6333199" y="2059660"/>
                    <a:pt x="5906630" y="2059660"/>
                  </a:cubicBezTo>
                  <a:cubicBezTo>
                    <a:pt x="5480061" y="2059660"/>
                    <a:pt x="5114066" y="1800308"/>
                    <a:pt x="4957729" y="1430686"/>
                  </a:cubicBezTo>
                  <a:lnTo>
                    <a:pt x="4931243" y="1345362"/>
                  </a:lnTo>
                  <a:lnTo>
                    <a:pt x="4443617" y="1345362"/>
                  </a:lnTo>
                  <a:lnTo>
                    <a:pt x="4417131" y="1430686"/>
                  </a:lnTo>
                  <a:cubicBezTo>
                    <a:pt x="4260794" y="1800308"/>
                    <a:pt x="3894800" y="2059660"/>
                    <a:pt x="3468230" y="2059660"/>
                  </a:cubicBezTo>
                  <a:cubicBezTo>
                    <a:pt x="3041661" y="2059660"/>
                    <a:pt x="2675666" y="1800308"/>
                    <a:pt x="2519330" y="1430686"/>
                  </a:cubicBezTo>
                  <a:lnTo>
                    <a:pt x="2492844" y="1345362"/>
                  </a:lnTo>
                  <a:lnTo>
                    <a:pt x="2005217" y="1345362"/>
                  </a:lnTo>
                  <a:lnTo>
                    <a:pt x="1978731" y="1430686"/>
                  </a:lnTo>
                  <a:cubicBezTo>
                    <a:pt x="1822395" y="1800308"/>
                    <a:pt x="1456400" y="2059660"/>
                    <a:pt x="1029831" y="2059660"/>
                  </a:cubicBezTo>
                  <a:cubicBezTo>
                    <a:pt x="461072" y="2059660"/>
                    <a:pt x="0" y="1598589"/>
                    <a:pt x="0" y="1029830"/>
                  </a:cubicBezTo>
                  <a:cubicBezTo>
                    <a:pt x="0" y="461071"/>
                    <a:pt x="461072" y="0"/>
                    <a:pt x="1029831" y="0"/>
                  </a:cubicBezTo>
                  <a:close/>
                </a:path>
              </a:pathLst>
            </a:custGeom>
            <a:solidFill>
              <a:srgbClr val="403F4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056" name="椭圆 47"/>
            <p:cNvSpPr>
              <a:spLocks noChangeArrowheads="1"/>
            </p:cNvSpPr>
            <p:nvPr/>
          </p:nvSpPr>
          <p:spPr bwMode="auto">
            <a:xfrm>
              <a:off x="135708" y="135708"/>
              <a:ext cx="1788244" cy="1788244"/>
            </a:xfrm>
            <a:prstGeom prst="ellipse">
              <a:avLst/>
            </a:prstGeom>
            <a:gradFill rotWithShape="1">
              <a:gsLst>
                <a:gs pos="0">
                  <a:srgbClr val="E4E130"/>
                </a:gs>
                <a:gs pos="50000">
                  <a:srgbClr val="E7E24E"/>
                </a:gs>
                <a:gs pos="100000">
                  <a:srgbClr val="F1F29A"/>
                </a:gs>
              </a:gsLst>
              <a:lin ang="162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2057" name="椭圆 48"/>
            <p:cNvSpPr>
              <a:spLocks noChangeArrowheads="1"/>
            </p:cNvSpPr>
            <p:nvPr/>
          </p:nvSpPr>
          <p:spPr bwMode="auto">
            <a:xfrm>
              <a:off x="254101" y="254101"/>
              <a:ext cx="1551458" cy="1551458"/>
            </a:xfrm>
            <a:prstGeom prst="ellipse">
              <a:avLst/>
            </a:prstGeom>
            <a:gradFill rotWithShape="1">
              <a:gsLst>
                <a:gs pos="0">
                  <a:srgbClr val="E4E130"/>
                </a:gs>
                <a:gs pos="50000">
                  <a:srgbClr val="E7E24E"/>
                </a:gs>
                <a:gs pos="100000">
                  <a:srgbClr val="F1F29A"/>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rPr>
                <a:t>2</a:t>
              </a:r>
              <a:endParaRPr lang="zh-CN" altLang="en-US"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2058" name="椭圆 45"/>
            <p:cNvSpPr>
              <a:spLocks noChangeArrowheads="1"/>
            </p:cNvSpPr>
            <p:nvPr/>
          </p:nvSpPr>
          <p:spPr bwMode="auto">
            <a:xfrm>
              <a:off x="2574108" y="135708"/>
              <a:ext cx="1788244" cy="1788244"/>
            </a:xfrm>
            <a:prstGeom prst="ellipse">
              <a:avLst/>
            </a:prstGeom>
            <a:gradFill rotWithShape="1">
              <a:gsLst>
                <a:gs pos="0">
                  <a:srgbClr val="6FA429"/>
                </a:gs>
                <a:gs pos="50000">
                  <a:srgbClr val="A5CA3D"/>
                </a:gs>
                <a:gs pos="100000">
                  <a:srgbClr val="B2D68B"/>
                </a:gs>
              </a:gsLst>
              <a:lin ang="162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2059" name="椭圆 46"/>
            <p:cNvSpPr>
              <a:spLocks noChangeArrowheads="1"/>
            </p:cNvSpPr>
            <p:nvPr/>
          </p:nvSpPr>
          <p:spPr bwMode="auto">
            <a:xfrm>
              <a:off x="2692501" y="254101"/>
              <a:ext cx="1551458" cy="1551458"/>
            </a:xfrm>
            <a:prstGeom prst="ellipse">
              <a:avLst/>
            </a:prstGeom>
            <a:gradFill rotWithShape="1">
              <a:gsLst>
                <a:gs pos="0">
                  <a:srgbClr val="6FA429"/>
                </a:gs>
                <a:gs pos="50000">
                  <a:srgbClr val="A5CA3D"/>
                </a:gs>
                <a:gs pos="100000">
                  <a:srgbClr val="B2D68B"/>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rPr>
                <a:t>0</a:t>
              </a:r>
              <a:endParaRPr lang="zh-CN" altLang="en-US"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2060" name="椭圆 43"/>
            <p:cNvSpPr>
              <a:spLocks noChangeArrowheads="1"/>
            </p:cNvSpPr>
            <p:nvPr/>
          </p:nvSpPr>
          <p:spPr bwMode="auto">
            <a:xfrm>
              <a:off x="5012508" y="135708"/>
              <a:ext cx="1788244" cy="1788244"/>
            </a:xfrm>
            <a:prstGeom prst="ellipse">
              <a:avLst/>
            </a:prstGeom>
            <a:gradFill rotWithShape="1">
              <a:gsLst>
                <a:gs pos="0">
                  <a:srgbClr val="33458E"/>
                </a:gs>
                <a:gs pos="50000">
                  <a:srgbClr val="6C7BB7"/>
                </a:gs>
                <a:gs pos="100000">
                  <a:srgbClr val="99AAD9"/>
                </a:gs>
              </a:gsLst>
              <a:lin ang="162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2061" name="椭圆 44"/>
            <p:cNvSpPr>
              <a:spLocks noChangeArrowheads="1"/>
            </p:cNvSpPr>
            <p:nvPr/>
          </p:nvSpPr>
          <p:spPr bwMode="auto">
            <a:xfrm>
              <a:off x="5130901" y="254101"/>
              <a:ext cx="1551458" cy="1551458"/>
            </a:xfrm>
            <a:prstGeom prst="ellipse">
              <a:avLst/>
            </a:prstGeom>
            <a:gradFill rotWithShape="1">
              <a:gsLst>
                <a:gs pos="0">
                  <a:srgbClr val="33458E"/>
                </a:gs>
                <a:gs pos="50000">
                  <a:srgbClr val="6C7BB7"/>
                </a:gs>
                <a:gs pos="100000">
                  <a:srgbClr val="99AAD9"/>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rPr>
                <a:t>1</a:t>
              </a:r>
              <a:endParaRPr lang="zh-CN" altLang="en-US"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2062" name="椭圆 41"/>
            <p:cNvSpPr>
              <a:spLocks noChangeArrowheads="1"/>
            </p:cNvSpPr>
            <p:nvPr/>
          </p:nvSpPr>
          <p:spPr bwMode="auto">
            <a:xfrm>
              <a:off x="7450909" y="135708"/>
              <a:ext cx="1788244" cy="1788244"/>
            </a:xfrm>
            <a:prstGeom prst="ellipse">
              <a:avLst/>
            </a:prstGeom>
            <a:gradFill rotWithShape="1">
              <a:gsLst>
                <a:gs pos="0">
                  <a:srgbClr val="C9862A"/>
                </a:gs>
                <a:gs pos="50000">
                  <a:srgbClr val="F4BE50"/>
                </a:gs>
                <a:gs pos="100000">
                  <a:srgbClr val="EFCE76"/>
                </a:gs>
              </a:gsLst>
              <a:lin ang="162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2063" name="椭圆 42"/>
            <p:cNvSpPr>
              <a:spLocks noChangeArrowheads="1"/>
            </p:cNvSpPr>
            <p:nvPr/>
          </p:nvSpPr>
          <p:spPr bwMode="auto">
            <a:xfrm>
              <a:off x="7569302" y="254101"/>
              <a:ext cx="1551458" cy="1551458"/>
            </a:xfrm>
            <a:prstGeom prst="ellipse">
              <a:avLst/>
            </a:prstGeom>
            <a:gradFill rotWithShape="1">
              <a:gsLst>
                <a:gs pos="0">
                  <a:srgbClr val="C9862A"/>
                </a:gs>
                <a:gs pos="50000">
                  <a:srgbClr val="F4BE50"/>
                </a:gs>
                <a:gs pos="100000">
                  <a:srgbClr val="EFCE76"/>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8800" b="1" dirty="0">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rPr>
                <a:t>X</a:t>
              </a:r>
              <a:endParaRPr lang="zh-CN" altLang="en-US" sz="8800" b="1" dirty="0">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grpSp>
      <p:sp>
        <p:nvSpPr>
          <p:cNvPr id="2052" name="文本框 35"/>
          <p:cNvSpPr>
            <a:spLocks noChangeArrowheads="1"/>
          </p:cNvSpPr>
          <p:nvPr/>
        </p:nvSpPr>
        <p:spPr bwMode="auto">
          <a:xfrm>
            <a:off x="2552457" y="4162426"/>
            <a:ext cx="707597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4800" b="1">
                <a:solidFill>
                  <a:srgbClr val="403F44"/>
                </a:solidFill>
                <a:latin typeface="华文细黑" panose="02010600040101010101" pitchFamily="2" charset="-122"/>
                <a:ea typeface="华文细黑" panose="02010600040101010101" pitchFamily="2" charset="-122"/>
                <a:sym typeface="Segoe UI Light" panose="020B0502040204020203" pitchFamily="34" charset="0"/>
              </a:rPr>
              <a:t>MORE THAN TEMPLATE</a:t>
            </a:r>
          </a:p>
        </p:txBody>
      </p:sp>
      <p:sp>
        <p:nvSpPr>
          <p:cNvPr id="2053" name="矩形 54"/>
          <p:cNvSpPr>
            <a:spLocks noChangeArrowheads="1"/>
          </p:cNvSpPr>
          <p:nvPr/>
        </p:nvSpPr>
        <p:spPr bwMode="auto">
          <a:xfrm>
            <a:off x="5053089" y="5232400"/>
            <a:ext cx="208582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800">
                <a:solidFill>
                  <a:srgbClr val="403F44"/>
                </a:solidFill>
                <a:latin typeface="华文细黑" panose="02010600040101010101" pitchFamily="2" charset="-122"/>
                <a:ea typeface="华文细黑" panose="02010600040101010101" pitchFamily="2" charset="-122"/>
                <a:sym typeface="Segoe UI Black" pitchFamily="34" charset="0"/>
              </a:rPr>
              <a:t>MarcoKing DESIGN</a:t>
            </a:r>
            <a:endParaRPr lang="zh-CN" altLang="en-US" sz="1800">
              <a:solidFill>
                <a:srgbClr val="403F44"/>
              </a:solidFill>
              <a:latin typeface="华文细黑" panose="02010600040101010101" pitchFamily="2" charset="-122"/>
              <a:ea typeface="华文细黑" panose="02010600040101010101" pitchFamily="2" charset="-122"/>
              <a:sym typeface="Segoe UI Black" pitchFamily="34" charset="0"/>
            </a:endParaRPr>
          </a:p>
        </p:txBody>
      </p:sp>
    </p:spTree>
  </p:cSld>
  <p:clrMapOvr>
    <a:masterClrMapping/>
  </p:clrMapOvr>
  <p:transition spd="slow">
    <p:strips/>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bwMode="auto">
      <p:bgPr shadeToTitle="1">
        <a:gradFill rotWithShape="1">
          <a:gsLst>
            <a:gs pos="0">
              <a:srgbClr val="888C8C"/>
            </a:gs>
            <a:gs pos="73999">
              <a:srgbClr val="6B696E"/>
            </a:gs>
            <a:gs pos="100000">
              <a:srgbClr val="636166"/>
            </a:gs>
          </a:gsLst>
          <a:path path="shape">
            <a:fillToRect l="50000" t="50000" r="50000" b="50000"/>
          </a:path>
        </a:gradFill>
        <a:effectLst/>
      </p:bgPr>
    </p:bg>
    <p:spTree>
      <p:nvGrpSpPr>
        <p:cNvPr id="1" name=""/>
        <p:cNvGrpSpPr/>
        <p:nvPr/>
      </p:nvGrpSpPr>
      <p:grpSpPr>
        <a:xfrm>
          <a:off x="0" y="0"/>
          <a:ext cx="0" cy="0"/>
          <a:chOff x="0" y="0"/>
          <a:chExt cx="0" cy="0"/>
        </a:xfrm>
      </p:grpSpPr>
      <p:pic>
        <p:nvPicPr>
          <p:cNvPr id="13314" name="图片 57"/>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
            <a:ext cx="1219200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矩形 25"/>
          <p:cNvSpPr>
            <a:spLocks noChangeArrowheads="1"/>
          </p:cNvSpPr>
          <p:nvPr/>
        </p:nvSpPr>
        <p:spPr bwMode="auto">
          <a:xfrm>
            <a:off x="1001713" y="101602"/>
            <a:ext cx="384111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600" b="1">
                <a:solidFill>
                  <a:srgbClr val="D0CECE"/>
                </a:solidFill>
                <a:latin typeface="华文细黑" panose="02010600040101010101" pitchFamily="2" charset="-122"/>
                <a:ea typeface="华文细黑" panose="02010600040101010101" pitchFamily="2" charset="-122"/>
                <a:sym typeface="Arial" panose="020B0604020202020204" pitchFamily="34" charset="0"/>
              </a:rPr>
              <a:t>ADD YOUR TITLE HERE</a:t>
            </a:r>
            <a:endParaRPr lang="zh-CN" altLang="en-US" sz="2600" b="1">
              <a:solidFill>
                <a:srgbClr val="D0CECE"/>
              </a:solidFill>
              <a:latin typeface="华文细黑" panose="02010600040101010101" pitchFamily="2" charset="-122"/>
              <a:ea typeface="华文细黑" panose="02010600040101010101" pitchFamily="2" charset="-122"/>
              <a:sym typeface="Arial" panose="020B0604020202020204" pitchFamily="34" charset="0"/>
            </a:endParaRPr>
          </a:p>
        </p:txBody>
      </p:sp>
      <p:sp>
        <p:nvSpPr>
          <p:cNvPr id="13316" name="平行四边形 8"/>
          <p:cNvSpPr>
            <a:spLocks noChangeArrowheads="1"/>
          </p:cNvSpPr>
          <p:nvPr/>
        </p:nvSpPr>
        <p:spPr bwMode="auto">
          <a:xfrm>
            <a:off x="5842001" y="3179765"/>
            <a:ext cx="3738563" cy="2325687"/>
          </a:xfrm>
          <a:prstGeom prst="parallelogram">
            <a:avLst>
              <a:gd name="adj" fmla="val 52765"/>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i="1">
              <a:solidFill>
                <a:srgbClr val="FFFFFF"/>
              </a:solidFill>
              <a:latin typeface="Segoe UI Light" panose="020B0502040204020203" pitchFamily="34" charset="0"/>
              <a:sym typeface="Segoe UI Light" panose="020B0502040204020203" pitchFamily="34" charset="0"/>
            </a:endParaRPr>
          </a:p>
        </p:txBody>
      </p:sp>
      <p:sp>
        <p:nvSpPr>
          <p:cNvPr id="13317" name="平行四边形 9"/>
          <p:cNvSpPr>
            <a:spLocks noChangeArrowheads="1"/>
          </p:cNvSpPr>
          <p:nvPr/>
        </p:nvSpPr>
        <p:spPr bwMode="auto">
          <a:xfrm>
            <a:off x="860426" y="1352550"/>
            <a:ext cx="3736975" cy="2325688"/>
          </a:xfrm>
          <a:prstGeom prst="parallelogram">
            <a:avLst>
              <a:gd name="adj" fmla="val 52743"/>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i="1">
              <a:solidFill>
                <a:srgbClr val="FFFFFF"/>
              </a:solidFill>
              <a:latin typeface="Segoe UI Light" panose="020B0502040204020203" pitchFamily="34" charset="0"/>
              <a:sym typeface="Segoe UI Light" panose="020B0502040204020203" pitchFamily="34" charset="0"/>
            </a:endParaRPr>
          </a:p>
        </p:txBody>
      </p:sp>
      <p:sp>
        <p:nvSpPr>
          <p:cNvPr id="13318" name="平行四边形 10"/>
          <p:cNvSpPr>
            <a:spLocks noChangeArrowheads="1"/>
          </p:cNvSpPr>
          <p:nvPr/>
        </p:nvSpPr>
        <p:spPr bwMode="auto">
          <a:xfrm>
            <a:off x="860426" y="3179765"/>
            <a:ext cx="2771775" cy="498475"/>
          </a:xfrm>
          <a:prstGeom prst="parallelogram">
            <a:avLst>
              <a:gd name="adj" fmla="val 52748"/>
            </a:avLst>
          </a:prstGeom>
          <a:gradFill rotWithShape="1">
            <a:gsLst>
              <a:gs pos="0">
                <a:srgbClr val="E7E24E"/>
              </a:gs>
              <a:gs pos="100000">
                <a:srgbClr val="F1F29A"/>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en-US" altLang="zh-CN" sz="2000" b="1">
                <a:solidFill>
                  <a:srgbClr val="403F44"/>
                </a:solidFill>
                <a:latin typeface="华文细黑" panose="02010600040101010101" pitchFamily="2" charset="-122"/>
                <a:ea typeface="华文细黑" panose="02010600040101010101" pitchFamily="2" charset="-122"/>
                <a:sym typeface="Segoe UI Light" panose="020B0502040204020203" pitchFamily="34" charset="0"/>
              </a:rPr>
              <a:t>TIME</a:t>
            </a:r>
            <a:endParaRPr lang="zh-CN" altLang="en-US" sz="2000" b="1">
              <a:solidFill>
                <a:srgbClr val="403F44"/>
              </a:solidFill>
              <a:latin typeface="华文细黑" panose="02010600040101010101" pitchFamily="2" charset="-122"/>
              <a:ea typeface="华文细黑" panose="02010600040101010101" pitchFamily="2" charset="-122"/>
              <a:sym typeface="Segoe UI Light" panose="020B0502040204020203" pitchFamily="34" charset="0"/>
            </a:endParaRPr>
          </a:p>
        </p:txBody>
      </p:sp>
      <p:sp>
        <p:nvSpPr>
          <p:cNvPr id="13319" name="平行四边形 11"/>
          <p:cNvSpPr>
            <a:spLocks noChangeArrowheads="1"/>
          </p:cNvSpPr>
          <p:nvPr/>
        </p:nvSpPr>
        <p:spPr bwMode="auto">
          <a:xfrm>
            <a:off x="3368675" y="3179765"/>
            <a:ext cx="6211888" cy="498475"/>
          </a:xfrm>
          <a:prstGeom prst="parallelogram">
            <a:avLst>
              <a:gd name="adj" fmla="val 52732"/>
            </a:avLst>
          </a:prstGeom>
          <a:gradFill rotWithShape="1">
            <a:gsLst>
              <a:gs pos="0">
                <a:srgbClr val="A5CA3D"/>
              </a:gs>
              <a:gs pos="100000">
                <a:srgbClr val="B2D68B"/>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en-US" altLang="zh-CN" sz="2000" b="1">
                <a:solidFill>
                  <a:srgbClr val="403F44"/>
                </a:solidFill>
                <a:latin typeface="华文细黑" panose="02010600040101010101" pitchFamily="2" charset="-122"/>
                <a:ea typeface="华文细黑" panose="02010600040101010101" pitchFamily="2" charset="-122"/>
                <a:sym typeface="Segoe UI Light" panose="020B0502040204020203" pitchFamily="34" charset="0"/>
              </a:rPr>
              <a:t>TIME</a:t>
            </a:r>
            <a:endParaRPr lang="zh-CN" altLang="en-US" sz="2000" b="1">
              <a:solidFill>
                <a:srgbClr val="403F44"/>
              </a:solidFill>
              <a:latin typeface="华文细黑" panose="02010600040101010101" pitchFamily="2" charset="-122"/>
              <a:ea typeface="华文细黑" panose="02010600040101010101" pitchFamily="2" charset="-122"/>
              <a:sym typeface="Segoe UI Light" panose="020B0502040204020203" pitchFamily="34" charset="0"/>
            </a:endParaRPr>
          </a:p>
        </p:txBody>
      </p:sp>
      <p:sp>
        <p:nvSpPr>
          <p:cNvPr id="13320" name="平行四边形 12"/>
          <p:cNvSpPr>
            <a:spLocks noChangeArrowheads="1"/>
          </p:cNvSpPr>
          <p:nvPr/>
        </p:nvSpPr>
        <p:spPr bwMode="auto">
          <a:xfrm>
            <a:off x="9320213" y="3179765"/>
            <a:ext cx="3216275" cy="498475"/>
          </a:xfrm>
          <a:prstGeom prst="parallelogram">
            <a:avLst>
              <a:gd name="adj" fmla="val 52753"/>
            </a:avLst>
          </a:prstGeom>
          <a:gradFill rotWithShape="1">
            <a:gsLst>
              <a:gs pos="0">
                <a:srgbClr val="F4BE50"/>
              </a:gs>
              <a:gs pos="100000">
                <a:srgbClr val="EFCE76"/>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endParaRPr lang="zh-CN" altLang="zh-CN" sz="24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grpSp>
        <p:nvGrpSpPr>
          <p:cNvPr id="13321" name="组合 13"/>
          <p:cNvGrpSpPr>
            <a:grpSpLocks/>
          </p:cNvGrpSpPr>
          <p:nvPr/>
        </p:nvGrpSpPr>
        <p:grpSpPr bwMode="auto">
          <a:xfrm>
            <a:off x="4597400" y="1879601"/>
            <a:ext cx="6094413" cy="1066982"/>
            <a:chOff x="0" y="0"/>
            <a:chExt cx="6094281" cy="1066198"/>
          </a:xfrm>
        </p:grpSpPr>
        <p:sp>
          <p:nvSpPr>
            <p:cNvPr id="13329" name="文本框 14"/>
            <p:cNvSpPr>
              <a:spLocks noChangeArrowheads="1"/>
            </p:cNvSpPr>
            <p:nvPr/>
          </p:nvSpPr>
          <p:spPr bwMode="auto">
            <a:xfrm>
              <a:off x="0" y="0"/>
              <a:ext cx="1630540" cy="3690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800" b="1">
                  <a:solidFill>
                    <a:srgbClr val="B2D68A"/>
                  </a:solidFill>
                  <a:latin typeface="微软雅黑" panose="020B0503020204020204" pitchFamily="34" charset="-122"/>
                  <a:ea typeface="微软雅黑" panose="020B0503020204020204" pitchFamily="34" charset="-122"/>
                  <a:sym typeface="微软雅黑" panose="020B0503020204020204" pitchFamily="34" charset="-122"/>
                </a:rPr>
                <a:t>Cooperation</a:t>
              </a:r>
              <a:endParaRPr lang="zh-CN" altLang="en-US" sz="1800" b="1">
                <a:solidFill>
                  <a:srgbClr val="B2D68A"/>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30" name="矩形 15"/>
            <p:cNvSpPr>
              <a:spLocks noChangeArrowheads="1"/>
            </p:cNvSpPr>
            <p:nvPr/>
          </p:nvSpPr>
          <p:spPr bwMode="auto">
            <a:xfrm>
              <a:off x="0" y="364982"/>
              <a:ext cx="6094281" cy="70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100">
                  <a:solidFill>
                    <a:schemeClr val="bg1"/>
                  </a:solidFill>
                  <a:latin typeface="华文细黑" panose="02010600040101010101" pitchFamily="2" charset="-122"/>
                  <a:ea typeface="华文细黑" panose="02010600040101010101" pitchFamily="2" charset="-122"/>
                  <a:sym typeface="Open Sans" pitchFamily="2" charset="0"/>
                </a:rPr>
                <a:t>Lorem ipsum dolor sit amet, consectetur adipisicing elit, sed do eiusmod tempor incididunt ut labore et dolore magnaLorem ipsum dolor sit amet, consectetur adipisicing elit, sed do eiusmod tempor incididunt ut labore et dolore magna</a:t>
              </a:r>
            </a:p>
          </p:txBody>
        </p:sp>
      </p:grpSp>
      <p:grpSp>
        <p:nvGrpSpPr>
          <p:cNvPr id="13322" name="组合 16"/>
          <p:cNvGrpSpPr>
            <a:grpSpLocks/>
          </p:cNvGrpSpPr>
          <p:nvPr/>
        </p:nvGrpSpPr>
        <p:grpSpPr bwMode="auto">
          <a:xfrm>
            <a:off x="130177" y="3762245"/>
            <a:ext cx="6092825" cy="1012535"/>
            <a:chOff x="0" y="-131"/>
            <a:chExt cx="6094281" cy="1013251"/>
          </a:xfrm>
        </p:grpSpPr>
        <p:sp>
          <p:nvSpPr>
            <p:cNvPr id="13327" name="文本框 17"/>
            <p:cNvSpPr>
              <a:spLocks noChangeArrowheads="1"/>
            </p:cNvSpPr>
            <p:nvPr/>
          </p:nvSpPr>
          <p:spPr bwMode="auto">
            <a:xfrm>
              <a:off x="0" y="-131"/>
              <a:ext cx="1415772" cy="369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800" b="1">
                  <a:solidFill>
                    <a:srgbClr val="EFEE87"/>
                  </a:solidFill>
                  <a:latin typeface="微软雅黑" panose="020B0503020204020204" pitchFamily="34" charset="-122"/>
                  <a:ea typeface="微软雅黑" panose="020B0503020204020204" pitchFamily="34" charset="-122"/>
                  <a:sym typeface="微软雅黑" panose="020B0503020204020204" pitchFamily="34" charset="-122"/>
                </a:rPr>
                <a:t>Discussion</a:t>
              </a:r>
              <a:endParaRPr lang="zh-CN" altLang="en-US" sz="1800" b="1">
                <a:solidFill>
                  <a:srgbClr val="EFEE87"/>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28" name="矩形 18"/>
            <p:cNvSpPr>
              <a:spLocks noChangeArrowheads="1"/>
            </p:cNvSpPr>
            <p:nvPr/>
          </p:nvSpPr>
          <p:spPr bwMode="auto">
            <a:xfrm>
              <a:off x="0" y="310893"/>
              <a:ext cx="6094281" cy="702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100">
                  <a:solidFill>
                    <a:schemeClr val="bg1"/>
                  </a:solidFill>
                  <a:latin typeface="华文细黑" panose="02010600040101010101" pitchFamily="2" charset="-122"/>
                  <a:ea typeface="华文细黑" panose="02010600040101010101" pitchFamily="2" charset="-122"/>
                  <a:sym typeface="Open Sans" pitchFamily="2" charset="0"/>
                </a:rPr>
                <a:t>Lorem ipsum dolor sit amet, consectetur adipisicing elit, sed do eiusmod tempor incididunt ut labore et dolore magnaLorem ipsum dolor sit amet, consectetur adipisicing elit, sed do eiusmod tempor incididunt ut labore et dolore magna</a:t>
              </a:r>
            </a:p>
          </p:txBody>
        </p:sp>
      </p:grpSp>
      <p:grpSp>
        <p:nvGrpSpPr>
          <p:cNvPr id="13323" name="组合 19"/>
          <p:cNvGrpSpPr>
            <a:grpSpLocks/>
          </p:cNvGrpSpPr>
          <p:nvPr/>
        </p:nvGrpSpPr>
        <p:grpSpPr bwMode="auto">
          <a:xfrm>
            <a:off x="412751" y="53977"/>
            <a:ext cx="588963" cy="587375"/>
            <a:chOff x="0" y="0"/>
            <a:chExt cx="588781" cy="588781"/>
          </a:xfrm>
        </p:grpSpPr>
        <p:sp>
          <p:nvSpPr>
            <p:cNvPr id="13324" name="椭圆 26"/>
            <p:cNvSpPr>
              <a:spLocks noChangeArrowheads="1"/>
            </p:cNvSpPr>
            <p:nvPr/>
          </p:nvSpPr>
          <p:spPr bwMode="auto">
            <a:xfrm>
              <a:off x="0" y="0"/>
              <a:ext cx="588781" cy="588781"/>
            </a:xfrm>
            <a:prstGeom prst="ellipse">
              <a:avLst/>
            </a:prstGeom>
            <a:gradFill rotWithShape="1">
              <a:gsLst>
                <a:gs pos="0">
                  <a:srgbClr val="6FA429"/>
                </a:gs>
                <a:gs pos="50000">
                  <a:srgbClr val="A5CA3D"/>
                </a:gs>
                <a:gs pos="100000">
                  <a:srgbClr val="B2D68B"/>
                </a:gs>
              </a:gsLst>
              <a:lin ang="162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13325" name="椭圆 27"/>
            <p:cNvSpPr>
              <a:spLocks noChangeArrowheads="1"/>
            </p:cNvSpPr>
            <p:nvPr/>
          </p:nvSpPr>
          <p:spPr bwMode="auto">
            <a:xfrm>
              <a:off x="38981" y="38981"/>
              <a:ext cx="510819" cy="510819"/>
            </a:xfrm>
            <a:prstGeom prst="ellipse">
              <a:avLst/>
            </a:prstGeom>
            <a:gradFill rotWithShape="1">
              <a:gsLst>
                <a:gs pos="0">
                  <a:srgbClr val="6FA429"/>
                </a:gs>
                <a:gs pos="50000">
                  <a:srgbClr val="A5CA3D"/>
                </a:gs>
                <a:gs pos="100000">
                  <a:srgbClr val="B2D68B"/>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pic>
          <p:nvPicPr>
            <p:cNvPr id="13326" name="图片 28"/>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7566" y="89480"/>
              <a:ext cx="413650" cy="409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图片 57"/>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
            <a:ext cx="1219200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矩形 25"/>
          <p:cNvSpPr>
            <a:spLocks noChangeArrowheads="1"/>
          </p:cNvSpPr>
          <p:nvPr/>
        </p:nvSpPr>
        <p:spPr bwMode="auto">
          <a:xfrm>
            <a:off x="1001713" y="101602"/>
            <a:ext cx="384111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600" b="1">
                <a:solidFill>
                  <a:srgbClr val="D0CECE"/>
                </a:solidFill>
                <a:latin typeface="华文细黑" panose="02010600040101010101" pitchFamily="2" charset="-122"/>
                <a:ea typeface="华文细黑" panose="02010600040101010101" pitchFamily="2" charset="-122"/>
                <a:sym typeface="Arial" panose="020B0604020202020204" pitchFamily="34" charset="0"/>
              </a:rPr>
              <a:t>ADD YOUR TITLE HERE</a:t>
            </a:r>
            <a:endParaRPr lang="zh-CN" altLang="en-US" sz="2600" b="1">
              <a:solidFill>
                <a:srgbClr val="D0CECE"/>
              </a:solidFill>
              <a:latin typeface="华文细黑" panose="02010600040101010101" pitchFamily="2" charset="-122"/>
              <a:ea typeface="华文细黑" panose="02010600040101010101" pitchFamily="2" charset="-122"/>
              <a:sym typeface="Arial" panose="020B0604020202020204" pitchFamily="34" charset="0"/>
            </a:endParaRPr>
          </a:p>
        </p:txBody>
      </p:sp>
      <p:sp>
        <p:nvSpPr>
          <p:cNvPr id="14340" name="平行四边形 19"/>
          <p:cNvSpPr>
            <a:spLocks noChangeArrowheads="1"/>
          </p:cNvSpPr>
          <p:nvPr/>
        </p:nvSpPr>
        <p:spPr bwMode="auto">
          <a:xfrm>
            <a:off x="5842001" y="3179765"/>
            <a:ext cx="3738563" cy="2325687"/>
          </a:xfrm>
          <a:prstGeom prst="parallelogram">
            <a:avLst>
              <a:gd name="adj" fmla="val 52765"/>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i="1">
              <a:solidFill>
                <a:srgbClr val="FFFFFF"/>
              </a:solidFill>
              <a:latin typeface="Segoe UI Light" panose="020B0502040204020203" pitchFamily="34" charset="0"/>
              <a:sym typeface="Segoe UI Light" panose="020B0502040204020203" pitchFamily="34" charset="0"/>
            </a:endParaRPr>
          </a:p>
        </p:txBody>
      </p:sp>
      <p:sp>
        <p:nvSpPr>
          <p:cNvPr id="14341" name="平行四边形 26"/>
          <p:cNvSpPr>
            <a:spLocks noChangeArrowheads="1"/>
          </p:cNvSpPr>
          <p:nvPr/>
        </p:nvSpPr>
        <p:spPr bwMode="auto">
          <a:xfrm>
            <a:off x="860426" y="1352550"/>
            <a:ext cx="3736975" cy="2325688"/>
          </a:xfrm>
          <a:prstGeom prst="parallelogram">
            <a:avLst>
              <a:gd name="adj" fmla="val 52743"/>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i="1">
              <a:solidFill>
                <a:srgbClr val="FFFFFF"/>
              </a:solidFill>
              <a:latin typeface="Segoe UI Light" panose="020B0502040204020203" pitchFamily="34" charset="0"/>
              <a:sym typeface="Segoe UI Light" panose="020B0502040204020203" pitchFamily="34" charset="0"/>
            </a:endParaRPr>
          </a:p>
        </p:txBody>
      </p:sp>
      <p:sp>
        <p:nvSpPr>
          <p:cNvPr id="14342" name="平行四边形 27"/>
          <p:cNvSpPr>
            <a:spLocks noChangeArrowheads="1"/>
          </p:cNvSpPr>
          <p:nvPr/>
        </p:nvSpPr>
        <p:spPr bwMode="auto">
          <a:xfrm>
            <a:off x="-254000" y="3179765"/>
            <a:ext cx="3886200" cy="498475"/>
          </a:xfrm>
          <a:prstGeom prst="parallelogram">
            <a:avLst>
              <a:gd name="adj" fmla="val 52732"/>
            </a:avLst>
          </a:prstGeom>
          <a:gradFill rotWithShape="1">
            <a:gsLst>
              <a:gs pos="0">
                <a:srgbClr val="F4BE50"/>
              </a:gs>
              <a:gs pos="100000">
                <a:srgbClr val="EFCE76"/>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en-US" altLang="zh-CN" sz="24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rPr>
              <a:t>TIME</a:t>
            </a:r>
            <a:endParaRPr lang="zh-CN" altLang="en-US" sz="24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14343" name="平行四边形 28"/>
          <p:cNvSpPr>
            <a:spLocks noChangeArrowheads="1"/>
          </p:cNvSpPr>
          <p:nvPr/>
        </p:nvSpPr>
        <p:spPr bwMode="auto">
          <a:xfrm>
            <a:off x="3368675" y="3179765"/>
            <a:ext cx="6211888" cy="498475"/>
          </a:xfrm>
          <a:prstGeom prst="parallelogram">
            <a:avLst>
              <a:gd name="adj" fmla="val 52732"/>
            </a:avLst>
          </a:prstGeom>
          <a:gradFill rotWithShape="1">
            <a:gsLst>
              <a:gs pos="0">
                <a:srgbClr val="A5CA3D"/>
              </a:gs>
              <a:gs pos="100000">
                <a:srgbClr val="B2D68B"/>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en-US" altLang="zh-CN" sz="2000" b="1">
                <a:solidFill>
                  <a:srgbClr val="403F44"/>
                </a:solidFill>
                <a:latin typeface="华文细黑" panose="02010600040101010101" pitchFamily="2" charset="-122"/>
                <a:ea typeface="华文细黑" panose="02010600040101010101" pitchFamily="2" charset="-122"/>
                <a:sym typeface="Segoe UI Light" panose="020B0502040204020203" pitchFamily="34" charset="0"/>
              </a:rPr>
              <a:t>TIME</a:t>
            </a:r>
            <a:endParaRPr lang="zh-CN" altLang="en-US" sz="2000" b="1">
              <a:solidFill>
                <a:srgbClr val="403F44"/>
              </a:solidFill>
              <a:latin typeface="华文细黑" panose="02010600040101010101" pitchFamily="2" charset="-122"/>
              <a:ea typeface="华文细黑" panose="02010600040101010101" pitchFamily="2" charset="-122"/>
              <a:sym typeface="Segoe UI Light" panose="020B0502040204020203" pitchFamily="34" charset="0"/>
            </a:endParaRPr>
          </a:p>
        </p:txBody>
      </p:sp>
      <p:sp>
        <p:nvSpPr>
          <p:cNvPr id="14344" name="平行四边形 29"/>
          <p:cNvSpPr>
            <a:spLocks noChangeArrowheads="1"/>
          </p:cNvSpPr>
          <p:nvPr/>
        </p:nvSpPr>
        <p:spPr bwMode="auto">
          <a:xfrm>
            <a:off x="9320213" y="3179765"/>
            <a:ext cx="3216275" cy="498475"/>
          </a:xfrm>
          <a:prstGeom prst="parallelogram">
            <a:avLst>
              <a:gd name="adj" fmla="val 52753"/>
            </a:avLst>
          </a:prstGeom>
          <a:gradFill rotWithShape="1">
            <a:gsLst>
              <a:gs pos="0">
                <a:srgbClr val="E7E24E"/>
              </a:gs>
              <a:gs pos="100000">
                <a:srgbClr val="F1F29A"/>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endParaRPr lang="zh-CN" altLang="zh-CN" sz="2000" b="1">
              <a:solidFill>
                <a:srgbClr val="403F44"/>
              </a:solidFill>
              <a:latin typeface="华文细黑" panose="02010600040101010101" pitchFamily="2" charset="-122"/>
              <a:ea typeface="华文细黑" panose="02010600040101010101" pitchFamily="2" charset="-122"/>
              <a:sym typeface="Segoe UI Light" panose="020B0502040204020203" pitchFamily="34" charset="0"/>
            </a:endParaRPr>
          </a:p>
        </p:txBody>
      </p:sp>
      <p:grpSp>
        <p:nvGrpSpPr>
          <p:cNvPr id="14345" name="组合 30"/>
          <p:cNvGrpSpPr>
            <a:grpSpLocks/>
          </p:cNvGrpSpPr>
          <p:nvPr/>
        </p:nvGrpSpPr>
        <p:grpSpPr bwMode="auto">
          <a:xfrm>
            <a:off x="4597400" y="1876427"/>
            <a:ext cx="6094413" cy="1070921"/>
            <a:chOff x="0" y="0"/>
            <a:chExt cx="6094281" cy="1071332"/>
          </a:xfrm>
        </p:grpSpPr>
        <p:sp>
          <p:nvSpPr>
            <p:cNvPr id="14353" name="文本框 31"/>
            <p:cNvSpPr>
              <a:spLocks noChangeArrowheads="1"/>
            </p:cNvSpPr>
            <p:nvPr/>
          </p:nvSpPr>
          <p:spPr bwMode="auto">
            <a:xfrm>
              <a:off x="0" y="0"/>
              <a:ext cx="2050517" cy="36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800" b="1">
                  <a:solidFill>
                    <a:srgbClr val="B2D68A"/>
                  </a:solidFill>
                  <a:latin typeface="微软雅黑" panose="020B0503020204020204" pitchFamily="34" charset="-122"/>
                  <a:ea typeface="微软雅黑" panose="020B0503020204020204" pitchFamily="34" charset="-122"/>
                  <a:sym typeface="微软雅黑" panose="020B0503020204020204" pitchFamily="34" charset="-122"/>
                </a:rPr>
                <a:t>Implementation</a:t>
              </a:r>
              <a:endParaRPr lang="zh-CN" altLang="en-US" sz="1800" b="1">
                <a:solidFill>
                  <a:srgbClr val="B2D68A"/>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354" name="矩形 32"/>
            <p:cNvSpPr>
              <a:spLocks noChangeArrowheads="1"/>
            </p:cNvSpPr>
            <p:nvPr/>
          </p:nvSpPr>
          <p:spPr bwMode="auto">
            <a:xfrm>
              <a:off x="0" y="369332"/>
              <a:ext cx="6094281" cy="70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100">
                  <a:solidFill>
                    <a:schemeClr val="bg1"/>
                  </a:solidFill>
                  <a:latin typeface="华文细黑" panose="02010600040101010101" pitchFamily="2" charset="-122"/>
                  <a:ea typeface="华文细黑" panose="02010600040101010101" pitchFamily="2" charset="-122"/>
                  <a:sym typeface="Open Sans" pitchFamily="2" charset="0"/>
                </a:rPr>
                <a:t>Lorem ipsum dolor sit amet, consectetur adipisicing elit, sed do eiusmod tempor incididunt ut labore et dolore magnaLorem ipsum dolor sit amet, consectetur adipisicing elit, sed do eiusmod tempor incididunt ut labore et dolore magna</a:t>
              </a:r>
            </a:p>
          </p:txBody>
        </p:sp>
      </p:grpSp>
      <p:grpSp>
        <p:nvGrpSpPr>
          <p:cNvPr id="14346" name="组合 33"/>
          <p:cNvGrpSpPr>
            <a:grpSpLocks/>
          </p:cNvGrpSpPr>
          <p:nvPr/>
        </p:nvGrpSpPr>
        <p:grpSpPr bwMode="auto">
          <a:xfrm>
            <a:off x="130177" y="3762377"/>
            <a:ext cx="6092825" cy="1012686"/>
            <a:chOff x="0" y="0"/>
            <a:chExt cx="6094281" cy="1012485"/>
          </a:xfrm>
        </p:grpSpPr>
        <p:sp>
          <p:nvSpPr>
            <p:cNvPr id="14351" name="文本框 34"/>
            <p:cNvSpPr>
              <a:spLocks noChangeArrowheads="1"/>
            </p:cNvSpPr>
            <p:nvPr/>
          </p:nvSpPr>
          <p:spPr bwMode="auto">
            <a:xfrm>
              <a:off x="0" y="0"/>
              <a:ext cx="1555926" cy="369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800" b="1">
                  <a:solidFill>
                    <a:srgbClr val="EFCD74"/>
                  </a:solidFill>
                  <a:latin typeface="微软雅黑" panose="020B0503020204020204" pitchFamily="34" charset="-122"/>
                  <a:ea typeface="微软雅黑" panose="020B0503020204020204" pitchFamily="34" charset="-122"/>
                  <a:sym typeface="微软雅黑" panose="020B0503020204020204" pitchFamily="34" charset="-122"/>
                </a:rPr>
                <a:t>Supervision</a:t>
              </a:r>
              <a:endParaRPr lang="zh-CN" altLang="en-US" sz="1800" b="1">
                <a:solidFill>
                  <a:srgbClr val="EFCD74"/>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352" name="矩形 35"/>
            <p:cNvSpPr>
              <a:spLocks noChangeArrowheads="1"/>
            </p:cNvSpPr>
            <p:nvPr/>
          </p:nvSpPr>
          <p:spPr bwMode="auto">
            <a:xfrm>
              <a:off x="0" y="310893"/>
              <a:ext cx="6094281" cy="701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100">
                  <a:solidFill>
                    <a:schemeClr val="bg1"/>
                  </a:solidFill>
                  <a:latin typeface="华文细黑" panose="02010600040101010101" pitchFamily="2" charset="-122"/>
                  <a:ea typeface="华文细黑" panose="02010600040101010101" pitchFamily="2" charset="-122"/>
                  <a:sym typeface="Open Sans" pitchFamily="2" charset="0"/>
                </a:rPr>
                <a:t>Lorem ipsum dolor sit amet, consectetur adipisicing elit, sed do eiusmod tempor incididunt ut labore et dolore magnaLorem ipsum dolor sit amet, consectetur adipisicing elit, sed do eiusmod tempor incididunt ut labore et dolore magna</a:t>
              </a:r>
            </a:p>
          </p:txBody>
        </p:sp>
      </p:grpSp>
      <p:grpSp>
        <p:nvGrpSpPr>
          <p:cNvPr id="14347" name="组合 36"/>
          <p:cNvGrpSpPr>
            <a:grpSpLocks/>
          </p:cNvGrpSpPr>
          <p:nvPr/>
        </p:nvGrpSpPr>
        <p:grpSpPr bwMode="auto">
          <a:xfrm>
            <a:off x="412751" y="53977"/>
            <a:ext cx="588963" cy="587375"/>
            <a:chOff x="0" y="0"/>
            <a:chExt cx="588781" cy="588781"/>
          </a:xfrm>
        </p:grpSpPr>
        <p:sp>
          <p:nvSpPr>
            <p:cNvPr id="14348" name="椭圆 37"/>
            <p:cNvSpPr>
              <a:spLocks noChangeArrowheads="1"/>
            </p:cNvSpPr>
            <p:nvPr/>
          </p:nvSpPr>
          <p:spPr bwMode="auto">
            <a:xfrm>
              <a:off x="0" y="0"/>
              <a:ext cx="588781" cy="588781"/>
            </a:xfrm>
            <a:prstGeom prst="ellipse">
              <a:avLst/>
            </a:prstGeom>
            <a:gradFill rotWithShape="1">
              <a:gsLst>
                <a:gs pos="0">
                  <a:srgbClr val="6FA429"/>
                </a:gs>
                <a:gs pos="50000">
                  <a:srgbClr val="A5CA3D"/>
                </a:gs>
                <a:gs pos="100000">
                  <a:srgbClr val="B2D68B"/>
                </a:gs>
              </a:gsLst>
              <a:lin ang="162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14349" name="椭圆 38"/>
            <p:cNvSpPr>
              <a:spLocks noChangeArrowheads="1"/>
            </p:cNvSpPr>
            <p:nvPr/>
          </p:nvSpPr>
          <p:spPr bwMode="auto">
            <a:xfrm>
              <a:off x="38981" y="38981"/>
              <a:ext cx="510819" cy="510819"/>
            </a:xfrm>
            <a:prstGeom prst="ellipse">
              <a:avLst/>
            </a:prstGeom>
            <a:gradFill rotWithShape="1">
              <a:gsLst>
                <a:gs pos="0">
                  <a:srgbClr val="6FA429"/>
                </a:gs>
                <a:gs pos="50000">
                  <a:srgbClr val="A5CA3D"/>
                </a:gs>
                <a:gs pos="100000">
                  <a:srgbClr val="B2D68B"/>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pic>
          <p:nvPicPr>
            <p:cNvPr id="14350" name="图片 39"/>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7566" y="89480"/>
              <a:ext cx="413650" cy="409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图片 57"/>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
            <a:ext cx="1219200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矩形 25"/>
          <p:cNvSpPr>
            <a:spLocks noChangeArrowheads="1"/>
          </p:cNvSpPr>
          <p:nvPr/>
        </p:nvSpPr>
        <p:spPr bwMode="auto">
          <a:xfrm>
            <a:off x="1001713" y="101602"/>
            <a:ext cx="384111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600" b="1">
                <a:solidFill>
                  <a:srgbClr val="D0CECE"/>
                </a:solidFill>
                <a:latin typeface="华文细黑" panose="02010600040101010101" pitchFamily="2" charset="-122"/>
                <a:ea typeface="华文细黑" panose="02010600040101010101" pitchFamily="2" charset="-122"/>
                <a:sym typeface="Arial" panose="020B0604020202020204" pitchFamily="34" charset="0"/>
              </a:rPr>
              <a:t>ADD YOUR TITLE HERE</a:t>
            </a:r>
            <a:endParaRPr lang="zh-CN" altLang="en-US" sz="2600" b="1">
              <a:solidFill>
                <a:srgbClr val="D0CECE"/>
              </a:solidFill>
              <a:latin typeface="华文细黑" panose="02010600040101010101" pitchFamily="2" charset="-122"/>
              <a:ea typeface="华文细黑" panose="02010600040101010101" pitchFamily="2" charset="-122"/>
              <a:sym typeface="Arial" panose="020B0604020202020204" pitchFamily="34" charset="0"/>
            </a:endParaRPr>
          </a:p>
        </p:txBody>
      </p:sp>
      <p:grpSp>
        <p:nvGrpSpPr>
          <p:cNvPr id="15364" name="组合 36"/>
          <p:cNvGrpSpPr>
            <a:grpSpLocks/>
          </p:cNvGrpSpPr>
          <p:nvPr/>
        </p:nvGrpSpPr>
        <p:grpSpPr bwMode="auto">
          <a:xfrm>
            <a:off x="4597400" y="1876427"/>
            <a:ext cx="6094413" cy="1070921"/>
            <a:chOff x="0" y="0"/>
            <a:chExt cx="6094281" cy="1071332"/>
          </a:xfrm>
        </p:grpSpPr>
        <p:sp>
          <p:nvSpPr>
            <p:cNvPr id="15377" name="文本框 37"/>
            <p:cNvSpPr>
              <a:spLocks noChangeArrowheads="1"/>
            </p:cNvSpPr>
            <p:nvPr/>
          </p:nvSpPr>
          <p:spPr bwMode="auto">
            <a:xfrm>
              <a:off x="0" y="0"/>
              <a:ext cx="1089762" cy="36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800" b="1">
                  <a:solidFill>
                    <a:srgbClr val="B2D68A"/>
                  </a:solidFill>
                  <a:latin typeface="微软雅黑" panose="020B0503020204020204" pitchFamily="34" charset="-122"/>
                  <a:ea typeface="微软雅黑" panose="020B0503020204020204" pitchFamily="34" charset="-122"/>
                  <a:sym typeface="微软雅黑" panose="020B0503020204020204" pitchFamily="34" charset="-122"/>
                </a:rPr>
                <a:t>Harvest</a:t>
              </a:r>
              <a:endParaRPr lang="zh-CN" altLang="en-US" sz="1800">
                <a:latin typeface="Arial" panose="020B0604020202020204" pitchFamily="34" charset="0"/>
              </a:endParaRPr>
            </a:p>
          </p:txBody>
        </p:sp>
        <p:sp>
          <p:nvSpPr>
            <p:cNvPr id="15378" name="矩形 38"/>
            <p:cNvSpPr>
              <a:spLocks noChangeArrowheads="1"/>
            </p:cNvSpPr>
            <p:nvPr/>
          </p:nvSpPr>
          <p:spPr bwMode="auto">
            <a:xfrm>
              <a:off x="0" y="369332"/>
              <a:ext cx="6094281" cy="70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100">
                  <a:solidFill>
                    <a:schemeClr val="bg1"/>
                  </a:solidFill>
                  <a:latin typeface="华文细黑" panose="02010600040101010101" pitchFamily="2" charset="-122"/>
                  <a:ea typeface="华文细黑" panose="02010600040101010101" pitchFamily="2" charset="-122"/>
                  <a:sym typeface="Open Sans" pitchFamily="2" charset="0"/>
                </a:rPr>
                <a:t>Lorem ipsum dolor sit amet, consectetur adipisicing elit, sed do eiusmod tempor incididunt ut labore et dolore magnaLorem ipsum dolor sit amet, consectetur adipisicing elit, sed do eiusmod tempor incididunt ut labore et dolore magna</a:t>
              </a:r>
            </a:p>
          </p:txBody>
        </p:sp>
      </p:grpSp>
      <p:grpSp>
        <p:nvGrpSpPr>
          <p:cNvPr id="15365" name="组合 39"/>
          <p:cNvGrpSpPr>
            <a:grpSpLocks/>
          </p:cNvGrpSpPr>
          <p:nvPr/>
        </p:nvGrpSpPr>
        <p:grpSpPr bwMode="auto">
          <a:xfrm>
            <a:off x="130177" y="3762377"/>
            <a:ext cx="6092825" cy="1012686"/>
            <a:chOff x="0" y="0"/>
            <a:chExt cx="6094281" cy="1012485"/>
          </a:xfrm>
        </p:grpSpPr>
        <p:sp>
          <p:nvSpPr>
            <p:cNvPr id="15375" name="文本框 40"/>
            <p:cNvSpPr>
              <a:spLocks noChangeArrowheads="1"/>
            </p:cNvSpPr>
            <p:nvPr/>
          </p:nvSpPr>
          <p:spPr bwMode="auto">
            <a:xfrm>
              <a:off x="0" y="0"/>
              <a:ext cx="1814456" cy="369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800" b="1">
                  <a:solidFill>
                    <a:srgbClr val="EFEE87"/>
                  </a:solidFill>
                  <a:latin typeface="微软雅黑" panose="020B0503020204020204" pitchFamily="34" charset="-122"/>
                  <a:ea typeface="微软雅黑" panose="020B0503020204020204" pitchFamily="34" charset="-122"/>
                  <a:sym typeface="微软雅黑" panose="020B0503020204020204" pitchFamily="34" charset="-122"/>
                </a:rPr>
                <a:t>Achievements</a:t>
              </a:r>
              <a:endParaRPr lang="zh-CN" altLang="en-US" sz="1800">
                <a:latin typeface="Arial" panose="020B0604020202020204" pitchFamily="34" charset="0"/>
              </a:endParaRPr>
            </a:p>
          </p:txBody>
        </p:sp>
        <p:sp>
          <p:nvSpPr>
            <p:cNvPr id="15376" name="矩形 41"/>
            <p:cNvSpPr>
              <a:spLocks noChangeArrowheads="1"/>
            </p:cNvSpPr>
            <p:nvPr/>
          </p:nvSpPr>
          <p:spPr bwMode="auto">
            <a:xfrm>
              <a:off x="0" y="310893"/>
              <a:ext cx="6094281" cy="701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100">
                  <a:solidFill>
                    <a:schemeClr val="bg1"/>
                  </a:solidFill>
                  <a:latin typeface="华文细黑" panose="02010600040101010101" pitchFamily="2" charset="-122"/>
                  <a:ea typeface="华文细黑" panose="02010600040101010101" pitchFamily="2" charset="-122"/>
                  <a:sym typeface="Open Sans" pitchFamily="2" charset="0"/>
                </a:rPr>
                <a:t>Lorem ipsum dolor sit amet, consectetur adipisicing elit, sed do eiusmod tempor incididunt ut labore et dolore magnaLorem ipsum dolor sit amet, consectetur adipisicing elit, sed do eiusmod tempor incididunt ut labore et dolore magna</a:t>
              </a:r>
            </a:p>
          </p:txBody>
        </p:sp>
      </p:grpSp>
      <p:sp>
        <p:nvSpPr>
          <p:cNvPr id="15366" name="平行四边形 42"/>
          <p:cNvSpPr>
            <a:spLocks noChangeArrowheads="1"/>
          </p:cNvSpPr>
          <p:nvPr/>
        </p:nvSpPr>
        <p:spPr bwMode="auto">
          <a:xfrm>
            <a:off x="5842001" y="3179765"/>
            <a:ext cx="3738563" cy="2325687"/>
          </a:xfrm>
          <a:prstGeom prst="parallelogram">
            <a:avLst>
              <a:gd name="adj" fmla="val 52765"/>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i="1">
              <a:solidFill>
                <a:srgbClr val="FFFFFF"/>
              </a:solidFill>
              <a:latin typeface="Segoe UI Light" panose="020B0502040204020203" pitchFamily="34" charset="0"/>
              <a:sym typeface="Segoe UI Light" panose="020B0502040204020203" pitchFamily="34" charset="0"/>
            </a:endParaRPr>
          </a:p>
        </p:txBody>
      </p:sp>
      <p:sp>
        <p:nvSpPr>
          <p:cNvPr id="15367" name="平行四边形 43"/>
          <p:cNvSpPr>
            <a:spLocks noChangeArrowheads="1"/>
          </p:cNvSpPr>
          <p:nvPr/>
        </p:nvSpPr>
        <p:spPr bwMode="auto">
          <a:xfrm>
            <a:off x="860426" y="1352550"/>
            <a:ext cx="3736975" cy="2325688"/>
          </a:xfrm>
          <a:prstGeom prst="parallelogram">
            <a:avLst>
              <a:gd name="adj" fmla="val 52743"/>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i="1">
              <a:solidFill>
                <a:srgbClr val="FFFFFF"/>
              </a:solidFill>
              <a:latin typeface="Segoe UI Light" panose="020B0502040204020203" pitchFamily="34" charset="0"/>
              <a:sym typeface="Segoe UI Light" panose="020B0502040204020203" pitchFamily="34" charset="0"/>
            </a:endParaRPr>
          </a:p>
        </p:txBody>
      </p:sp>
      <p:sp>
        <p:nvSpPr>
          <p:cNvPr id="15368" name="平行四边形 44"/>
          <p:cNvSpPr>
            <a:spLocks noChangeArrowheads="1"/>
          </p:cNvSpPr>
          <p:nvPr/>
        </p:nvSpPr>
        <p:spPr bwMode="auto">
          <a:xfrm>
            <a:off x="-254000" y="3179765"/>
            <a:ext cx="3886200" cy="498475"/>
          </a:xfrm>
          <a:prstGeom prst="parallelogram">
            <a:avLst>
              <a:gd name="adj" fmla="val 52732"/>
            </a:avLst>
          </a:prstGeom>
          <a:gradFill rotWithShape="1">
            <a:gsLst>
              <a:gs pos="0">
                <a:srgbClr val="E7E24E"/>
              </a:gs>
              <a:gs pos="100000">
                <a:srgbClr val="F1F29A"/>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en-US" altLang="zh-CN" sz="2000" b="1">
                <a:solidFill>
                  <a:srgbClr val="403F44"/>
                </a:solidFill>
                <a:latin typeface="华文细黑" panose="02010600040101010101" pitchFamily="2" charset="-122"/>
                <a:ea typeface="华文细黑" panose="02010600040101010101" pitchFamily="2" charset="-122"/>
                <a:sym typeface="Segoe UI Light" panose="020B0502040204020203" pitchFamily="34" charset="0"/>
              </a:rPr>
              <a:t>TIME</a:t>
            </a:r>
            <a:endParaRPr lang="zh-CN" altLang="en-US" sz="2000" b="1">
              <a:solidFill>
                <a:srgbClr val="403F44"/>
              </a:solidFill>
              <a:latin typeface="华文细黑" panose="02010600040101010101" pitchFamily="2" charset="-122"/>
              <a:ea typeface="华文细黑" panose="02010600040101010101" pitchFamily="2" charset="-122"/>
              <a:sym typeface="Segoe UI Light" panose="020B0502040204020203" pitchFamily="34" charset="0"/>
            </a:endParaRPr>
          </a:p>
        </p:txBody>
      </p:sp>
      <p:sp>
        <p:nvSpPr>
          <p:cNvPr id="15369" name="平行四边形 45"/>
          <p:cNvSpPr>
            <a:spLocks noChangeArrowheads="1"/>
          </p:cNvSpPr>
          <p:nvPr/>
        </p:nvSpPr>
        <p:spPr bwMode="auto">
          <a:xfrm>
            <a:off x="3368675" y="3179765"/>
            <a:ext cx="6211888" cy="498475"/>
          </a:xfrm>
          <a:prstGeom prst="parallelogram">
            <a:avLst>
              <a:gd name="adj" fmla="val 52732"/>
            </a:avLst>
          </a:prstGeom>
          <a:gradFill rotWithShape="1">
            <a:gsLst>
              <a:gs pos="0">
                <a:srgbClr val="A5CA3D"/>
              </a:gs>
              <a:gs pos="100000">
                <a:srgbClr val="B2D68B"/>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en-US" altLang="zh-CN" sz="2000" b="1">
                <a:solidFill>
                  <a:srgbClr val="403F44"/>
                </a:solidFill>
                <a:latin typeface="华文细黑" panose="02010600040101010101" pitchFamily="2" charset="-122"/>
                <a:ea typeface="华文细黑" panose="02010600040101010101" pitchFamily="2" charset="-122"/>
                <a:sym typeface="Segoe UI Light" panose="020B0502040204020203" pitchFamily="34" charset="0"/>
              </a:rPr>
              <a:t>TIME</a:t>
            </a:r>
            <a:endParaRPr lang="zh-CN" altLang="en-US" sz="2000" b="1">
              <a:solidFill>
                <a:srgbClr val="403F44"/>
              </a:solidFill>
              <a:latin typeface="华文细黑" panose="02010600040101010101" pitchFamily="2" charset="-122"/>
              <a:ea typeface="华文细黑" panose="02010600040101010101" pitchFamily="2" charset="-122"/>
              <a:sym typeface="Segoe UI Light" panose="020B0502040204020203" pitchFamily="34" charset="0"/>
            </a:endParaRPr>
          </a:p>
        </p:txBody>
      </p:sp>
      <p:sp>
        <p:nvSpPr>
          <p:cNvPr id="15370" name="平行四边形 46"/>
          <p:cNvSpPr>
            <a:spLocks noChangeArrowheads="1"/>
          </p:cNvSpPr>
          <p:nvPr/>
        </p:nvSpPr>
        <p:spPr bwMode="auto">
          <a:xfrm>
            <a:off x="9320213" y="3179765"/>
            <a:ext cx="2470151" cy="498475"/>
          </a:xfrm>
          <a:prstGeom prst="parallelogram">
            <a:avLst>
              <a:gd name="adj" fmla="val 52766"/>
            </a:avLst>
          </a:prstGeom>
          <a:gradFill rotWithShape="1">
            <a:gsLst>
              <a:gs pos="0">
                <a:srgbClr val="F4BE50"/>
              </a:gs>
              <a:gs pos="100000">
                <a:srgbClr val="EFCE76"/>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en-US" altLang="zh-CN" sz="2000" b="1">
                <a:solidFill>
                  <a:srgbClr val="403F44"/>
                </a:solidFill>
                <a:latin typeface="华文细黑" panose="02010600040101010101" pitchFamily="2" charset="-122"/>
                <a:ea typeface="华文细黑" panose="02010600040101010101" pitchFamily="2" charset="-122"/>
                <a:sym typeface="Segoe UI Light" panose="020B0502040204020203" pitchFamily="34" charset="0"/>
              </a:rPr>
              <a:t>FUTURE…</a:t>
            </a:r>
            <a:endParaRPr lang="zh-CN" altLang="en-US" sz="2000" b="1">
              <a:solidFill>
                <a:srgbClr val="403F44"/>
              </a:solidFill>
              <a:latin typeface="华文细黑" panose="02010600040101010101" pitchFamily="2" charset="-122"/>
              <a:ea typeface="华文细黑" panose="02010600040101010101" pitchFamily="2" charset="-122"/>
              <a:sym typeface="Segoe UI Light" panose="020B0502040204020203" pitchFamily="34" charset="0"/>
            </a:endParaRPr>
          </a:p>
        </p:txBody>
      </p:sp>
      <p:grpSp>
        <p:nvGrpSpPr>
          <p:cNvPr id="15371" name="组合 19"/>
          <p:cNvGrpSpPr>
            <a:grpSpLocks/>
          </p:cNvGrpSpPr>
          <p:nvPr/>
        </p:nvGrpSpPr>
        <p:grpSpPr bwMode="auto">
          <a:xfrm>
            <a:off x="412751" y="53977"/>
            <a:ext cx="588963" cy="587375"/>
            <a:chOff x="0" y="0"/>
            <a:chExt cx="588781" cy="588781"/>
          </a:xfrm>
        </p:grpSpPr>
        <p:sp>
          <p:nvSpPr>
            <p:cNvPr id="15372" name="椭圆 26"/>
            <p:cNvSpPr>
              <a:spLocks noChangeArrowheads="1"/>
            </p:cNvSpPr>
            <p:nvPr/>
          </p:nvSpPr>
          <p:spPr bwMode="auto">
            <a:xfrm>
              <a:off x="0" y="0"/>
              <a:ext cx="588781" cy="588781"/>
            </a:xfrm>
            <a:prstGeom prst="ellipse">
              <a:avLst/>
            </a:prstGeom>
            <a:gradFill rotWithShape="1">
              <a:gsLst>
                <a:gs pos="0">
                  <a:srgbClr val="6FA429"/>
                </a:gs>
                <a:gs pos="50000">
                  <a:srgbClr val="A5CA3D"/>
                </a:gs>
                <a:gs pos="100000">
                  <a:srgbClr val="B2D68B"/>
                </a:gs>
              </a:gsLst>
              <a:lin ang="162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15373" name="椭圆 27"/>
            <p:cNvSpPr>
              <a:spLocks noChangeArrowheads="1"/>
            </p:cNvSpPr>
            <p:nvPr/>
          </p:nvSpPr>
          <p:spPr bwMode="auto">
            <a:xfrm>
              <a:off x="38981" y="38981"/>
              <a:ext cx="510819" cy="510819"/>
            </a:xfrm>
            <a:prstGeom prst="ellipse">
              <a:avLst/>
            </a:prstGeom>
            <a:gradFill rotWithShape="1">
              <a:gsLst>
                <a:gs pos="0">
                  <a:srgbClr val="6FA429"/>
                </a:gs>
                <a:gs pos="50000">
                  <a:srgbClr val="A5CA3D"/>
                </a:gs>
                <a:gs pos="100000">
                  <a:srgbClr val="B2D68B"/>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pic>
          <p:nvPicPr>
            <p:cNvPr id="15374" name="图片 28"/>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7566" y="89480"/>
              <a:ext cx="413650" cy="409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图片 35"/>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565400" y="2871788"/>
            <a:ext cx="7061200" cy="111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矩形 38"/>
          <p:cNvSpPr>
            <a:spLocks noChangeArrowheads="1"/>
          </p:cNvSpPr>
          <p:nvPr/>
        </p:nvSpPr>
        <p:spPr bwMode="auto">
          <a:xfrm>
            <a:off x="2566989" y="4540756"/>
            <a:ext cx="37560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3200" b="1">
                <a:solidFill>
                  <a:srgbClr val="3F3E43"/>
                </a:solidFill>
                <a:latin typeface="华文细黑" panose="02010600040101010101" pitchFamily="2" charset="-122"/>
                <a:ea typeface="华文细黑" panose="02010600040101010101" pitchFamily="2" charset="-122"/>
                <a:sym typeface="Arial" panose="020B0604020202020204" pitchFamily="34" charset="0"/>
              </a:rPr>
              <a:t>Click to add title</a:t>
            </a:r>
            <a:endParaRPr lang="zh-CN" altLang="en-US" sz="1800">
              <a:latin typeface="Arial" panose="020B0604020202020204" pitchFamily="34" charset="0"/>
            </a:endParaRPr>
          </a:p>
        </p:txBody>
      </p:sp>
      <p:sp>
        <p:nvSpPr>
          <p:cNvPr id="16388" name="矩形 39"/>
          <p:cNvSpPr>
            <a:spLocks noChangeArrowheads="1"/>
          </p:cNvSpPr>
          <p:nvPr/>
        </p:nvSpPr>
        <p:spPr bwMode="auto">
          <a:xfrm>
            <a:off x="2566989" y="5126317"/>
            <a:ext cx="70580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800">
                <a:solidFill>
                  <a:srgbClr val="3F3E43"/>
                </a:solidFill>
                <a:latin typeface="华文细黑" panose="02010600040101010101" pitchFamily="2" charset="-122"/>
                <a:ea typeface="华文细黑" panose="02010600040101010101" pitchFamily="2" charset="-122"/>
                <a:sym typeface="Arial" panose="020B0604020202020204" pitchFamily="34" charset="0"/>
              </a:rPr>
              <a:t>Thought for customer service "is the sacred mission of hi design.</a:t>
            </a:r>
          </a:p>
        </p:txBody>
      </p:sp>
      <p:pic>
        <p:nvPicPr>
          <p:cNvPr id="16389" name="图片 25"/>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2"/>
            <a:ext cx="12192000"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0" name="图片 27"/>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705351" y="3030538"/>
            <a:ext cx="804863" cy="804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1" name="图片 31"/>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8747126" y="3028952"/>
            <a:ext cx="647700"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2" name="图片 32"/>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2782889" y="3067052"/>
            <a:ext cx="693737" cy="80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393" name="组合 2"/>
          <p:cNvGrpSpPr>
            <a:grpSpLocks/>
          </p:cNvGrpSpPr>
          <p:nvPr/>
        </p:nvGrpSpPr>
        <p:grpSpPr bwMode="auto">
          <a:xfrm>
            <a:off x="6619877" y="2960690"/>
            <a:ext cx="936625" cy="936625"/>
            <a:chOff x="0" y="0"/>
            <a:chExt cx="937189" cy="937189"/>
          </a:xfrm>
        </p:grpSpPr>
        <p:sp>
          <p:nvSpPr>
            <p:cNvPr id="16395" name="椭圆 29"/>
            <p:cNvSpPr>
              <a:spLocks noChangeArrowheads="1"/>
            </p:cNvSpPr>
            <p:nvPr/>
          </p:nvSpPr>
          <p:spPr bwMode="auto">
            <a:xfrm>
              <a:off x="0" y="0"/>
              <a:ext cx="937189" cy="937189"/>
            </a:xfrm>
            <a:prstGeom prst="ellipse">
              <a:avLst/>
            </a:prstGeom>
            <a:gradFill rotWithShape="1">
              <a:gsLst>
                <a:gs pos="0">
                  <a:srgbClr val="33458E"/>
                </a:gs>
                <a:gs pos="50000">
                  <a:srgbClr val="6C7BB7"/>
                </a:gs>
                <a:gs pos="100000">
                  <a:srgbClr val="99AAD9"/>
                </a:gs>
              </a:gsLst>
              <a:lin ang="162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16396" name="椭圆 30"/>
            <p:cNvSpPr>
              <a:spLocks noChangeArrowheads="1"/>
            </p:cNvSpPr>
            <p:nvPr/>
          </p:nvSpPr>
          <p:spPr bwMode="auto">
            <a:xfrm>
              <a:off x="62048" y="62048"/>
              <a:ext cx="813093" cy="813093"/>
            </a:xfrm>
            <a:prstGeom prst="ellipse">
              <a:avLst/>
            </a:prstGeom>
            <a:gradFill rotWithShape="1">
              <a:gsLst>
                <a:gs pos="0">
                  <a:srgbClr val="33458E"/>
                </a:gs>
                <a:gs pos="50000">
                  <a:srgbClr val="6C7BB7"/>
                </a:gs>
                <a:gs pos="100000">
                  <a:srgbClr val="99AAD9"/>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pic>
          <p:nvPicPr>
            <p:cNvPr id="16397" name="图片 7"/>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200347" y="206444"/>
              <a:ext cx="536494" cy="524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6394" name="文本框 13"/>
          <p:cNvSpPr>
            <a:spLocks noChangeArrowheads="1"/>
          </p:cNvSpPr>
          <p:nvPr/>
        </p:nvSpPr>
        <p:spPr bwMode="auto">
          <a:xfrm>
            <a:off x="4403124" y="1317627"/>
            <a:ext cx="337464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4800" b="1">
                <a:solidFill>
                  <a:srgbClr val="403F44"/>
                </a:solidFill>
                <a:latin typeface="华文细黑" panose="02010600040101010101" pitchFamily="2" charset="-122"/>
                <a:ea typeface="华文细黑" panose="02010600040101010101" pitchFamily="2" charset="-122"/>
                <a:sym typeface="Segoe UI Light" panose="020B0502040204020203" pitchFamily="34" charset="0"/>
              </a:rPr>
              <a:t>CONTENTS</a:t>
            </a:r>
          </a:p>
        </p:txBody>
      </p:sp>
    </p:spTree>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图片 57"/>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
            <a:ext cx="1219200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7411" name="组合 1"/>
          <p:cNvGrpSpPr>
            <a:grpSpLocks/>
          </p:cNvGrpSpPr>
          <p:nvPr/>
        </p:nvGrpSpPr>
        <p:grpSpPr bwMode="auto">
          <a:xfrm>
            <a:off x="412751" y="53977"/>
            <a:ext cx="588963" cy="587375"/>
            <a:chOff x="0" y="0"/>
            <a:chExt cx="588781" cy="588781"/>
          </a:xfrm>
        </p:grpSpPr>
        <p:sp>
          <p:nvSpPr>
            <p:cNvPr id="17436" name="椭圆 33"/>
            <p:cNvSpPr>
              <a:spLocks noChangeArrowheads="1"/>
            </p:cNvSpPr>
            <p:nvPr/>
          </p:nvSpPr>
          <p:spPr bwMode="auto">
            <a:xfrm>
              <a:off x="0" y="0"/>
              <a:ext cx="588781" cy="588781"/>
            </a:xfrm>
            <a:prstGeom prst="ellipse">
              <a:avLst/>
            </a:prstGeom>
            <a:gradFill rotWithShape="1">
              <a:gsLst>
                <a:gs pos="0">
                  <a:srgbClr val="33458E"/>
                </a:gs>
                <a:gs pos="50000">
                  <a:srgbClr val="6C7BB7"/>
                </a:gs>
                <a:gs pos="100000">
                  <a:srgbClr val="99AAD9"/>
                </a:gs>
              </a:gsLst>
              <a:lin ang="162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17437" name="椭圆 34"/>
            <p:cNvSpPr>
              <a:spLocks noChangeArrowheads="1"/>
            </p:cNvSpPr>
            <p:nvPr/>
          </p:nvSpPr>
          <p:spPr bwMode="auto">
            <a:xfrm>
              <a:off x="38981" y="38981"/>
              <a:ext cx="510819" cy="510819"/>
            </a:xfrm>
            <a:prstGeom prst="ellipse">
              <a:avLst/>
            </a:prstGeom>
            <a:gradFill rotWithShape="1">
              <a:gsLst>
                <a:gs pos="0">
                  <a:srgbClr val="33458E"/>
                </a:gs>
                <a:gs pos="50000">
                  <a:srgbClr val="6C7BB7"/>
                </a:gs>
                <a:gs pos="100000">
                  <a:srgbClr val="99AAD9"/>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pic>
          <p:nvPicPr>
            <p:cNvPr id="17438" name="图片 3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25866" y="129697"/>
              <a:ext cx="337048" cy="32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7412" name="矩形 25"/>
          <p:cNvSpPr>
            <a:spLocks noChangeArrowheads="1"/>
          </p:cNvSpPr>
          <p:nvPr/>
        </p:nvSpPr>
        <p:spPr bwMode="auto">
          <a:xfrm>
            <a:off x="1001713" y="101602"/>
            <a:ext cx="384111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600" b="1">
                <a:solidFill>
                  <a:srgbClr val="D0CECE"/>
                </a:solidFill>
                <a:latin typeface="华文细黑" panose="02010600040101010101" pitchFamily="2" charset="-122"/>
                <a:ea typeface="华文细黑" panose="02010600040101010101" pitchFamily="2" charset="-122"/>
                <a:sym typeface="Arial" panose="020B0604020202020204" pitchFamily="34" charset="0"/>
              </a:rPr>
              <a:t>ADD YOUR TITLE HERE</a:t>
            </a:r>
            <a:endParaRPr lang="zh-CN" altLang="en-US" sz="2600" b="1">
              <a:solidFill>
                <a:srgbClr val="D0CECE"/>
              </a:solidFill>
              <a:latin typeface="华文细黑" panose="02010600040101010101" pitchFamily="2" charset="-122"/>
              <a:ea typeface="华文细黑" panose="02010600040101010101" pitchFamily="2" charset="-122"/>
              <a:sym typeface="Arial" panose="020B0604020202020204" pitchFamily="34" charset="0"/>
            </a:endParaRPr>
          </a:p>
        </p:txBody>
      </p:sp>
      <p:sp>
        <p:nvSpPr>
          <p:cNvPr id="17413" name="矩形 8"/>
          <p:cNvSpPr>
            <a:spLocks noChangeArrowheads="1"/>
          </p:cNvSpPr>
          <p:nvPr/>
        </p:nvSpPr>
        <p:spPr bwMode="auto">
          <a:xfrm>
            <a:off x="774701" y="4778377"/>
            <a:ext cx="2128839" cy="1058863"/>
          </a:xfrm>
          <a:prstGeom prst="rect">
            <a:avLst/>
          </a:prstGeom>
          <a:gradFill rotWithShape="1">
            <a:gsLst>
              <a:gs pos="0">
                <a:srgbClr val="E4E130"/>
              </a:gs>
              <a:gs pos="50000">
                <a:srgbClr val="E7E24E"/>
              </a:gs>
              <a:gs pos="100000">
                <a:srgbClr val="F1F29A"/>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17414" name="矩形 55"/>
          <p:cNvSpPr>
            <a:spLocks noChangeArrowheads="1"/>
          </p:cNvSpPr>
          <p:nvPr/>
        </p:nvSpPr>
        <p:spPr bwMode="auto">
          <a:xfrm>
            <a:off x="828675" y="3787829"/>
            <a:ext cx="2020888"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900">
                <a:solidFill>
                  <a:schemeClr val="bg1"/>
                </a:solidFill>
                <a:latin typeface="华文细黑" panose="02010600040101010101" pitchFamily="2" charset="-122"/>
                <a:ea typeface="华文细黑" panose="02010600040101010101" pitchFamily="2" charset="-122"/>
                <a:sym typeface="Open Sans" pitchFamily="2" charset="0"/>
              </a:rPr>
              <a:t>Lorem ipsum dolor sit amet, consectetur adipisicing elit, sed do eiusmod tempor incididunt ut labore et dolore magna</a:t>
            </a:r>
          </a:p>
        </p:txBody>
      </p:sp>
      <p:sp>
        <p:nvSpPr>
          <p:cNvPr id="17415" name="矩形 55"/>
          <p:cNvSpPr>
            <a:spLocks noChangeArrowheads="1"/>
          </p:cNvSpPr>
          <p:nvPr/>
        </p:nvSpPr>
        <p:spPr bwMode="auto">
          <a:xfrm>
            <a:off x="2954339" y="3462393"/>
            <a:ext cx="2020887"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900">
                <a:solidFill>
                  <a:schemeClr val="bg1"/>
                </a:solidFill>
                <a:latin typeface="华文细黑" panose="02010600040101010101" pitchFamily="2" charset="-122"/>
                <a:ea typeface="华文细黑" panose="02010600040101010101" pitchFamily="2" charset="-122"/>
                <a:sym typeface="Open Sans" pitchFamily="2" charset="0"/>
              </a:rPr>
              <a:t>Lorem ipsum dolor sit amet, consectetur adipisicing elit, sed do eiusmod tempor incididunt ut labore et dolore magna</a:t>
            </a:r>
          </a:p>
        </p:txBody>
      </p:sp>
      <p:sp>
        <p:nvSpPr>
          <p:cNvPr id="17416" name="矩形 55"/>
          <p:cNvSpPr>
            <a:spLocks noChangeArrowheads="1"/>
          </p:cNvSpPr>
          <p:nvPr/>
        </p:nvSpPr>
        <p:spPr bwMode="auto">
          <a:xfrm>
            <a:off x="5084765" y="2974235"/>
            <a:ext cx="2020887"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900">
                <a:solidFill>
                  <a:schemeClr val="bg1"/>
                </a:solidFill>
                <a:latin typeface="华文细黑" panose="02010600040101010101" pitchFamily="2" charset="-122"/>
                <a:ea typeface="华文细黑" panose="02010600040101010101" pitchFamily="2" charset="-122"/>
                <a:sym typeface="Open Sans" pitchFamily="2" charset="0"/>
              </a:rPr>
              <a:t>Lorem ipsum dolor sit amet, consectetur adipisicing elit, sed do eiusmod tempor incididunt ut labore et dolore magna</a:t>
            </a:r>
          </a:p>
        </p:txBody>
      </p:sp>
      <p:sp>
        <p:nvSpPr>
          <p:cNvPr id="17417" name="矩形 55"/>
          <p:cNvSpPr>
            <a:spLocks noChangeArrowheads="1"/>
          </p:cNvSpPr>
          <p:nvPr/>
        </p:nvSpPr>
        <p:spPr bwMode="auto">
          <a:xfrm>
            <a:off x="7213600" y="2662293"/>
            <a:ext cx="2020888"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900">
                <a:solidFill>
                  <a:schemeClr val="bg1"/>
                </a:solidFill>
                <a:latin typeface="华文细黑" panose="02010600040101010101" pitchFamily="2" charset="-122"/>
                <a:ea typeface="华文细黑" panose="02010600040101010101" pitchFamily="2" charset="-122"/>
                <a:sym typeface="Open Sans" pitchFamily="2" charset="0"/>
              </a:rPr>
              <a:t>Lorem ipsum dolor sit amet, consectetur adipisicing elit, sed do eiusmod tempor incididunt ut labore et dolore magna</a:t>
            </a:r>
          </a:p>
        </p:txBody>
      </p:sp>
      <p:sp>
        <p:nvSpPr>
          <p:cNvPr id="17418" name="矩形 16"/>
          <p:cNvSpPr>
            <a:spLocks noChangeArrowheads="1"/>
          </p:cNvSpPr>
          <p:nvPr/>
        </p:nvSpPr>
        <p:spPr bwMode="auto">
          <a:xfrm>
            <a:off x="1478275" y="5362575"/>
            <a:ext cx="7232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800" b="1">
                <a:solidFill>
                  <a:srgbClr val="3F3F3F"/>
                </a:solidFill>
                <a:latin typeface="华文细黑" panose="02010600040101010101" pitchFamily="2" charset="-122"/>
                <a:ea typeface="华文细黑" panose="02010600040101010101" pitchFamily="2" charset="-122"/>
                <a:sym typeface="华文细黑" panose="02010600040101010101" pitchFamily="2" charset="-122"/>
              </a:rPr>
              <a:t>2011 </a:t>
            </a:r>
            <a:endParaRPr lang="zh-CN" altLang="en-US" sz="1800" b="1">
              <a:solidFill>
                <a:srgbClr val="3F3F3F"/>
              </a:solidFill>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17419" name="任意多边形 23"/>
          <p:cNvSpPr>
            <a:spLocks noChangeArrowheads="1"/>
          </p:cNvSpPr>
          <p:nvPr/>
        </p:nvSpPr>
        <p:spPr bwMode="auto">
          <a:xfrm>
            <a:off x="9634539" y="1228727"/>
            <a:ext cx="1435100" cy="1533525"/>
          </a:xfrm>
          <a:custGeom>
            <a:avLst/>
            <a:gdLst>
              <a:gd name="T0" fmla="*/ 0 w 1537251"/>
              <a:gd name="T1" fmla="*/ 0 h 1642176"/>
              <a:gd name="T2" fmla="*/ 1339737 w 1537251"/>
              <a:gd name="T3" fmla="*/ 0 h 1642176"/>
              <a:gd name="T4" fmla="*/ 1339737 w 1537251"/>
              <a:gd name="T5" fmla="*/ 1340562 h 1642176"/>
              <a:gd name="T6" fmla="*/ 722906 w 1537251"/>
              <a:gd name="T7" fmla="*/ 1340562 h 1642176"/>
              <a:gd name="T8" fmla="*/ 669868 w 1537251"/>
              <a:gd name="T9" fmla="*/ 1432063 h 1642176"/>
              <a:gd name="T10" fmla="*/ 616831 w 1537251"/>
              <a:gd name="T11" fmla="*/ 1340562 h 1642176"/>
              <a:gd name="T12" fmla="*/ 0 w 1537251"/>
              <a:gd name="T13" fmla="*/ 1340562 h 1642176"/>
              <a:gd name="T14" fmla="*/ 0 60000 65536"/>
              <a:gd name="T15" fmla="*/ 0 60000 65536"/>
              <a:gd name="T16" fmla="*/ 0 60000 65536"/>
              <a:gd name="T17" fmla="*/ 0 60000 65536"/>
              <a:gd name="T18" fmla="*/ 0 60000 65536"/>
              <a:gd name="T19" fmla="*/ 0 60000 65536"/>
              <a:gd name="T20" fmla="*/ 0 60000 65536"/>
              <a:gd name="T21" fmla="*/ 0 w 1537251"/>
              <a:gd name="T22" fmla="*/ 0 h 1642176"/>
              <a:gd name="T23" fmla="*/ 1537251 w 1537251"/>
              <a:gd name="T24" fmla="*/ 1642176 h 164217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37251" h="1642176">
                <a:moveTo>
                  <a:pt x="0" y="0"/>
                </a:moveTo>
                <a:lnTo>
                  <a:pt x="1537251" y="0"/>
                </a:lnTo>
                <a:lnTo>
                  <a:pt x="1537251" y="1537251"/>
                </a:lnTo>
                <a:lnTo>
                  <a:pt x="829482" y="1537251"/>
                </a:lnTo>
                <a:lnTo>
                  <a:pt x="768625" y="1642176"/>
                </a:lnTo>
                <a:lnTo>
                  <a:pt x="707769" y="1537251"/>
                </a:lnTo>
                <a:lnTo>
                  <a:pt x="0" y="1537251"/>
                </a:lnTo>
                <a:lnTo>
                  <a:pt x="0" y="0"/>
                </a:lnTo>
                <a:close/>
              </a:path>
            </a:pathLst>
          </a:custGeom>
          <a:gradFill rotWithShape="0">
            <a:gsLst>
              <a:gs pos="0">
                <a:srgbClr val="1296C2"/>
              </a:gs>
              <a:gs pos="50000">
                <a:srgbClr val="22A6D7"/>
              </a:gs>
              <a:gs pos="100000">
                <a:srgbClr val="5BCEEE"/>
              </a:gs>
            </a:gsLst>
            <a:lin ang="5400000" scaled="1"/>
          </a:gra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grpSp>
        <p:nvGrpSpPr>
          <p:cNvPr id="17420" name="组合 24"/>
          <p:cNvGrpSpPr>
            <a:grpSpLocks/>
          </p:cNvGrpSpPr>
          <p:nvPr/>
        </p:nvGrpSpPr>
        <p:grpSpPr bwMode="auto">
          <a:xfrm>
            <a:off x="9753602" y="1392239"/>
            <a:ext cx="1196975" cy="973055"/>
            <a:chOff x="0" y="0"/>
            <a:chExt cx="1282050" cy="1042271"/>
          </a:xfrm>
        </p:grpSpPr>
        <p:sp>
          <p:nvSpPr>
            <p:cNvPr id="17433" name="文本框 26"/>
            <p:cNvSpPr>
              <a:spLocks noChangeArrowheads="1"/>
            </p:cNvSpPr>
            <p:nvPr/>
          </p:nvSpPr>
          <p:spPr bwMode="auto">
            <a:xfrm>
              <a:off x="0" y="0"/>
              <a:ext cx="1282050" cy="692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3600">
                  <a:solidFill>
                    <a:schemeClr val="bg1"/>
                  </a:solidFill>
                  <a:latin typeface="HelveticaNeueLT Pro 67 MdCn" pitchFamily="2" charset="0"/>
                  <a:sym typeface="HelveticaNeueLT Pro 67 MdCn" pitchFamily="2" charset="0"/>
                </a:rPr>
                <a:t>34%</a:t>
              </a:r>
              <a:endParaRPr lang="zh-CN" altLang="en-US" sz="3600">
                <a:solidFill>
                  <a:schemeClr val="bg1"/>
                </a:solidFill>
                <a:latin typeface="HelveticaNeueLT Pro 67 MdCn" pitchFamily="2" charset="0"/>
                <a:sym typeface="HelveticaNeueLT Pro 67 MdCn" pitchFamily="2" charset="0"/>
              </a:endParaRPr>
            </a:p>
          </p:txBody>
        </p:sp>
        <p:sp>
          <p:nvSpPr>
            <p:cNvPr id="17434" name="直接连接符 27"/>
            <p:cNvSpPr>
              <a:spLocks noChangeShapeType="1"/>
            </p:cNvSpPr>
            <p:nvPr/>
          </p:nvSpPr>
          <p:spPr bwMode="auto">
            <a:xfrm>
              <a:off x="165470" y="701945"/>
              <a:ext cx="951111" cy="1"/>
            </a:xfrm>
            <a:prstGeom prst="line">
              <a:avLst/>
            </a:prstGeom>
            <a:noFill/>
            <a:ln w="6350">
              <a:solidFill>
                <a:schemeClr val="bg1"/>
              </a:solidFill>
              <a:prstDash val="sysDot"/>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435" name="文本框 28"/>
            <p:cNvSpPr>
              <a:spLocks noChangeArrowheads="1"/>
            </p:cNvSpPr>
            <p:nvPr/>
          </p:nvSpPr>
          <p:spPr bwMode="auto">
            <a:xfrm>
              <a:off x="0" y="712601"/>
              <a:ext cx="1282050" cy="3296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From 2014 </a:t>
              </a:r>
              <a:endParaRPr lang="zh-CN" altLang="en-US" sz="1400" b="1">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7421" name="组合 2"/>
          <p:cNvGrpSpPr>
            <a:grpSpLocks/>
          </p:cNvGrpSpPr>
          <p:nvPr/>
        </p:nvGrpSpPr>
        <p:grpSpPr bwMode="auto">
          <a:xfrm>
            <a:off x="2903539" y="4425950"/>
            <a:ext cx="2128837" cy="1411288"/>
            <a:chOff x="0" y="0"/>
            <a:chExt cx="2129328" cy="1411454"/>
          </a:xfrm>
        </p:grpSpPr>
        <p:sp>
          <p:nvSpPr>
            <p:cNvPr id="17431" name="矩形 9"/>
            <p:cNvSpPr>
              <a:spLocks noChangeArrowheads="1"/>
            </p:cNvSpPr>
            <p:nvPr/>
          </p:nvSpPr>
          <p:spPr bwMode="auto">
            <a:xfrm>
              <a:off x="0" y="0"/>
              <a:ext cx="2129328" cy="1411454"/>
            </a:xfrm>
            <a:prstGeom prst="rect">
              <a:avLst/>
            </a:prstGeom>
            <a:gradFill rotWithShape="1">
              <a:gsLst>
                <a:gs pos="0">
                  <a:srgbClr val="6FA429"/>
                </a:gs>
                <a:gs pos="50000">
                  <a:srgbClr val="A5CA3D"/>
                </a:gs>
                <a:gs pos="100000">
                  <a:srgbClr val="B2D68B"/>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17432" name="矩形 17"/>
            <p:cNvSpPr>
              <a:spLocks noChangeArrowheads="1"/>
            </p:cNvSpPr>
            <p:nvPr/>
          </p:nvSpPr>
          <p:spPr bwMode="auto">
            <a:xfrm>
              <a:off x="699127" y="936874"/>
              <a:ext cx="723442" cy="36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800" b="1">
                  <a:solidFill>
                    <a:srgbClr val="3F3F3F"/>
                  </a:solidFill>
                  <a:latin typeface="华文细黑" panose="02010600040101010101" pitchFamily="2" charset="-122"/>
                  <a:ea typeface="华文细黑" panose="02010600040101010101" pitchFamily="2" charset="-122"/>
                  <a:sym typeface="华文细黑" panose="02010600040101010101" pitchFamily="2" charset="-122"/>
                </a:rPr>
                <a:t>2012 </a:t>
              </a:r>
              <a:endParaRPr lang="zh-CN" altLang="en-US" sz="1800" b="1">
                <a:solidFill>
                  <a:srgbClr val="3F3F3F"/>
                </a:solidFill>
                <a:latin typeface="华文细黑" panose="02010600040101010101" pitchFamily="2" charset="-122"/>
                <a:ea typeface="华文细黑" panose="02010600040101010101" pitchFamily="2" charset="-122"/>
                <a:sym typeface="华文细黑" panose="02010600040101010101" pitchFamily="2" charset="-122"/>
              </a:endParaRPr>
            </a:p>
          </p:txBody>
        </p:sp>
      </p:grpSp>
      <p:grpSp>
        <p:nvGrpSpPr>
          <p:cNvPr id="17422" name="组合 3"/>
          <p:cNvGrpSpPr>
            <a:grpSpLocks/>
          </p:cNvGrpSpPr>
          <p:nvPr/>
        </p:nvGrpSpPr>
        <p:grpSpPr bwMode="auto">
          <a:xfrm>
            <a:off x="5030788" y="3954465"/>
            <a:ext cx="2128837" cy="1882775"/>
            <a:chOff x="0" y="0"/>
            <a:chExt cx="2129328" cy="1881940"/>
          </a:xfrm>
        </p:grpSpPr>
        <p:sp>
          <p:nvSpPr>
            <p:cNvPr id="17429" name="矩形 10"/>
            <p:cNvSpPr>
              <a:spLocks noChangeArrowheads="1"/>
            </p:cNvSpPr>
            <p:nvPr/>
          </p:nvSpPr>
          <p:spPr bwMode="auto">
            <a:xfrm>
              <a:off x="0" y="0"/>
              <a:ext cx="2129328" cy="1881940"/>
            </a:xfrm>
            <a:prstGeom prst="rect">
              <a:avLst/>
            </a:prstGeom>
            <a:gradFill rotWithShape="1">
              <a:gsLst>
                <a:gs pos="0">
                  <a:srgbClr val="33458E"/>
                </a:gs>
                <a:gs pos="50000">
                  <a:srgbClr val="6C7BB7"/>
                </a:gs>
                <a:gs pos="100000">
                  <a:srgbClr val="99AAD9"/>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17430" name="矩形 18"/>
            <p:cNvSpPr>
              <a:spLocks noChangeArrowheads="1"/>
            </p:cNvSpPr>
            <p:nvPr/>
          </p:nvSpPr>
          <p:spPr bwMode="auto">
            <a:xfrm>
              <a:off x="702091" y="1407360"/>
              <a:ext cx="723442" cy="369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800" b="1">
                  <a:solidFill>
                    <a:srgbClr val="3F3F3F"/>
                  </a:solidFill>
                  <a:latin typeface="华文细黑" panose="02010600040101010101" pitchFamily="2" charset="-122"/>
                  <a:ea typeface="华文细黑" panose="02010600040101010101" pitchFamily="2" charset="-122"/>
                  <a:sym typeface="华文细黑" panose="02010600040101010101" pitchFamily="2" charset="-122"/>
                </a:rPr>
                <a:t>2013 </a:t>
              </a:r>
              <a:endParaRPr lang="zh-CN" altLang="en-US" sz="1800" b="1">
                <a:solidFill>
                  <a:srgbClr val="3F3F3F"/>
                </a:solidFill>
                <a:latin typeface="华文细黑" panose="02010600040101010101" pitchFamily="2" charset="-122"/>
                <a:ea typeface="华文细黑" panose="02010600040101010101" pitchFamily="2" charset="-122"/>
                <a:sym typeface="华文细黑" panose="02010600040101010101" pitchFamily="2" charset="-122"/>
              </a:endParaRPr>
            </a:p>
          </p:txBody>
        </p:sp>
      </p:grpSp>
      <p:grpSp>
        <p:nvGrpSpPr>
          <p:cNvPr id="17423" name="组合 4"/>
          <p:cNvGrpSpPr>
            <a:grpSpLocks/>
          </p:cNvGrpSpPr>
          <p:nvPr/>
        </p:nvGrpSpPr>
        <p:grpSpPr bwMode="auto">
          <a:xfrm>
            <a:off x="7159624" y="3562350"/>
            <a:ext cx="2128839" cy="2274888"/>
            <a:chOff x="0" y="0"/>
            <a:chExt cx="2129328" cy="2274010"/>
          </a:xfrm>
        </p:grpSpPr>
        <p:sp>
          <p:nvSpPr>
            <p:cNvPr id="17427" name="矩形 11"/>
            <p:cNvSpPr>
              <a:spLocks noChangeArrowheads="1"/>
            </p:cNvSpPr>
            <p:nvPr/>
          </p:nvSpPr>
          <p:spPr bwMode="auto">
            <a:xfrm>
              <a:off x="0" y="0"/>
              <a:ext cx="2129328" cy="2274010"/>
            </a:xfrm>
            <a:prstGeom prst="rect">
              <a:avLst/>
            </a:prstGeom>
            <a:gradFill rotWithShape="1">
              <a:gsLst>
                <a:gs pos="0">
                  <a:srgbClr val="C9862A"/>
                </a:gs>
                <a:gs pos="50000">
                  <a:srgbClr val="F4BE50"/>
                </a:gs>
                <a:gs pos="100000">
                  <a:srgbClr val="EFCE76"/>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17428" name="矩形 19"/>
            <p:cNvSpPr>
              <a:spLocks noChangeArrowheads="1"/>
            </p:cNvSpPr>
            <p:nvPr/>
          </p:nvSpPr>
          <p:spPr bwMode="auto">
            <a:xfrm>
              <a:off x="702516" y="1799430"/>
              <a:ext cx="723441" cy="369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800" b="1">
                  <a:solidFill>
                    <a:srgbClr val="3F3F3F"/>
                  </a:solidFill>
                  <a:latin typeface="华文细黑" panose="02010600040101010101" pitchFamily="2" charset="-122"/>
                  <a:ea typeface="华文细黑" panose="02010600040101010101" pitchFamily="2" charset="-122"/>
                  <a:sym typeface="华文细黑" panose="02010600040101010101" pitchFamily="2" charset="-122"/>
                </a:rPr>
                <a:t>2014 </a:t>
              </a:r>
              <a:endParaRPr lang="zh-CN" altLang="en-US" sz="1800" b="1">
                <a:solidFill>
                  <a:srgbClr val="3F3F3F"/>
                </a:solidFill>
                <a:latin typeface="华文细黑" panose="02010600040101010101" pitchFamily="2" charset="-122"/>
                <a:ea typeface="华文细黑" panose="02010600040101010101" pitchFamily="2" charset="-122"/>
                <a:sym typeface="华文细黑" panose="02010600040101010101" pitchFamily="2" charset="-122"/>
              </a:endParaRPr>
            </a:p>
          </p:txBody>
        </p:sp>
      </p:grpSp>
      <p:grpSp>
        <p:nvGrpSpPr>
          <p:cNvPr id="17424" name="组合 5"/>
          <p:cNvGrpSpPr>
            <a:grpSpLocks/>
          </p:cNvGrpSpPr>
          <p:nvPr/>
        </p:nvGrpSpPr>
        <p:grpSpPr bwMode="auto">
          <a:xfrm>
            <a:off x="9286877" y="3087688"/>
            <a:ext cx="2130425" cy="2749550"/>
            <a:chOff x="0" y="0"/>
            <a:chExt cx="2129328" cy="2749608"/>
          </a:xfrm>
        </p:grpSpPr>
        <p:sp>
          <p:nvSpPr>
            <p:cNvPr id="17425" name="矩形 20"/>
            <p:cNvSpPr>
              <a:spLocks noChangeArrowheads="1"/>
            </p:cNvSpPr>
            <p:nvPr/>
          </p:nvSpPr>
          <p:spPr bwMode="auto">
            <a:xfrm>
              <a:off x="0" y="0"/>
              <a:ext cx="2129328" cy="2749608"/>
            </a:xfrm>
            <a:prstGeom prst="rect">
              <a:avLst/>
            </a:prstGeom>
            <a:gradFill rotWithShape="1">
              <a:gsLst>
                <a:gs pos="0">
                  <a:srgbClr val="1296C2"/>
                </a:gs>
                <a:gs pos="50000">
                  <a:srgbClr val="22A6D7"/>
                </a:gs>
                <a:gs pos="100000">
                  <a:srgbClr val="5BCEEE"/>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7426" name="矩形 21"/>
            <p:cNvSpPr>
              <a:spLocks noChangeArrowheads="1"/>
            </p:cNvSpPr>
            <p:nvPr/>
          </p:nvSpPr>
          <p:spPr bwMode="auto">
            <a:xfrm>
              <a:off x="703213" y="2275028"/>
              <a:ext cx="722903" cy="36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800" b="1">
                  <a:solidFill>
                    <a:srgbClr val="3F3F3F"/>
                  </a:solidFill>
                  <a:latin typeface="华文细黑" panose="02010600040101010101" pitchFamily="2" charset="-122"/>
                  <a:ea typeface="华文细黑" panose="02010600040101010101" pitchFamily="2" charset="-122"/>
                  <a:sym typeface="华文细黑" panose="02010600040101010101" pitchFamily="2" charset="-122"/>
                </a:rPr>
                <a:t>2015 </a:t>
              </a:r>
              <a:endParaRPr lang="zh-CN" altLang="en-US" sz="1800" b="1">
                <a:solidFill>
                  <a:srgbClr val="3F3F3F"/>
                </a:solidFill>
                <a:latin typeface="华文细黑" panose="02010600040101010101" pitchFamily="2" charset="-122"/>
                <a:ea typeface="华文细黑" panose="02010600040101010101" pitchFamily="2" charset="-122"/>
                <a:sym typeface="华文细黑" panose="02010600040101010101" pitchFamily="2" charset="-122"/>
              </a:endParaRPr>
            </a:p>
          </p:txBody>
        </p:sp>
      </p:grpSp>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图片 57"/>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
            <a:ext cx="1219200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矩形 25"/>
          <p:cNvSpPr>
            <a:spLocks noChangeArrowheads="1"/>
          </p:cNvSpPr>
          <p:nvPr/>
        </p:nvSpPr>
        <p:spPr bwMode="auto">
          <a:xfrm>
            <a:off x="1001713" y="101602"/>
            <a:ext cx="384111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600" b="1">
                <a:solidFill>
                  <a:srgbClr val="D0CECE"/>
                </a:solidFill>
                <a:latin typeface="华文细黑" panose="02010600040101010101" pitchFamily="2" charset="-122"/>
                <a:ea typeface="华文细黑" panose="02010600040101010101" pitchFamily="2" charset="-122"/>
                <a:sym typeface="Arial" panose="020B0604020202020204" pitchFamily="34" charset="0"/>
              </a:rPr>
              <a:t>ADD YOUR TITLE HERE</a:t>
            </a:r>
            <a:endParaRPr lang="zh-CN" altLang="en-US" sz="2600" b="1">
              <a:solidFill>
                <a:srgbClr val="D0CECE"/>
              </a:solidFill>
              <a:latin typeface="华文细黑" panose="02010600040101010101" pitchFamily="2" charset="-122"/>
              <a:ea typeface="华文细黑" panose="02010600040101010101" pitchFamily="2" charset="-122"/>
              <a:sym typeface="Arial" panose="020B0604020202020204" pitchFamily="34" charset="0"/>
            </a:endParaRPr>
          </a:p>
        </p:txBody>
      </p:sp>
      <p:sp>
        <p:nvSpPr>
          <p:cNvPr id="18436" name="矩形 35"/>
          <p:cNvSpPr>
            <a:spLocks noChangeArrowheads="1"/>
          </p:cNvSpPr>
          <p:nvPr/>
        </p:nvSpPr>
        <p:spPr bwMode="auto">
          <a:xfrm>
            <a:off x="431801" y="1343027"/>
            <a:ext cx="11325225" cy="519113"/>
          </a:xfrm>
          <a:prstGeom prst="rect">
            <a:avLst/>
          </a:prstGeom>
          <a:gradFill rotWithShape="0">
            <a:gsLst>
              <a:gs pos="0">
                <a:srgbClr val="1296C2"/>
              </a:gs>
              <a:gs pos="50000">
                <a:srgbClr val="22A6D7"/>
              </a:gs>
              <a:gs pos="100000">
                <a:srgbClr val="5BCEEE"/>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8437" name="矩形 36"/>
          <p:cNvSpPr>
            <a:spLocks noChangeArrowheads="1"/>
          </p:cNvSpPr>
          <p:nvPr/>
        </p:nvSpPr>
        <p:spPr bwMode="auto">
          <a:xfrm>
            <a:off x="613516" y="1464084"/>
            <a:ext cx="107484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200" b="1">
                <a:solidFill>
                  <a:schemeClr val="bg1"/>
                </a:solidFill>
                <a:latin typeface="微软雅黑" panose="020B0503020204020204" pitchFamily="34" charset="-122"/>
                <a:ea typeface="微软雅黑" panose="020B0503020204020204" pitchFamily="34" charset="-122"/>
                <a:sym typeface="Arial" panose="020B0604020202020204" pitchFamily="34" charset="0"/>
              </a:rPr>
              <a:t>Description</a:t>
            </a:r>
          </a:p>
        </p:txBody>
      </p:sp>
      <p:sp>
        <p:nvSpPr>
          <p:cNvPr id="18438" name="矩形 37"/>
          <p:cNvSpPr>
            <a:spLocks noChangeArrowheads="1"/>
          </p:cNvSpPr>
          <p:nvPr/>
        </p:nvSpPr>
        <p:spPr bwMode="auto">
          <a:xfrm>
            <a:off x="2765759" y="1464084"/>
            <a:ext cx="123123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200" b="1">
                <a:solidFill>
                  <a:schemeClr val="bg1"/>
                </a:solidFill>
                <a:latin typeface="微软雅黑" panose="020B0503020204020204" pitchFamily="34" charset="-122"/>
                <a:ea typeface="微软雅黑" panose="020B0503020204020204" pitchFamily="34" charset="-122"/>
                <a:sym typeface="Arial" panose="020B0604020202020204" pitchFamily="34" charset="0"/>
              </a:rPr>
              <a:t>Our company</a:t>
            </a:r>
          </a:p>
        </p:txBody>
      </p:sp>
      <p:sp>
        <p:nvSpPr>
          <p:cNvPr id="18439" name="矩形 38"/>
          <p:cNvSpPr>
            <a:spLocks noChangeArrowheads="1"/>
          </p:cNvSpPr>
          <p:nvPr/>
        </p:nvSpPr>
        <p:spPr bwMode="auto">
          <a:xfrm>
            <a:off x="5167538" y="1464084"/>
            <a:ext cx="125367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200" b="1">
                <a:solidFill>
                  <a:schemeClr val="bg1"/>
                </a:solidFill>
                <a:latin typeface="微软雅黑" panose="020B0503020204020204" pitchFamily="34" charset="-122"/>
                <a:ea typeface="微软雅黑" panose="020B0503020204020204" pitchFamily="34" charset="-122"/>
                <a:sym typeface="Arial" panose="020B0604020202020204" pitchFamily="34" charset="0"/>
              </a:rPr>
              <a:t>Company one</a:t>
            </a:r>
            <a:endParaRPr lang="zh-CN" altLang="en-US" sz="1800">
              <a:latin typeface="Arial" panose="020B0604020202020204" pitchFamily="34" charset="0"/>
            </a:endParaRPr>
          </a:p>
        </p:txBody>
      </p:sp>
      <p:sp>
        <p:nvSpPr>
          <p:cNvPr id="18440" name="矩形 39"/>
          <p:cNvSpPr>
            <a:spLocks noChangeArrowheads="1"/>
          </p:cNvSpPr>
          <p:nvPr/>
        </p:nvSpPr>
        <p:spPr bwMode="auto">
          <a:xfrm>
            <a:off x="7601529" y="1464084"/>
            <a:ext cx="12593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200" b="1">
                <a:solidFill>
                  <a:schemeClr val="bg1"/>
                </a:solidFill>
                <a:latin typeface="微软雅黑" panose="020B0503020204020204" pitchFamily="34" charset="-122"/>
                <a:ea typeface="微软雅黑" panose="020B0503020204020204" pitchFamily="34" charset="-122"/>
                <a:sym typeface="Arial" panose="020B0604020202020204" pitchFamily="34" charset="0"/>
              </a:rPr>
              <a:t>Company two</a:t>
            </a:r>
            <a:endParaRPr lang="zh-CN" altLang="en-US" sz="1800">
              <a:latin typeface="Arial" panose="020B0604020202020204" pitchFamily="34" charset="0"/>
            </a:endParaRPr>
          </a:p>
        </p:txBody>
      </p:sp>
      <p:sp>
        <p:nvSpPr>
          <p:cNvPr id="18441" name="矩形 40"/>
          <p:cNvSpPr>
            <a:spLocks noChangeArrowheads="1"/>
          </p:cNvSpPr>
          <p:nvPr/>
        </p:nvSpPr>
        <p:spPr bwMode="auto">
          <a:xfrm>
            <a:off x="10052086" y="1464084"/>
            <a:ext cx="137152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200" b="1">
                <a:solidFill>
                  <a:schemeClr val="bg1"/>
                </a:solidFill>
                <a:latin typeface="微软雅黑" panose="020B0503020204020204" pitchFamily="34" charset="-122"/>
                <a:ea typeface="微软雅黑" panose="020B0503020204020204" pitchFamily="34" charset="-122"/>
                <a:sym typeface="Arial" panose="020B0604020202020204" pitchFamily="34" charset="0"/>
              </a:rPr>
              <a:t>Company three</a:t>
            </a:r>
            <a:endParaRPr lang="zh-CN" altLang="en-US" sz="1800">
              <a:latin typeface="Arial" panose="020B0604020202020204" pitchFamily="34" charset="0"/>
            </a:endParaRPr>
          </a:p>
        </p:txBody>
      </p:sp>
      <p:sp>
        <p:nvSpPr>
          <p:cNvPr id="18442" name="矩形 41"/>
          <p:cNvSpPr>
            <a:spLocks noChangeArrowheads="1"/>
          </p:cNvSpPr>
          <p:nvPr/>
        </p:nvSpPr>
        <p:spPr bwMode="auto">
          <a:xfrm>
            <a:off x="541926" y="2113370"/>
            <a:ext cx="83067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200">
                <a:solidFill>
                  <a:schemeClr val="bg1"/>
                </a:solidFill>
                <a:latin typeface="华文细黑" panose="02010600040101010101" pitchFamily="2" charset="-122"/>
                <a:ea typeface="华文细黑" panose="02010600040101010101" pitchFamily="2" charset="-122"/>
                <a:sym typeface="Arial" panose="020B0604020202020204" pitchFamily="34" charset="0"/>
              </a:rPr>
              <a:t>Affordable</a:t>
            </a:r>
            <a:endParaRPr lang="zh-CN" altLang="en-US" sz="1800">
              <a:latin typeface="Arial" panose="020B0604020202020204" pitchFamily="34" charset="0"/>
            </a:endParaRPr>
          </a:p>
        </p:txBody>
      </p:sp>
      <p:sp>
        <p:nvSpPr>
          <p:cNvPr id="18443" name="矩形 42"/>
          <p:cNvSpPr>
            <a:spLocks noChangeArrowheads="1"/>
          </p:cNvSpPr>
          <p:nvPr/>
        </p:nvSpPr>
        <p:spPr bwMode="auto">
          <a:xfrm>
            <a:off x="532370" y="2892834"/>
            <a:ext cx="83708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200">
                <a:solidFill>
                  <a:schemeClr val="bg1"/>
                </a:solidFill>
                <a:latin typeface="华文细黑" panose="02010600040101010101" pitchFamily="2" charset="-122"/>
                <a:ea typeface="华文细黑" panose="02010600040101010101" pitchFamily="2" charset="-122"/>
                <a:sym typeface="Arial" panose="020B0604020202020204" pitchFamily="34" charset="0"/>
              </a:rPr>
              <a:t>Attainable</a:t>
            </a:r>
            <a:endParaRPr lang="zh-CN" altLang="en-US" sz="1800">
              <a:latin typeface="Arial" panose="020B0604020202020204" pitchFamily="34" charset="0"/>
            </a:endParaRPr>
          </a:p>
        </p:txBody>
      </p:sp>
      <p:sp>
        <p:nvSpPr>
          <p:cNvPr id="18444" name="矩形 43"/>
          <p:cNvSpPr>
            <a:spLocks noChangeArrowheads="1"/>
          </p:cNvSpPr>
          <p:nvPr/>
        </p:nvSpPr>
        <p:spPr bwMode="auto">
          <a:xfrm>
            <a:off x="528869" y="3673090"/>
            <a:ext cx="90441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200">
                <a:solidFill>
                  <a:schemeClr val="bg1"/>
                </a:solidFill>
                <a:latin typeface="华文细黑" panose="02010600040101010101" pitchFamily="2" charset="-122"/>
                <a:ea typeface="华文细黑" panose="02010600040101010101" pitchFamily="2" charset="-122"/>
                <a:sym typeface="Arial" panose="020B0604020202020204" pitchFamily="34" charset="0"/>
              </a:rPr>
              <a:t>Benefit one</a:t>
            </a:r>
            <a:endParaRPr lang="zh-CN" altLang="en-US" sz="1800">
              <a:latin typeface="Arial" panose="020B0604020202020204" pitchFamily="34" charset="0"/>
            </a:endParaRPr>
          </a:p>
        </p:txBody>
      </p:sp>
      <p:sp>
        <p:nvSpPr>
          <p:cNvPr id="18445" name="矩形 44"/>
          <p:cNvSpPr>
            <a:spLocks noChangeArrowheads="1"/>
          </p:cNvSpPr>
          <p:nvPr/>
        </p:nvSpPr>
        <p:spPr bwMode="auto">
          <a:xfrm>
            <a:off x="523319" y="4451759"/>
            <a:ext cx="90281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200">
                <a:solidFill>
                  <a:schemeClr val="bg1"/>
                </a:solidFill>
                <a:latin typeface="华文细黑" panose="02010600040101010101" pitchFamily="2" charset="-122"/>
                <a:ea typeface="华文细黑" panose="02010600040101010101" pitchFamily="2" charset="-122"/>
                <a:sym typeface="Arial" panose="020B0604020202020204" pitchFamily="34" charset="0"/>
              </a:rPr>
              <a:t>Benefit two</a:t>
            </a:r>
            <a:endParaRPr lang="zh-CN" altLang="en-US" sz="1800">
              <a:latin typeface="Arial" panose="020B0604020202020204" pitchFamily="34" charset="0"/>
            </a:endParaRPr>
          </a:p>
        </p:txBody>
      </p:sp>
      <p:sp>
        <p:nvSpPr>
          <p:cNvPr id="18446" name="矩形 45"/>
          <p:cNvSpPr>
            <a:spLocks noChangeArrowheads="1"/>
          </p:cNvSpPr>
          <p:nvPr/>
        </p:nvSpPr>
        <p:spPr bwMode="auto">
          <a:xfrm>
            <a:off x="525183" y="5232015"/>
            <a:ext cx="101021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200">
                <a:solidFill>
                  <a:schemeClr val="bg1"/>
                </a:solidFill>
                <a:latin typeface="华文细黑" panose="02010600040101010101" pitchFamily="2" charset="-122"/>
                <a:ea typeface="华文细黑" panose="02010600040101010101" pitchFamily="2" charset="-122"/>
                <a:sym typeface="Arial" panose="020B0604020202020204" pitchFamily="34" charset="0"/>
              </a:rPr>
              <a:t>Benefit three</a:t>
            </a:r>
            <a:endParaRPr lang="zh-CN" altLang="en-US" sz="1800">
              <a:latin typeface="Arial" panose="020B0604020202020204" pitchFamily="34" charset="0"/>
            </a:endParaRPr>
          </a:p>
        </p:txBody>
      </p:sp>
      <p:sp>
        <p:nvSpPr>
          <p:cNvPr id="18447" name="直接连接符 46"/>
          <p:cNvSpPr>
            <a:spLocks noChangeShapeType="1"/>
          </p:cNvSpPr>
          <p:nvPr/>
        </p:nvSpPr>
        <p:spPr bwMode="auto">
          <a:xfrm>
            <a:off x="431800" y="2641600"/>
            <a:ext cx="11328400" cy="0"/>
          </a:xfrm>
          <a:prstGeom prst="line">
            <a:avLst/>
          </a:prstGeom>
          <a:noFill/>
          <a:ln w="6350">
            <a:solidFill>
              <a:srgbClr val="AEABAB"/>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48" name="直接连接符 47"/>
          <p:cNvSpPr>
            <a:spLocks noChangeShapeType="1"/>
          </p:cNvSpPr>
          <p:nvPr/>
        </p:nvSpPr>
        <p:spPr bwMode="auto">
          <a:xfrm>
            <a:off x="431800" y="3421065"/>
            <a:ext cx="11328400" cy="1587"/>
          </a:xfrm>
          <a:prstGeom prst="line">
            <a:avLst/>
          </a:prstGeom>
          <a:noFill/>
          <a:ln w="6350">
            <a:solidFill>
              <a:srgbClr val="AEABAB"/>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49" name="直接连接符 48"/>
          <p:cNvSpPr>
            <a:spLocks noChangeShapeType="1"/>
          </p:cNvSpPr>
          <p:nvPr/>
        </p:nvSpPr>
        <p:spPr bwMode="auto">
          <a:xfrm>
            <a:off x="431800" y="4200525"/>
            <a:ext cx="11328400" cy="1588"/>
          </a:xfrm>
          <a:prstGeom prst="line">
            <a:avLst/>
          </a:prstGeom>
          <a:noFill/>
          <a:ln w="6350">
            <a:solidFill>
              <a:srgbClr val="AEABAB"/>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50" name="直接连接符 49"/>
          <p:cNvSpPr>
            <a:spLocks noChangeShapeType="1"/>
          </p:cNvSpPr>
          <p:nvPr/>
        </p:nvSpPr>
        <p:spPr bwMode="auto">
          <a:xfrm>
            <a:off x="431800" y="4979990"/>
            <a:ext cx="11328400" cy="1587"/>
          </a:xfrm>
          <a:prstGeom prst="line">
            <a:avLst/>
          </a:prstGeom>
          <a:noFill/>
          <a:ln w="6350">
            <a:solidFill>
              <a:srgbClr val="AEABAB"/>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51" name="直接连接符 50"/>
          <p:cNvSpPr>
            <a:spLocks noChangeShapeType="1"/>
          </p:cNvSpPr>
          <p:nvPr/>
        </p:nvSpPr>
        <p:spPr bwMode="auto">
          <a:xfrm>
            <a:off x="431800" y="5759450"/>
            <a:ext cx="11328400" cy="1588"/>
          </a:xfrm>
          <a:prstGeom prst="line">
            <a:avLst/>
          </a:prstGeom>
          <a:noFill/>
          <a:ln w="6350">
            <a:solidFill>
              <a:srgbClr val="AEABAB"/>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18452" name="椭圆 95"/>
          <p:cNvSpPr>
            <a:spLocks noChangeArrowheads="1"/>
          </p:cNvSpPr>
          <p:nvPr/>
        </p:nvSpPr>
        <p:spPr bwMode="auto">
          <a:xfrm>
            <a:off x="3146425" y="2060575"/>
            <a:ext cx="363539" cy="363538"/>
          </a:xfrm>
          <a:prstGeom prst="ellipse">
            <a:avLst/>
          </a:prstGeom>
          <a:gradFill rotWithShape="1">
            <a:gsLst>
              <a:gs pos="0">
                <a:srgbClr val="E4E130"/>
              </a:gs>
              <a:gs pos="50000">
                <a:srgbClr val="E7E24E"/>
              </a:gs>
              <a:gs pos="100000">
                <a:srgbClr val="F1F29A"/>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18453" name="矩形 96"/>
          <p:cNvSpPr>
            <a:spLocks noChangeArrowheads="1"/>
          </p:cNvSpPr>
          <p:nvPr/>
        </p:nvSpPr>
        <p:spPr bwMode="auto">
          <a:xfrm>
            <a:off x="3127043" y="2097189"/>
            <a:ext cx="36420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400" b="1">
                <a:solidFill>
                  <a:schemeClr val="bg1"/>
                </a:solidFill>
                <a:latin typeface="华文细黑" panose="02010600040101010101" pitchFamily="2" charset="-122"/>
                <a:ea typeface="华文细黑" panose="02010600040101010101" pitchFamily="2" charset="-122"/>
                <a:sym typeface="Arial" panose="020B0604020202020204" pitchFamily="34" charset="0"/>
              </a:rPr>
              <a:t>√</a:t>
            </a:r>
            <a:endParaRPr lang="en-US" altLang="zh-CN" sz="1400" b="1">
              <a:solidFill>
                <a:schemeClr val="bg1"/>
              </a:solidFill>
              <a:latin typeface="华文细黑" panose="02010600040101010101" pitchFamily="2" charset="-122"/>
              <a:ea typeface="华文细黑" panose="02010600040101010101" pitchFamily="2" charset="-122"/>
              <a:sym typeface="Arial" panose="020B0604020202020204" pitchFamily="34" charset="0"/>
            </a:endParaRPr>
          </a:p>
        </p:txBody>
      </p:sp>
      <p:sp>
        <p:nvSpPr>
          <p:cNvPr id="18454" name="椭圆 93"/>
          <p:cNvSpPr>
            <a:spLocks noChangeArrowheads="1"/>
          </p:cNvSpPr>
          <p:nvPr/>
        </p:nvSpPr>
        <p:spPr bwMode="auto">
          <a:xfrm>
            <a:off x="3146425" y="2841625"/>
            <a:ext cx="363539" cy="363538"/>
          </a:xfrm>
          <a:prstGeom prst="ellipse">
            <a:avLst/>
          </a:prstGeom>
          <a:gradFill rotWithShape="1">
            <a:gsLst>
              <a:gs pos="0">
                <a:srgbClr val="E4E130"/>
              </a:gs>
              <a:gs pos="50000">
                <a:srgbClr val="E7E24E"/>
              </a:gs>
              <a:gs pos="100000">
                <a:srgbClr val="F1F29A"/>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18455" name="矩形 94"/>
          <p:cNvSpPr>
            <a:spLocks noChangeArrowheads="1"/>
          </p:cNvSpPr>
          <p:nvPr/>
        </p:nvSpPr>
        <p:spPr bwMode="auto">
          <a:xfrm>
            <a:off x="3127043" y="2878239"/>
            <a:ext cx="36420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400" b="1">
                <a:solidFill>
                  <a:schemeClr val="bg1"/>
                </a:solidFill>
                <a:latin typeface="华文细黑" panose="02010600040101010101" pitchFamily="2" charset="-122"/>
                <a:ea typeface="华文细黑" panose="02010600040101010101" pitchFamily="2" charset="-122"/>
                <a:sym typeface="Arial" panose="020B0604020202020204" pitchFamily="34" charset="0"/>
              </a:rPr>
              <a:t>√</a:t>
            </a:r>
            <a:endParaRPr lang="en-US" altLang="zh-CN" sz="1400" b="1">
              <a:solidFill>
                <a:schemeClr val="bg1"/>
              </a:solidFill>
              <a:latin typeface="华文细黑" panose="02010600040101010101" pitchFamily="2" charset="-122"/>
              <a:ea typeface="华文细黑" panose="02010600040101010101" pitchFamily="2" charset="-122"/>
              <a:sym typeface="Arial" panose="020B0604020202020204" pitchFamily="34" charset="0"/>
            </a:endParaRPr>
          </a:p>
        </p:txBody>
      </p:sp>
      <p:sp>
        <p:nvSpPr>
          <p:cNvPr id="18456" name="椭圆 91"/>
          <p:cNvSpPr>
            <a:spLocks noChangeArrowheads="1"/>
          </p:cNvSpPr>
          <p:nvPr/>
        </p:nvSpPr>
        <p:spPr bwMode="auto">
          <a:xfrm>
            <a:off x="3146425" y="3621090"/>
            <a:ext cx="363539" cy="363537"/>
          </a:xfrm>
          <a:prstGeom prst="ellipse">
            <a:avLst/>
          </a:prstGeom>
          <a:gradFill rotWithShape="1">
            <a:gsLst>
              <a:gs pos="0">
                <a:srgbClr val="E4E130"/>
              </a:gs>
              <a:gs pos="50000">
                <a:srgbClr val="E7E24E"/>
              </a:gs>
              <a:gs pos="100000">
                <a:srgbClr val="F1F29A"/>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18457" name="矩形 92"/>
          <p:cNvSpPr>
            <a:spLocks noChangeArrowheads="1"/>
          </p:cNvSpPr>
          <p:nvPr/>
        </p:nvSpPr>
        <p:spPr bwMode="auto">
          <a:xfrm>
            <a:off x="3127043" y="3657701"/>
            <a:ext cx="36420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400" b="1">
                <a:solidFill>
                  <a:schemeClr val="bg1"/>
                </a:solidFill>
                <a:latin typeface="华文细黑" panose="02010600040101010101" pitchFamily="2" charset="-122"/>
                <a:ea typeface="华文细黑" panose="02010600040101010101" pitchFamily="2" charset="-122"/>
                <a:sym typeface="Arial" panose="020B0604020202020204" pitchFamily="34" charset="0"/>
              </a:rPr>
              <a:t>√</a:t>
            </a:r>
            <a:endParaRPr lang="en-US" altLang="zh-CN" sz="1400" b="1">
              <a:solidFill>
                <a:schemeClr val="bg1"/>
              </a:solidFill>
              <a:latin typeface="华文细黑" panose="02010600040101010101" pitchFamily="2" charset="-122"/>
              <a:ea typeface="华文细黑" panose="02010600040101010101" pitchFamily="2" charset="-122"/>
              <a:sym typeface="Arial" panose="020B0604020202020204" pitchFamily="34" charset="0"/>
            </a:endParaRPr>
          </a:p>
        </p:txBody>
      </p:sp>
      <p:sp>
        <p:nvSpPr>
          <p:cNvPr id="18458" name="椭圆 89"/>
          <p:cNvSpPr>
            <a:spLocks noChangeArrowheads="1"/>
          </p:cNvSpPr>
          <p:nvPr/>
        </p:nvSpPr>
        <p:spPr bwMode="auto">
          <a:xfrm>
            <a:off x="3146425" y="4400550"/>
            <a:ext cx="363539" cy="363538"/>
          </a:xfrm>
          <a:prstGeom prst="ellipse">
            <a:avLst/>
          </a:prstGeom>
          <a:gradFill rotWithShape="1">
            <a:gsLst>
              <a:gs pos="0">
                <a:srgbClr val="E4E130"/>
              </a:gs>
              <a:gs pos="50000">
                <a:srgbClr val="E7E24E"/>
              </a:gs>
              <a:gs pos="100000">
                <a:srgbClr val="F1F29A"/>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18459" name="矩形 90"/>
          <p:cNvSpPr>
            <a:spLocks noChangeArrowheads="1"/>
          </p:cNvSpPr>
          <p:nvPr/>
        </p:nvSpPr>
        <p:spPr bwMode="auto">
          <a:xfrm>
            <a:off x="3127043" y="4437164"/>
            <a:ext cx="36420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400" b="1">
                <a:solidFill>
                  <a:schemeClr val="bg1"/>
                </a:solidFill>
                <a:latin typeface="华文细黑" panose="02010600040101010101" pitchFamily="2" charset="-122"/>
                <a:ea typeface="华文细黑" panose="02010600040101010101" pitchFamily="2" charset="-122"/>
                <a:sym typeface="Arial" panose="020B0604020202020204" pitchFamily="34" charset="0"/>
              </a:rPr>
              <a:t>√</a:t>
            </a:r>
            <a:endParaRPr lang="en-US" altLang="zh-CN" sz="1400" b="1">
              <a:solidFill>
                <a:schemeClr val="bg1"/>
              </a:solidFill>
              <a:latin typeface="华文细黑" panose="02010600040101010101" pitchFamily="2" charset="-122"/>
              <a:ea typeface="华文细黑" panose="02010600040101010101" pitchFamily="2" charset="-122"/>
              <a:sym typeface="Arial" panose="020B0604020202020204" pitchFamily="34" charset="0"/>
            </a:endParaRPr>
          </a:p>
        </p:txBody>
      </p:sp>
      <p:sp>
        <p:nvSpPr>
          <p:cNvPr id="18460" name="椭圆 87"/>
          <p:cNvSpPr>
            <a:spLocks noChangeArrowheads="1"/>
          </p:cNvSpPr>
          <p:nvPr/>
        </p:nvSpPr>
        <p:spPr bwMode="auto">
          <a:xfrm>
            <a:off x="3146425" y="5180015"/>
            <a:ext cx="363539" cy="363537"/>
          </a:xfrm>
          <a:prstGeom prst="ellipse">
            <a:avLst/>
          </a:prstGeom>
          <a:gradFill rotWithShape="1">
            <a:gsLst>
              <a:gs pos="0">
                <a:srgbClr val="E4E130"/>
              </a:gs>
              <a:gs pos="50000">
                <a:srgbClr val="E7E24E"/>
              </a:gs>
              <a:gs pos="100000">
                <a:srgbClr val="F1F29A"/>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18461" name="矩形 88"/>
          <p:cNvSpPr>
            <a:spLocks noChangeArrowheads="1"/>
          </p:cNvSpPr>
          <p:nvPr/>
        </p:nvSpPr>
        <p:spPr bwMode="auto">
          <a:xfrm>
            <a:off x="3127043" y="5216626"/>
            <a:ext cx="36420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400" b="1">
                <a:solidFill>
                  <a:schemeClr val="bg1"/>
                </a:solidFill>
                <a:latin typeface="华文细黑" panose="02010600040101010101" pitchFamily="2" charset="-122"/>
                <a:ea typeface="华文细黑" panose="02010600040101010101" pitchFamily="2" charset="-122"/>
                <a:sym typeface="Arial" panose="020B0604020202020204" pitchFamily="34" charset="0"/>
              </a:rPr>
              <a:t>√</a:t>
            </a:r>
            <a:endParaRPr lang="en-US" altLang="zh-CN" sz="1400" b="1">
              <a:solidFill>
                <a:schemeClr val="bg1"/>
              </a:solidFill>
              <a:latin typeface="华文细黑" panose="02010600040101010101" pitchFamily="2" charset="-122"/>
              <a:ea typeface="华文细黑" panose="02010600040101010101" pitchFamily="2" charset="-122"/>
              <a:sym typeface="Arial" panose="020B0604020202020204" pitchFamily="34" charset="0"/>
            </a:endParaRPr>
          </a:p>
        </p:txBody>
      </p:sp>
      <p:sp>
        <p:nvSpPr>
          <p:cNvPr id="18462" name="椭圆 85"/>
          <p:cNvSpPr>
            <a:spLocks noChangeArrowheads="1"/>
          </p:cNvSpPr>
          <p:nvPr/>
        </p:nvSpPr>
        <p:spPr bwMode="auto">
          <a:xfrm>
            <a:off x="5627689" y="2841625"/>
            <a:ext cx="363537" cy="363538"/>
          </a:xfrm>
          <a:prstGeom prst="ellipse">
            <a:avLst/>
          </a:prstGeom>
          <a:gradFill rotWithShape="1">
            <a:gsLst>
              <a:gs pos="0">
                <a:srgbClr val="6FA429"/>
              </a:gs>
              <a:gs pos="50000">
                <a:srgbClr val="A5CA3D"/>
              </a:gs>
              <a:gs pos="100000">
                <a:srgbClr val="B2D68B"/>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18463" name="矩形 86"/>
          <p:cNvSpPr>
            <a:spLocks noChangeArrowheads="1"/>
          </p:cNvSpPr>
          <p:nvPr/>
        </p:nvSpPr>
        <p:spPr bwMode="auto">
          <a:xfrm>
            <a:off x="5607514" y="2878239"/>
            <a:ext cx="36420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400" b="1">
                <a:solidFill>
                  <a:schemeClr val="bg1"/>
                </a:solidFill>
                <a:latin typeface="华文细黑" panose="02010600040101010101" pitchFamily="2" charset="-122"/>
                <a:ea typeface="华文细黑" panose="02010600040101010101" pitchFamily="2" charset="-122"/>
                <a:sym typeface="Arial" panose="020B0604020202020204" pitchFamily="34" charset="0"/>
              </a:rPr>
              <a:t>√</a:t>
            </a:r>
            <a:endParaRPr lang="en-US" altLang="zh-CN" sz="1400" b="1">
              <a:solidFill>
                <a:schemeClr val="bg1"/>
              </a:solidFill>
              <a:latin typeface="华文细黑" panose="02010600040101010101" pitchFamily="2" charset="-122"/>
              <a:ea typeface="华文细黑" panose="02010600040101010101" pitchFamily="2" charset="-122"/>
              <a:sym typeface="Arial" panose="020B0604020202020204" pitchFamily="34" charset="0"/>
            </a:endParaRPr>
          </a:p>
        </p:txBody>
      </p:sp>
      <p:sp>
        <p:nvSpPr>
          <p:cNvPr id="18464" name="椭圆 83"/>
          <p:cNvSpPr>
            <a:spLocks noChangeArrowheads="1"/>
          </p:cNvSpPr>
          <p:nvPr/>
        </p:nvSpPr>
        <p:spPr bwMode="auto">
          <a:xfrm>
            <a:off x="5627689" y="4400550"/>
            <a:ext cx="363537" cy="363538"/>
          </a:xfrm>
          <a:prstGeom prst="ellipse">
            <a:avLst/>
          </a:prstGeom>
          <a:gradFill rotWithShape="1">
            <a:gsLst>
              <a:gs pos="0">
                <a:srgbClr val="6FA429"/>
              </a:gs>
              <a:gs pos="50000">
                <a:srgbClr val="A5CA3D"/>
              </a:gs>
              <a:gs pos="100000">
                <a:srgbClr val="B2D68B"/>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18465" name="矩形 84"/>
          <p:cNvSpPr>
            <a:spLocks noChangeArrowheads="1"/>
          </p:cNvSpPr>
          <p:nvPr/>
        </p:nvSpPr>
        <p:spPr bwMode="auto">
          <a:xfrm>
            <a:off x="5607514" y="4437164"/>
            <a:ext cx="36420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400" b="1">
                <a:solidFill>
                  <a:schemeClr val="bg1"/>
                </a:solidFill>
                <a:latin typeface="华文细黑" panose="02010600040101010101" pitchFamily="2" charset="-122"/>
                <a:ea typeface="华文细黑" panose="02010600040101010101" pitchFamily="2" charset="-122"/>
                <a:sym typeface="Arial" panose="020B0604020202020204" pitchFamily="34" charset="0"/>
              </a:rPr>
              <a:t>√</a:t>
            </a:r>
            <a:endParaRPr lang="en-US" altLang="zh-CN" sz="1400" b="1">
              <a:solidFill>
                <a:schemeClr val="bg1"/>
              </a:solidFill>
              <a:latin typeface="华文细黑" panose="02010600040101010101" pitchFamily="2" charset="-122"/>
              <a:ea typeface="华文细黑" panose="02010600040101010101" pitchFamily="2" charset="-122"/>
              <a:sym typeface="Arial" panose="020B0604020202020204" pitchFamily="34" charset="0"/>
            </a:endParaRPr>
          </a:p>
        </p:txBody>
      </p:sp>
      <p:sp>
        <p:nvSpPr>
          <p:cNvPr id="18466" name="椭圆 81"/>
          <p:cNvSpPr>
            <a:spLocks noChangeArrowheads="1"/>
          </p:cNvSpPr>
          <p:nvPr/>
        </p:nvSpPr>
        <p:spPr bwMode="auto">
          <a:xfrm>
            <a:off x="5627689" y="5180015"/>
            <a:ext cx="363537" cy="363537"/>
          </a:xfrm>
          <a:prstGeom prst="ellipse">
            <a:avLst/>
          </a:prstGeom>
          <a:gradFill rotWithShape="1">
            <a:gsLst>
              <a:gs pos="0">
                <a:srgbClr val="6FA429"/>
              </a:gs>
              <a:gs pos="50000">
                <a:srgbClr val="A5CA3D"/>
              </a:gs>
              <a:gs pos="100000">
                <a:srgbClr val="B2D68B"/>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18467" name="矩形 82"/>
          <p:cNvSpPr>
            <a:spLocks noChangeArrowheads="1"/>
          </p:cNvSpPr>
          <p:nvPr/>
        </p:nvSpPr>
        <p:spPr bwMode="auto">
          <a:xfrm>
            <a:off x="5607514" y="5216626"/>
            <a:ext cx="36420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400" b="1">
                <a:solidFill>
                  <a:schemeClr val="bg1"/>
                </a:solidFill>
                <a:latin typeface="华文细黑" panose="02010600040101010101" pitchFamily="2" charset="-122"/>
                <a:ea typeface="华文细黑" panose="02010600040101010101" pitchFamily="2" charset="-122"/>
                <a:sym typeface="Arial" panose="020B0604020202020204" pitchFamily="34" charset="0"/>
              </a:rPr>
              <a:t>√</a:t>
            </a:r>
            <a:endParaRPr lang="en-US" altLang="zh-CN" sz="1400" b="1">
              <a:solidFill>
                <a:schemeClr val="bg1"/>
              </a:solidFill>
              <a:latin typeface="华文细黑" panose="02010600040101010101" pitchFamily="2" charset="-122"/>
              <a:ea typeface="华文细黑" panose="02010600040101010101" pitchFamily="2" charset="-122"/>
              <a:sym typeface="Arial" panose="020B0604020202020204" pitchFamily="34" charset="0"/>
            </a:endParaRPr>
          </a:p>
        </p:txBody>
      </p:sp>
      <p:sp>
        <p:nvSpPr>
          <p:cNvPr id="18468" name="椭圆 79"/>
          <p:cNvSpPr>
            <a:spLocks noChangeArrowheads="1"/>
          </p:cNvSpPr>
          <p:nvPr/>
        </p:nvSpPr>
        <p:spPr bwMode="auto">
          <a:xfrm>
            <a:off x="8066089" y="2060575"/>
            <a:ext cx="363537" cy="363538"/>
          </a:xfrm>
          <a:prstGeom prst="ellipse">
            <a:avLst/>
          </a:prstGeom>
          <a:gradFill rotWithShape="1">
            <a:gsLst>
              <a:gs pos="0">
                <a:srgbClr val="33458E"/>
              </a:gs>
              <a:gs pos="50000">
                <a:srgbClr val="6C7BB7"/>
              </a:gs>
              <a:gs pos="100000">
                <a:srgbClr val="99AAD9"/>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18469" name="矩形 80"/>
          <p:cNvSpPr>
            <a:spLocks noChangeArrowheads="1"/>
          </p:cNvSpPr>
          <p:nvPr/>
        </p:nvSpPr>
        <p:spPr bwMode="auto">
          <a:xfrm>
            <a:off x="8045914" y="2097189"/>
            <a:ext cx="36420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400" b="1">
                <a:solidFill>
                  <a:schemeClr val="bg1"/>
                </a:solidFill>
                <a:latin typeface="华文细黑" panose="02010600040101010101" pitchFamily="2" charset="-122"/>
                <a:ea typeface="华文细黑" panose="02010600040101010101" pitchFamily="2" charset="-122"/>
                <a:sym typeface="Arial" panose="020B0604020202020204" pitchFamily="34" charset="0"/>
              </a:rPr>
              <a:t>√</a:t>
            </a:r>
            <a:endParaRPr lang="en-US" altLang="zh-CN" sz="1400" b="1">
              <a:solidFill>
                <a:schemeClr val="bg1"/>
              </a:solidFill>
              <a:latin typeface="华文细黑" panose="02010600040101010101" pitchFamily="2" charset="-122"/>
              <a:ea typeface="华文细黑" panose="02010600040101010101" pitchFamily="2" charset="-122"/>
              <a:sym typeface="Arial" panose="020B0604020202020204" pitchFamily="34" charset="0"/>
            </a:endParaRPr>
          </a:p>
        </p:txBody>
      </p:sp>
      <p:sp>
        <p:nvSpPr>
          <p:cNvPr id="18470" name="椭圆 77"/>
          <p:cNvSpPr>
            <a:spLocks noChangeArrowheads="1"/>
          </p:cNvSpPr>
          <p:nvPr/>
        </p:nvSpPr>
        <p:spPr bwMode="auto">
          <a:xfrm>
            <a:off x="8066089" y="3621090"/>
            <a:ext cx="363537" cy="363537"/>
          </a:xfrm>
          <a:prstGeom prst="ellipse">
            <a:avLst/>
          </a:prstGeom>
          <a:gradFill rotWithShape="1">
            <a:gsLst>
              <a:gs pos="0">
                <a:srgbClr val="33458E"/>
              </a:gs>
              <a:gs pos="50000">
                <a:srgbClr val="6C7BB7"/>
              </a:gs>
              <a:gs pos="100000">
                <a:srgbClr val="99AAD9"/>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18471" name="矩形 78"/>
          <p:cNvSpPr>
            <a:spLocks noChangeArrowheads="1"/>
          </p:cNvSpPr>
          <p:nvPr/>
        </p:nvSpPr>
        <p:spPr bwMode="auto">
          <a:xfrm>
            <a:off x="8045914" y="3657701"/>
            <a:ext cx="36420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400" b="1">
                <a:solidFill>
                  <a:schemeClr val="bg1"/>
                </a:solidFill>
                <a:latin typeface="华文细黑" panose="02010600040101010101" pitchFamily="2" charset="-122"/>
                <a:ea typeface="华文细黑" panose="02010600040101010101" pitchFamily="2" charset="-122"/>
                <a:sym typeface="Arial" panose="020B0604020202020204" pitchFamily="34" charset="0"/>
              </a:rPr>
              <a:t>√</a:t>
            </a:r>
            <a:endParaRPr lang="en-US" altLang="zh-CN" sz="1400" b="1">
              <a:solidFill>
                <a:schemeClr val="bg1"/>
              </a:solidFill>
              <a:latin typeface="华文细黑" panose="02010600040101010101" pitchFamily="2" charset="-122"/>
              <a:ea typeface="华文细黑" panose="02010600040101010101" pitchFamily="2" charset="-122"/>
              <a:sym typeface="Arial" panose="020B0604020202020204" pitchFamily="34" charset="0"/>
            </a:endParaRPr>
          </a:p>
        </p:txBody>
      </p:sp>
      <p:sp>
        <p:nvSpPr>
          <p:cNvPr id="18472" name="椭圆 75"/>
          <p:cNvSpPr>
            <a:spLocks noChangeArrowheads="1"/>
          </p:cNvSpPr>
          <p:nvPr/>
        </p:nvSpPr>
        <p:spPr bwMode="auto">
          <a:xfrm>
            <a:off x="8066089" y="5180015"/>
            <a:ext cx="363537" cy="363537"/>
          </a:xfrm>
          <a:prstGeom prst="ellipse">
            <a:avLst/>
          </a:prstGeom>
          <a:gradFill rotWithShape="1">
            <a:gsLst>
              <a:gs pos="0">
                <a:srgbClr val="33458E"/>
              </a:gs>
              <a:gs pos="50000">
                <a:srgbClr val="6C7BB7"/>
              </a:gs>
              <a:gs pos="100000">
                <a:srgbClr val="99AAD9"/>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18473" name="矩形 76"/>
          <p:cNvSpPr>
            <a:spLocks noChangeArrowheads="1"/>
          </p:cNvSpPr>
          <p:nvPr/>
        </p:nvSpPr>
        <p:spPr bwMode="auto">
          <a:xfrm>
            <a:off x="8045914" y="5216626"/>
            <a:ext cx="36420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400" b="1">
                <a:solidFill>
                  <a:schemeClr val="bg1"/>
                </a:solidFill>
                <a:latin typeface="华文细黑" panose="02010600040101010101" pitchFamily="2" charset="-122"/>
                <a:ea typeface="华文细黑" panose="02010600040101010101" pitchFamily="2" charset="-122"/>
                <a:sym typeface="Arial" panose="020B0604020202020204" pitchFamily="34" charset="0"/>
              </a:rPr>
              <a:t>√</a:t>
            </a:r>
            <a:endParaRPr lang="en-US" altLang="zh-CN" sz="1400" b="1">
              <a:solidFill>
                <a:schemeClr val="bg1"/>
              </a:solidFill>
              <a:latin typeface="华文细黑" panose="02010600040101010101" pitchFamily="2" charset="-122"/>
              <a:ea typeface="华文细黑" panose="02010600040101010101" pitchFamily="2" charset="-122"/>
              <a:sym typeface="Arial" panose="020B0604020202020204" pitchFamily="34" charset="0"/>
            </a:endParaRPr>
          </a:p>
        </p:txBody>
      </p:sp>
      <p:sp>
        <p:nvSpPr>
          <p:cNvPr id="18474" name="椭圆 73"/>
          <p:cNvSpPr>
            <a:spLocks noChangeArrowheads="1"/>
          </p:cNvSpPr>
          <p:nvPr/>
        </p:nvSpPr>
        <p:spPr bwMode="auto">
          <a:xfrm>
            <a:off x="10571165" y="2841625"/>
            <a:ext cx="363537" cy="363538"/>
          </a:xfrm>
          <a:prstGeom prst="ellipse">
            <a:avLst/>
          </a:prstGeom>
          <a:gradFill rotWithShape="1">
            <a:gsLst>
              <a:gs pos="0">
                <a:srgbClr val="C9862A"/>
              </a:gs>
              <a:gs pos="50000">
                <a:srgbClr val="F4BE50"/>
              </a:gs>
              <a:gs pos="100000">
                <a:srgbClr val="EFCE76"/>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18475" name="矩形 74"/>
          <p:cNvSpPr>
            <a:spLocks noChangeArrowheads="1"/>
          </p:cNvSpPr>
          <p:nvPr/>
        </p:nvSpPr>
        <p:spPr bwMode="auto">
          <a:xfrm>
            <a:off x="10551781" y="2878239"/>
            <a:ext cx="36420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400" b="1">
                <a:solidFill>
                  <a:schemeClr val="bg1"/>
                </a:solidFill>
                <a:latin typeface="华文细黑" panose="02010600040101010101" pitchFamily="2" charset="-122"/>
                <a:ea typeface="华文细黑" panose="02010600040101010101" pitchFamily="2" charset="-122"/>
                <a:sym typeface="Arial" panose="020B0604020202020204" pitchFamily="34" charset="0"/>
              </a:rPr>
              <a:t>√</a:t>
            </a:r>
            <a:endParaRPr lang="en-US" altLang="zh-CN" sz="1400" b="1">
              <a:solidFill>
                <a:schemeClr val="bg1"/>
              </a:solidFill>
              <a:latin typeface="华文细黑" panose="02010600040101010101" pitchFamily="2" charset="-122"/>
              <a:ea typeface="华文细黑" panose="02010600040101010101" pitchFamily="2" charset="-122"/>
              <a:sym typeface="Arial" panose="020B0604020202020204" pitchFamily="34" charset="0"/>
            </a:endParaRPr>
          </a:p>
        </p:txBody>
      </p:sp>
      <p:sp>
        <p:nvSpPr>
          <p:cNvPr id="18476" name="椭圆 71"/>
          <p:cNvSpPr>
            <a:spLocks noChangeArrowheads="1"/>
          </p:cNvSpPr>
          <p:nvPr/>
        </p:nvSpPr>
        <p:spPr bwMode="auto">
          <a:xfrm>
            <a:off x="10571165" y="3621090"/>
            <a:ext cx="363537" cy="363537"/>
          </a:xfrm>
          <a:prstGeom prst="ellipse">
            <a:avLst/>
          </a:prstGeom>
          <a:gradFill rotWithShape="1">
            <a:gsLst>
              <a:gs pos="0">
                <a:srgbClr val="C9862A"/>
              </a:gs>
              <a:gs pos="50000">
                <a:srgbClr val="F4BE50"/>
              </a:gs>
              <a:gs pos="100000">
                <a:srgbClr val="EFCE76"/>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18477" name="矩形 72"/>
          <p:cNvSpPr>
            <a:spLocks noChangeArrowheads="1"/>
          </p:cNvSpPr>
          <p:nvPr/>
        </p:nvSpPr>
        <p:spPr bwMode="auto">
          <a:xfrm>
            <a:off x="10551781" y="3657701"/>
            <a:ext cx="36420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400" b="1">
                <a:solidFill>
                  <a:schemeClr val="bg1"/>
                </a:solidFill>
                <a:latin typeface="华文细黑" panose="02010600040101010101" pitchFamily="2" charset="-122"/>
                <a:ea typeface="华文细黑" panose="02010600040101010101" pitchFamily="2" charset="-122"/>
                <a:sym typeface="Arial" panose="020B0604020202020204" pitchFamily="34" charset="0"/>
              </a:rPr>
              <a:t>√</a:t>
            </a:r>
            <a:endParaRPr lang="en-US" altLang="zh-CN" sz="1400" b="1">
              <a:solidFill>
                <a:schemeClr val="bg1"/>
              </a:solidFill>
              <a:latin typeface="华文细黑" panose="02010600040101010101" pitchFamily="2" charset="-122"/>
              <a:ea typeface="华文细黑" panose="02010600040101010101" pitchFamily="2" charset="-122"/>
              <a:sym typeface="Arial" panose="020B0604020202020204" pitchFamily="34" charset="0"/>
            </a:endParaRPr>
          </a:p>
        </p:txBody>
      </p:sp>
      <p:sp>
        <p:nvSpPr>
          <p:cNvPr id="18478" name="椭圆 69"/>
          <p:cNvSpPr>
            <a:spLocks noChangeArrowheads="1"/>
          </p:cNvSpPr>
          <p:nvPr/>
        </p:nvSpPr>
        <p:spPr bwMode="auto">
          <a:xfrm>
            <a:off x="10571165" y="4400550"/>
            <a:ext cx="363537" cy="363538"/>
          </a:xfrm>
          <a:prstGeom prst="ellipse">
            <a:avLst/>
          </a:prstGeom>
          <a:gradFill rotWithShape="1">
            <a:gsLst>
              <a:gs pos="0">
                <a:srgbClr val="C9862A"/>
              </a:gs>
              <a:gs pos="50000">
                <a:srgbClr val="F4BE50"/>
              </a:gs>
              <a:gs pos="100000">
                <a:srgbClr val="EFCE76"/>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18479" name="矩形 70"/>
          <p:cNvSpPr>
            <a:spLocks noChangeArrowheads="1"/>
          </p:cNvSpPr>
          <p:nvPr/>
        </p:nvSpPr>
        <p:spPr bwMode="auto">
          <a:xfrm>
            <a:off x="10551781" y="4437164"/>
            <a:ext cx="36420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400" b="1">
                <a:solidFill>
                  <a:schemeClr val="bg1"/>
                </a:solidFill>
                <a:latin typeface="华文细黑" panose="02010600040101010101" pitchFamily="2" charset="-122"/>
                <a:ea typeface="华文细黑" panose="02010600040101010101" pitchFamily="2" charset="-122"/>
                <a:sym typeface="Arial" panose="020B0604020202020204" pitchFamily="34" charset="0"/>
              </a:rPr>
              <a:t>√</a:t>
            </a:r>
            <a:endParaRPr lang="en-US" altLang="zh-CN" sz="1400" b="1">
              <a:solidFill>
                <a:schemeClr val="bg1"/>
              </a:solidFill>
              <a:latin typeface="华文细黑" panose="02010600040101010101" pitchFamily="2" charset="-122"/>
              <a:ea typeface="华文细黑" panose="02010600040101010101" pitchFamily="2" charset="-122"/>
              <a:sym typeface="Arial" panose="020B0604020202020204" pitchFamily="34" charset="0"/>
            </a:endParaRPr>
          </a:p>
        </p:txBody>
      </p:sp>
      <p:sp>
        <p:nvSpPr>
          <p:cNvPr id="18480" name="椭圆 67"/>
          <p:cNvSpPr>
            <a:spLocks noChangeArrowheads="1"/>
          </p:cNvSpPr>
          <p:nvPr/>
        </p:nvSpPr>
        <p:spPr bwMode="auto">
          <a:xfrm>
            <a:off x="10571165" y="5180015"/>
            <a:ext cx="363537" cy="363537"/>
          </a:xfrm>
          <a:prstGeom prst="ellipse">
            <a:avLst/>
          </a:prstGeom>
          <a:gradFill rotWithShape="1">
            <a:gsLst>
              <a:gs pos="0">
                <a:srgbClr val="C9862A"/>
              </a:gs>
              <a:gs pos="50000">
                <a:srgbClr val="F4BE50"/>
              </a:gs>
              <a:gs pos="100000">
                <a:srgbClr val="EFCE76"/>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18481" name="矩形 68"/>
          <p:cNvSpPr>
            <a:spLocks noChangeArrowheads="1"/>
          </p:cNvSpPr>
          <p:nvPr/>
        </p:nvSpPr>
        <p:spPr bwMode="auto">
          <a:xfrm>
            <a:off x="10551781" y="5216626"/>
            <a:ext cx="36420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400" b="1">
                <a:solidFill>
                  <a:schemeClr val="bg1"/>
                </a:solidFill>
                <a:latin typeface="华文细黑" panose="02010600040101010101" pitchFamily="2" charset="-122"/>
                <a:ea typeface="华文细黑" panose="02010600040101010101" pitchFamily="2" charset="-122"/>
                <a:sym typeface="Arial" panose="020B0604020202020204" pitchFamily="34" charset="0"/>
              </a:rPr>
              <a:t>√</a:t>
            </a:r>
            <a:endParaRPr lang="en-US" altLang="zh-CN" sz="1400" b="1">
              <a:solidFill>
                <a:schemeClr val="bg1"/>
              </a:solidFill>
              <a:latin typeface="华文细黑" panose="02010600040101010101" pitchFamily="2" charset="-122"/>
              <a:ea typeface="华文细黑" panose="02010600040101010101" pitchFamily="2" charset="-122"/>
              <a:sym typeface="Arial" panose="020B0604020202020204" pitchFamily="34" charset="0"/>
            </a:endParaRPr>
          </a:p>
        </p:txBody>
      </p:sp>
      <p:grpSp>
        <p:nvGrpSpPr>
          <p:cNvPr id="18482" name="组合 97"/>
          <p:cNvGrpSpPr>
            <a:grpSpLocks/>
          </p:cNvGrpSpPr>
          <p:nvPr/>
        </p:nvGrpSpPr>
        <p:grpSpPr bwMode="auto">
          <a:xfrm>
            <a:off x="412751" y="53977"/>
            <a:ext cx="588963" cy="587375"/>
            <a:chOff x="0" y="0"/>
            <a:chExt cx="588781" cy="588781"/>
          </a:xfrm>
        </p:grpSpPr>
        <p:sp>
          <p:nvSpPr>
            <p:cNvPr id="18483" name="椭圆 98"/>
            <p:cNvSpPr>
              <a:spLocks noChangeArrowheads="1"/>
            </p:cNvSpPr>
            <p:nvPr/>
          </p:nvSpPr>
          <p:spPr bwMode="auto">
            <a:xfrm>
              <a:off x="0" y="0"/>
              <a:ext cx="588781" cy="588781"/>
            </a:xfrm>
            <a:prstGeom prst="ellipse">
              <a:avLst/>
            </a:prstGeom>
            <a:gradFill rotWithShape="1">
              <a:gsLst>
                <a:gs pos="0">
                  <a:srgbClr val="33458E"/>
                </a:gs>
                <a:gs pos="50000">
                  <a:srgbClr val="6C7BB7"/>
                </a:gs>
                <a:gs pos="100000">
                  <a:srgbClr val="99AAD9"/>
                </a:gs>
              </a:gsLst>
              <a:lin ang="162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18484" name="椭圆 99"/>
            <p:cNvSpPr>
              <a:spLocks noChangeArrowheads="1"/>
            </p:cNvSpPr>
            <p:nvPr/>
          </p:nvSpPr>
          <p:spPr bwMode="auto">
            <a:xfrm>
              <a:off x="38981" y="38981"/>
              <a:ext cx="510819" cy="510819"/>
            </a:xfrm>
            <a:prstGeom prst="ellipse">
              <a:avLst/>
            </a:prstGeom>
            <a:gradFill rotWithShape="1">
              <a:gsLst>
                <a:gs pos="0">
                  <a:srgbClr val="33458E"/>
                </a:gs>
                <a:gs pos="50000">
                  <a:srgbClr val="6C7BB7"/>
                </a:gs>
                <a:gs pos="100000">
                  <a:srgbClr val="99AAD9"/>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pic>
          <p:nvPicPr>
            <p:cNvPr id="18485" name="图片 100"/>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25866" y="129697"/>
              <a:ext cx="337048" cy="32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图片 57"/>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
            <a:ext cx="1219200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矩形 25"/>
          <p:cNvSpPr>
            <a:spLocks noChangeArrowheads="1"/>
          </p:cNvSpPr>
          <p:nvPr/>
        </p:nvSpPr>
        <p:spPr bwMode="auto">
          <a:xfrm>
            <a:off x="1001713" y="101602"/>
            <a:ext cx="384111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600" b="1">
                <a:solidFill>
                  <a:srgbClr val="D0CECE"/>
                </a:solidFill>
                <a:latin typeface="华文细黑" panose="02010600040101010101" pitchFamily="2" charset="-122"/>
                <a:ea typeface="华文细黑" panose="02010600040101010101" pitchFamily="2" charset="-122"/>
                <a:sym typeface="Arial" panose="020B0604020202020204" pitchFamily="34" charset="0"/>
              </a:rPr>
              <a:t>ADD YOUR TITLE HERE</a:t>
            </a:r>
            <a:endParaRPr lang="zh-CN" altLang="en-US" sz="2600" b="1">
              <a:solidFill>
                <a:srgbClr val="D0CECE"/>
              </a:solidFill>
              <a:latin typeface="华文细黑" panose="02010600040101010101" pitchFamily="2" charset="-122"/>
              <a:ea typeface="华文细黑" panose="02010600040101010101" pitchFamily="2" charset="-122"/>
              <a:sym typeface="Arial" panose="020B0604020202020204" pitchFamily="34" charset="0"/>
            </a:endParaRPr>
          </a:p>
        </p:txBody>
      </p:sp>
      <p:grpSp>
        <p:nvGrpSpPr>
          <p:cNvPr id="19460" name="组合 8"/>
          <p:cNvGrpSpPr>
            <a:grpSpLocks/>
          </p:cNvGrpSpPr>
          <p:nvPr/>
        </p:nvGrpSpPr>
        <p:grpSpPr bwMode="auto">
          <a:xfrm>
            <a:off x="503240" y="1690689"/>
            <a:ext cx="8048625" cy="3952875"/>
            <a:chOff x="0" y="0"/>
            <a:chExt cx="7416800" cy="3897371"/>
          </a:xfrm>
        </p:grpSpPr>
        <p:sp>
          <p:nvSpPr>
            <p:cNvPr id="19490" name="Freeform 243"/>
            <p:cNvSpPr>
              <a:spLocks noChangeArrowheads="1"/>
            </p:cNvSpPr>
            <p:nvPr/>
          </p:nvSpPr>
          <p:spPr bwMode="auto">
            <a:xfrm>
              <a:off x="4829222" y="751333"/>
              <a:ext cx="1199234" cy="947794"/>
            </a:xfrm>
            <a:custGeom>
              <a:avLst/>
              <a:gdLst>
                <a:gd name="T0" fmla="*/ 2147483646 w 820"/>
                <a:gd name="T1" fmla="*/ 2147483646 h 600"/>
                <a:gd name="T2" fmla="*/ 2147483646 w 820"/>
                <a:gd name="T3" fmla="*/ 2147483646 h 600"/>
                <a:gd name="T4" fmla="*/ 2147483646 w 820"/>
                <a:gd name="T5" fmla="*/ 2147483646 h 600"/>
                <a:gd name="T6" fmla="*/ 2147483646 w 820"/>
                <a:gd name="T7" fmla="*/ 2147483646 h 600"/>
                <a:gd name="T8" fmla="*/ 2147483646 w 820"/>
                <a:gd name="T9" fmla="*/ 2147483646 h 600"/>
                <a:gd name="T10" fmla="*/ 2147483646 w 820"/>
                <a:gd name="T11" fmla="*/ 2147483646 h 600"/>
                <a:gd name="T12" fmla="*/ 2147483646 w 820"/>
                <a:gd name="T13" fmla="*/ 2147483646 h 600"/>
                <a:gd name="T14" fmla="*/ 2147483646 w 820"/>
                <a:gd name="T15" fmla="*/ 2147483646 h 600"/>
                <a:gd name="T16" fmla="*/ 2147483646 w 820"/>
                <a:gd name="T17" fmla="*/ 2147483646 h 600"/>
                <a:gd name="T18" fmla="*/ 2147483646 w 820"/>
                <a:gd name="T19" fmla="*/ 2147483646 h 600"/>
                <a:gd name="T20" fmla="*/ 2147483646 w 820"/>
                <a:gd name="T21" fmla="*/ 2147483646 h 600"/>
                <a:gd name="T22" fmla="*/ 2147483646 w 820"/>
                <a:gd name="T23" fmla="*/ 2147483646 h 600"/>
                <a:gd name="T24" fmla="*/ 2147483646 w 820"/>
                <a:gd name="T25" fmla="*/ 2147483646 h 600"/>
                <a:gd name="T26" fmla="*/ 2147483646 w 820"/>
                <a:gd name="T27" fmla="*/ 2147483646 h 600"/>
                <a:gd name="T28" fmla="*/ 2147483646 w 820"/>
                <a:gd name="T29" fmla="*/ 2147483646 h 600"/>
                <a:gd name="T30" fmla="*/ 2147483646 w 820"/>
                <a:gd name="T31" fmla="*/ 2147483646 h 600"/>
                <a:gd name="T32" fmla="*/ 2147483646 w 820"/>
                <a:gd name="T33" fmla="*/ 2147483646 h 600"/>
                <a:gd name="T34" fmla="*/ 2147483646 w 820"/>
                <a:gd name="T35" fmla="*/ 2147483646 h 600"/>
                <a:gd name="T36" fmla="*/ 2147483646 w 820"/>
                <a:gd name="T37" fmla="*/ 2147483646 h 600"/>
                <a:gd name="T38" fmla="*/ 2147483646 w 820"/>
                <a:gd name="T39" fmla="*/ 2147483646 h 600"/>
                <a:gd name="T40" fmla="*/ 2147483646 w 820"/>
                <a:gd name="T41" fmla="*/ 2147483646 h 600"/>
                <a:gd name="T42" fmla="*/ 2147483646 w 820"/>
                <a:gd name="T43" fmla="*/ 2147483646 h 600"/>
                <a:gd name="T44" fmla="*/ 2147483646 w 820"/>
                <a:gd name="T45" fmla="*/ 2147483646 h 600"/>
                <a:gd name="T46" fmla="*/ 2147483646 w 820"/>
                <a:gd name="T47" fmla="*/ 2147483646 h 600"/>
                <a:gd name="T48" fmla="*/ 2147483646 w 820"/>
                <a:gd name="T49" fmla="*/ 2147483646 h 600"/>
                <a:gd name="T50" fmla="*/ 2147483646 w 820"/>
                <a:gd name="T51" fmla="*/ 2147483646 h 600"/>
                <a:gd name="T52" fmla="*/ 2147483646 w 820"/>
                <a:gd name="T53" fmla="*/ 2147483646 h 600"/>
                <a:gd name="T54" fmla="*/ 2147483646 w 820"/>
                <a:gd name="T55" fmla="*/ 2147483646 h 600"/>
                <a:gd name="T56" fmla="*/ 2147483646 w 820"/>
                <a:gd name="T57" fmla="*/ 2147483646 h 600"/>
                <a:gd name="T58" fmla="*/ 2147483646 w 820"/>
                <a:gd name="T59" fmla="*/ 2147483646 h 600"/>
                <a:gd name="T60" fmla="*/ 2147483646 w 820"/>
                <a:gd name="T61" fmla="*/ 2147483646 h 600"/>
                <a:gd name="T62" fmla="*/ 2147483646 w 820"/>
                <a:gd name="T63" fmla="*/ 2147483646 h 600"/>
                <a:gd name="T64" fmla="*/ 2147483646 w 820"/>
                <a:gd name="T65" fmla="*/ 2147483646 h 600"/>
                <a:gd name="T66" fmla="*/ 2147483646 w 820"/>
                <a:gd name="T67" fmla="*/ 2147483646 h 600"/>
                <a:gd name="T68" fmla="*/ 2147483646 w 820"/>
                <a:gd name="T69" fmla="*/ 2147483646 h 600"/>
                <a:gd name="T70" fmla="*/ 2147483646 w 820"/>
                <a:gd name="T71" fmla="*/ 2147483646 h 600"/>
                <a:gd name="T72" fmla="*/ 2147483646 w 820"/>
                <a:gd name="T73" fmla="*/ 2147483646 h 600"/>
                <a:gd name="T74" fmla="*/ 2147483646 w 820"/>
                <a:gd name="T75" fmla="*/ 2147483646 h 600"/>
                <a:gd name="T76" fmla="*/ 2147483646 w 820"/>
                <a:gd name="T77" fmla="*/ 2147483646 h 600"/>
                <a:gd name="T78" fmla="*/ 2147483646 w 820"/>
                <a:gd name="T79" fmla="*/ 2147483646 h 600"/>
                <a:gd name="T80" fmla="*/ 2147483646 w 820"/>
                <a:gd name="T81" fmla="*/ 2147483646 h 600"/>
                <a:gd name="T82" fmla="*/ 2147483646 w 820"/>
                <a:gd name="T83" fmla="*/ 2147483646 h 600"/>
                <a:gd name="T84" fmla="*/ 2147483646 w 820"/>
                <a:gd name="T85" fmla="*/ 2147483646 h 600"/>
                <a:gd name="T86" fmla="*/ 2147483646 w 820"/>
                <a:gd name="T87" fmla="*/ 2147483646 h 600"/>
                <a:gd name="T88" fmla="*/ 0 w 820"/>
                <a:gd name="T89" fmla="*/ 2147483646 h 600"/>
                <a:gd name="T90" fmla="*/ 2147483646 w 820"/>
                <a:gd name="T91" fmla="*/ 2147483646 h 600"/>
                <a:gd name="T92" fmla="*/ 2147483646 w 820"/>
                <a:gd name="T93" fmla="*/ 2147483646 h 600"/>
                <a:gd name="T94" fmla="*/ 2147483646 w 820"/>
                <a:gd name="T95" fmla="*/ 2147483646 h 600"/>
                <a:gd name="T96" fmla="*/ 2147483646 w 820"/>
                <a:gd name="T97" fmla="*/ 2147483646 h 600"/>
                <a:gd name="T98" fmla="*/ 2147483646 w 820"/>
                <a:gd name="T99" fmla="*/ 2147483646 h 600"/>
                <a:gd name="T100" fmla="*/ 2147483646 w 820"/>
                <a:gd name="T101" fmla="*/ 2147483646 h 600"/>
                <a:gd name="T102" fmla="*/ 2147483646 w 820"/>
                <a:gd name="T103" fmla="*/ 2147483646 h 600"/>
                <a:gd name="T104" fmla="*/ 2147483646 w 820"/>
                <a:gd name="T105" fmla="*/ 2147483646 h 600"/>
                <a:gd name="T106" fmla="*/ 2147483646 w 820"/>
                <a:gd name="T107" fmla="*/ 2147483646 h 600"/>
                <a:gd name="T108" fmla="*/ 2147483646 w 820"/>
                <a:gd name="T109" fmla="*/ 2147483646 h 600"/>
                <a:gd name="T110" fmla="*/ 2147483646 w 820"/>
                <a:gd name="T111" fmla="*/ 2147483646 h 600"/>
                <a:gd name="T112" fmla="*/ 2147483646 w 820"/>
                <a:gd name="T113" fmla="*/ 2147483646 h 600"/>
                <a:gd name="T114" fmla="*/ 2147483646 w 820"/>
                <a:gd name="T115" fmla="*/ 2147483646 h 600"/>
                <a:gd name="T116" fmla="*/ 2147483646 w 820"/>
                <a:gd name="T117" fmla="*/ 2147483646 h 600"/>
                <a:gd name="T118" fmla="*/ 2147483646 w 820"/>
                <a:gd name="T119" fmla="*/ 2147483646 h 60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820"/>
                <a:gd name="T181" fmla="*/ 0 h 600"/>
                <a:gd name="T182" fmla="*/ 820 w 820"/>
                <a:gd name="T183" fmla="*/ 600 h 60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820" h="600">
                  <a:moveTo>
                    <a:pt x="414" y="452"/>
                  </a:moveTo>
                  <a:lnTo>
                    <a:pt x="420" y="452"/>
                  </a:lnTo>
                  <a:lnTo>
                    <a:pt x="424" y="454"/>
                  </a:lnTo>
                  <a:lnTo>
                    <a:pt x="426" y="456"/>
                  </a:lnTo>
                  <a:lnTo>
                    <a:pt x="430" y="462"/>
                  </a:lnTo>
                  <a:lnTo>
                    <a:pt x="430" y="464"/>
                  </a:lnTo>
                  <a:lnTo>
                    <a:pt x="434" y="466"/>
                  </a:lnTo>
                  <a:lnTo>
                    <a:pt x="438" y="466"/>
                  </a:lnTo>
                  <a:lnTo>
                    <a:pt x="440" y="470"/>
                  </a:lnTo>
                  <a:lnTo>
                    <a:pt x="442" y="480"/>
                  </a:lnTo>
                  <a:lnTo>
                    <a:pt x="446" y="496"/>
                  </a:lnTo>
                  <a:lnTo>
                    <a:pt x="444" y="500"/>
                  </a:lnTo>
                  <a:lnTo>
                    <a:pt x="446" y="502"/>
                  </a:lnTo>
                  <a:lnTo>
                    <a:pt x="440" y="504"/>
                  </a:lnTo>
                  <a:lnTo>
                    <a:pt x="436" y="510"/>
                  </a:lnTo>
                  <a:lnTo>
                    <a:pt x="434" y="516"/>
                  </a:lnTo>
                  <a:lnTo>
                    <a:pt x="434" y="520"/>
                  </a:lnTo>
                  <a:lnTo>
                    <a:pt x="436" y="528"/>
                  </a:lnTo>
                  <a:lnTo>
                    <a:pt x="438" y="532"/>
                  </a:lnTo>
                  <a:lnTo>
                    <a:pt x="442" y="534"/>
                  </a:lnTo>
                  <a:lnTo>
                    <a:pt x="448" y="534"/>
                  </a:lnTo>
                  <a:lnTo>
                    <a:pt x="452" y="534"/>
                  </a:lnTo>
                  <a:lnTo>
                    <a:pt x="454" y="536"/>
                  </a:lnTo>
                  <a:lnTo>
                    <a:pt x="456" y="542"/>
                  </a:lnTo>
                  <a:lnTo>
                    <a:pt x="458" y="546"/>
                  </a:lnTo>
                  <a:lnTo>
                    <a:pt x="462" y="548"/>
                  </a:lnTo>
                  <a:lnTo>
                    <a:pt x="466" y="550"/>
                  </a:lnTo>
                  <a:lnTo>
                    <a:pt x="468" y="554"/>
                  </a:lnTo>
                  <a:lnTo>
                    <a:pt x="468" y="558"/>
                  </a:lnTo>
                  <a:lnTo>
                    <a:pt x="466" y="568"/>
                  </a:lnTo>
                  <a:lnTo>
                    <a:pt x="472" y="570"/>
                  </a:lnTo>
                  <a:lnTo>
                    <a:pt x="478" y="574"/>
                  </a:lnTo>
                  <a:lnTo>
                    <a:pt x="484" y="578"/>
                  </a:lnTo>
                  <a:lnTo>
                    <a:pt x="490" y="580"/>
                  </a:lnTo>
                  <a:lnTo>
                    <a:pt x="492" y="582"/>
                  </a:lnTo>
                  <a:lnTo>
                    <a:pt x="496" y="578"/>
                  </a:lnTo>
                  <a:lnTo>
                    <a:pt x="500" y="582"/>
                  </a:lnTo>
                  <a:lnTo>
                    <a:pt x="502" y="582"/>
                  </a:lnTo>
                  <a:lnTo>
                    <a:pt x="506" y="580"/>
                  </a:lnTo>
                  <a:lnTo>
                    <a:pt x="502" y="574"/>
                  </a:lnTo>
                  <a:lnTo>
                    <a:pt x="500" y="568"/>
                  </a:lnTo>
                  <a:lnTo>
                    <a:pt x="500" y="566"/>
                  </a:lnTo>
                  <a:lnTo>
                    <a:pt x="502" y="562"/>
                  </a:lnTo>
                  <a:lnTo>
                    <a:pt x="506" y="560"/>
                  </a:lnTo>
                  <a:lnTo>
                    <a:pt x="518" y="560"/>
                  </a:lnTo>
                  <a:lnTo>
                    <a:pt x="524" y="560"/>
                  </a:lnTo>
                  <a:lnTo>
                    <a:pt x="534" y="558"/>
                  </a:lnTo>
                  <a:lnTo>
                    <a:pt x="542" y="552"/>
                  </a:lnTo>
                  <a:lnTo>
                    <a:pt x="550" y="548"/>
                  </a:lnTo>
                  <a:lnTo>
                    <a:pt x="558" y="546"/>
                  </a:lnTo>
                  <a:lnTo>
                    <a:pt x="564" y="548"/>
                  </a:lnTo>
                  <a:lnTo>
                    <a:pt x="568" y="550"/>
                  </a:lnTo>
                  <a:lnTo>
                    <a:pt x="574" y="552"/>
                  </a:lnTo>
                  <a:lnTo>
                    <a:pt x="578" y="552"/>
                  </a:lnTo>
                  <a:lnTo>
                    <a:pt x="580" y="558"/>
                  </a:lnTo>
                  <a:lnTo>
                    <a:pt x="582" y="562"/>
                  </a:lnTo>
                  <a:lnTo>
                    <a:pt x="590" y="570"/>
                  </a:lnTo>
                  <a:lnTo>
                    <a:pt x="598" y="574"/>
                  </a:lnTo>
                  <a:lnTo>
                    <a:pt x="606" y="576"/>
                  </a:lnTo>
                  <a:lnTo>
                    <a:pt x="620" y="576"/>
                  </a:lnTo>
                  <a:lnTo>
                    <a:pt x="626" y="576"/>
                  </a:lnTo>
                  <a:lnTo>
                    <a:pt x="630" y="578"/>
                  </a:lnTo>
                  <a:lnTo>
                    <a:pt x="638" y="582"/>
                  </a:lnTo>
                  <a:lnTo>
                    <a:pt x="638" y="588"/>
                  </a:lnTo>
                  <a:lnTo>
                    <a:pt x="638" y="594"/>
                  </a:lnTo>
                  <a:lnTo>
                    <a:pt x="640" y="598"/>
                  </a:lnTo>
                  <a:lnTo>
                    <a:pt x="646" y="600"/>
                  </a:lnTo>
                  <a:lnTo>
                    <a:pt x="650" y="596"/>
                  </a:lnTo>
                  <a:lnTo>
                    <a:pt x="648" y="594"/>
                  </a:lnTo>
                  <a:lnTo>
                    <a:pt x="648" y="590"/>
                  </a:lnTo>
                  <a:lnTo>
                    <a:pt x="646" y="584"/>
                  </a:lnTo>
                  <a:lnTo>
                    <a:pt x="662" y="580"/>
                  </a:lnTo>
                  <a:lnTo>
                    <a:pt x="674" y="572"/>
                  </a:lnTo>
                  <a:lnTo>
                    <a:pt x="696" y="558"/>
                  </a:lnTo>
                  <a:lnTo>
                    <a:pt x="696" y="568"/>
                  </a:lnTo>
                  <a:lnTo>
                    <a:pt x="708" y="568"/>
                  </a:lnTo>
                  <a:lnTo>
                    <a:pt x="712" y="562"/>
                  </a:lnTo>
                  <a:lnTo>
                    <a:pt x="714" y="560"/>
                  </a:lnTo>
                  <a:lnTo>
                    <a:pt x="724" y="556"/>
                  </a:lnTo>
                  <a:lnTo>
                    <a:pt x="734" y="554"/>
                  </a:lnTo>
                  <a:lnTo>
                    <a:pt x="738" y="552"/>
                  </a:lnTo>
                  <a:lnTo>
                    <a:pt x="742" y="548"/>
                  </a:lnTo>
                  <a:lnTo>
                    <a:pt x="742" y="550"/>
                  </a:lnTo>
                  <a:lnTo>
                    <a:pt x="746" y="540"/>
                  </a:lnTo>
                  <a:lnTo>
                    <a:pt x="752" y="532"/>
                  </a:lnTo>
                  <a:lnTo>
                    <a:pt x="770" y="518"/>
                  </a:lnTo>
                  <a:lnTo>
                    <a:pt x="772" y="514"/>
                  </a:lnTo>
                  <a:lnTo>
                    <a:pt x="774" y="508"/>
                  </a:lnTo>
                  <a:lnTo>
                    <a:pt x="774" y="498"/>
                  </a:lnTo>
                  <a:lnTo>
                    <a:pt x="774" y="488"/>
                  </a:lnTo>
                  <a:lnTo>
                    <a:pt x="778" y="478"/>
                  </a:lnTo>
                  <a:lnTo>
                    <a:pt x="786" y="466"/>
                  </a:lnTo>
                  <a:lnTo>
                    <a:pt x="792" y="454"/>
                  </a:lnTo>
                  <a:lnTo>
                    <a:pt x="794" y="448"/>
                  </a:lnTo>
                  <a:lnTo>
                    <a:pt x="794" y="442"/>
                  </a:lnTo>
                  <a:lnTo>
                    <a:pt x="792" y="432"/>
                  </a:lnTo>
                  <a:lnTo>
                    <a:pt x="790" y="426"/>
                  </a:lnTo>
                  <a:lnTo>
                    <a:pt x="782" y="420"/>
                  </a:lnTo>
                  <a:lnTo>
                    <a:pt x="772" y="418"/>
                  </a:lnTo>
                  <a:lnTo>
                    <a:pt x="778" y="410"/>
                  </a:lnTo>
                  <a:lnTo>
                    <a:pt x="786" y="406"/>
                  </a:lnTo>
                  <a:lnTo>
                    <a:pt x="778" y="400"/>
                  </a:lnTo>
                  <a:lnTo>
                    <a:pt x="774" y="396"/>
                  </a:lnTo>
                  <a:lnTo>
                    <a:pt x="772" y="392"/>
                  </a:lnTo>
                  <a:lnTo>
                    <a:pt x="776" y="392"/>
                  </a:lnTo>
                  <a:lnTo>
                    <a:pt x="768" y="378"/>
                  </a:lnTo>
                  <a:lnTo>
                    <a:pt x="760" y="366"/>
                  </a:lnTo>
                  <a:lnTo>
                    <a:pt x="750" y="352"/>
                  </a:lnTo>
                  <a:lnTo>
                    <a:pt x="738" y="342"/>
                  </a:lnTo>
                  <a:lnTo>
                    <a:pt x="726" y="338"/>
                  </a:lnTo>
                  <a:lnTo>
                    <a:pt x="720" y="334"/>
                  </a:lnTo>
                  <a:lnTo>
                    <a:pt x="718" y="332"/>
                  </a:lnTo>
                  <a:lnTo>
                    <a:pt x="718" y="328"/>
                  </a:lnTo>
                  <a:lnTo>
                    <a:pt x="718" y="324"/>
                  </a:lnTo>
                  <a:lnTo>
                    <a:pt x="720" y="316"/>
                  </a:lnTo>
                  <a:lnTo>
                    <a:pt x="724" y="312"/>
                  </a:lnTo>
                  <a:lnTo>
                    <a:pt x="728" y="308"/>
                  </a:lnTo>
                  <a:lnTo>
                    <a:pt x="748" y="294"/>
                  </a:lnTo>
                  <a:lnTo>
                    <a:pt x="734" y="286"/>
                  </a:lnTo>
                  <a:lnTo>
                    <a:pt x="726" y="282"/>
                  </a:lnTo>
                  <a:lnTo>
                    <a:pt x="718" y="280"/>
                  </a:lnTo>
                  <a:lnTo>
                    <a:pt x="714" y="282"/>
                  </a:lnTo>
                  <a:lnTo>
                    <a:pt x="710" y="286"/>
                  </a:lnTo>
                  <a:lnTo>
                    <a:pt x="706" y="290"/>
                  </a:lnTo>
                  <a:lnTo>
                    <a:pt x="702" y="290"/>
                  </a:lnTo>
                  <a:lnTo>
                    <a:pt x="662" y="266"/>
                  </a:lnTo>
                  <a:lnTo>
                    <a:pt x="662" y="262"/>
                  </a:lnTo>
                  <a:lnTo>
                    <a:pt x="666" y="260"/>
                  </a:lnTo>
                  <a:lnTo>
                    <a:pt x="670" y="256"/>
                  </a:lnTo>
                  <a:lnTo>
                    <a:pt x="676" y="254"/>
                  </a:lnTo>
                  <a:lnTo>
                    <a:pt x="682" y="250"/>
                  </a:lnTo>
                  <a:lnTo>
                    <a:pt x="686" y="240"/>
                  </a:lnTo>
                  <a:lnTo>
                    <a:pt x="694" y="228"/>
                  </a:lnTo>
                  <a:lnTo>
                    <a:pt x="698" y="224"/>
                  </a:lnTo>
                  <a:lnTo>
                    <a:pt x="704" y="224"/>
                  </a:lnTo>
                  <a:lnTo>
                    <a:pt x="708" y="224"/>
                  </a:lnTo>
                  <a:lnTo>
                    <a:pt x="712" y="228"/>
                  </a:lnTo>
                  <a:lnTo>
                    <a:pt x="714" y="236"/>
                  </a:lnTo>
                  <a:lnTo>
                    <a:pt x="714" y="262"/>
                  </a:lnTo>
                  <a:lnTo>
                    <a:pt x="718" y="262"/>
                  </a:lnTo>
                  <a:lnTo>
                    <a:pt x="724" y="258"/>
                  </a:lnTo>
                  <a:lnTo>
                    <a:pt x="732" y="250"/>
                  </a:lnTo>
                  <a:lnTo>
                    <a:pt x="740" y="242"/>
                  </a:lnTo>
                  <a:lnTo>
                    <a:pt x="742" y="242"/>
                  </a:lnTo>
                  <a:lnTo>
                    <a:pt x="748" y="242"/>
                  </a:lnTo>
                  <a:lnTo>
                    <a:pt x="752" y="234"/>
                  </a:lnTo>
                  <a:lnTo>
                    <a:pt x="760" y="222"/>
                  </a:lnTo>
                  <a:lnTo>
                    <a:pt x="770" y="210"/>
                  </a:lnTo>
                  <a:lnTo>
                    <a:pt x="774" y="212"/>
                  </a:lnTo>
                  <a:lnTo>
                    <a:pt x="780" y="214"/>
                  </a:lnTo>
                  <a:lnTo>
                    <a:pt x="792" y="214"/>
                  </a:lnTo>
                  <a:lnTo>
                    <a:pt x="790" y="208"/>
                  </a:lnTo>
                  <a:lnTo>
                    <a:pt x="792" y="204"/>
                  </a:lnTo>
                  <a:lnTo>
                    <a:pt x="796" y="198"/>
                  </a:lnTo>
                  <a:lnTo>
                    <a:pt x="802" y="188"/>
                  </a:lnTo>
                  <a:lnTo>
                    <a:pt x="806" y="190"/>
                  </a:lnTo>
                  <a:lnTo>
                    <a:pt x="810" y="192"/>
                  </a:lnTo>
                  <a:lnTo>
                    <a:pt x="814" y="190"/>
                  </a:lnTo>
                  <a:lnTo>
                    <a:pt x="818" y="188"/>
                  </a:lnTo>
                  <a:lnTo>
                    <a:pt x="818" y="186"/>
                  </a:lnTo>
                  <a:lnTo>
                    <a:pt x="820" y="188"/>
                  </a:lnTo>
                  <a:lnTo>
                    <a:pt x="814" y="172"/>
                  </a:lnTo>
                  <a:lnTo>
                    <a:pt x="808" y="164"/>
                  </a:lnTo>
                  <a:lnTo>
                    <a:pt x="800" y="158"/>
                  </a:lnTo>
                  <a:lnTo>
                    <a:pt x="800" y="142"/>
                  </a:lnTo>
                  <a:lnTo>
                    <a:pt x="812" y="146"/>
                  </a:lnTo>
                  <a:lnTo>
                    <a:pt x="820" y="152"/>
                  </a:lnTo>
                  <a:lnTo>
                    <a:pt x="820" y="142"/>
                  </a:lnTo>
                  <a:lnTo>
                    <a:pt x="820" y="136"/>
                  </a:lnTo>
                  <a:lnTo>
                    <a:pt x="820" y="124"/>
                  </a:lnTo>
                  <a:lnTo>
                    <a:pt x="818" y="110"/>
                  </a:lnTo>
                  <a:lnTo>
                    <a:pt x="814" y="100"/>
                  </a:lnTo>
                  <a:lnTo>
                    <a:pt x="806" y="86"/>
                  </a:lnTo>
                  <a:lnTo>
                    <a:pt x="798" y="92"/>
                  </a:lnTo>
                  <a:lnTo>
                    <a:pt x="792" y="98"/>
                  </a:lnTo>
                  <a:lnTo>
                    <a:pt x="786" y="102"/>
                  </a:lnTo>
                  <a:lnTo>
                    <a:pt x="774" y="104"/>
                  </a:lnTo>
                  <a:lnTo>
                    <a:pt x="770" y="104"/>
                  </a:lnTo>
                  <a:lnTo>
                    <a:pt x="764" y="102"/>
                  </a:lnTo>
                  <a:lnTo>
                    <a:pt x="756" y="96"/>
                  </a:lnTo>
                  <a:lnTo>
                    <a:pt x="750" y="88"/>
                  </a:lnTo>
                  <a:lnTo>
                    <a:pt x="744" y="80"/>
                  </a:lnTo>
                  <a:lnTo>
                    <a:pt x="732" y="76"/>
                  </a:lnTo>
                  <a:lnTo>
                    <a:pt x="718" y="72"/>
                  </a:lnTo>
                  <a:lnTo>
                    <a:pt x="704" y="68"/>
                  </a:lnTo>
                  <a:lnTo>
                    <a:pt x="690" y="62"/>
                  </a:lnTo>
                  <a:lnTo>
                    <a:pt x="680" y="54"/>
                  </a:lnTo>
                  <a:lnTo>
                    <a:pt x="668" y="46"/>
                  </a:lnTo>
                  <a:lnTo>
                    <a:pt x="646" y="24"/>
                  </a:lnTo>
                  <a:lnTo>
                    <a:pt x="634" y="16"/>
                  </a:lnTo>
                  <a:lnTo>
                    <a:pt x="622" y="8"/>
                  </a:lnTo>
                  <a:lnTo>
                    <a:pt x="606" y="2"/>
                  </a:lnTo>
                  <a:lnTo>
                    <a:pt x="584" y="0"/>
                  </a:lnTo>
                  <a:lnTo>
                    <a:pt x="572" y="0"/>
                  </a:lnTo>
                  <a:lnTo>
                    <a:pt x="562" y="2"/>
                  </a:lnTo>
                  <a:lnTo>
                    <a:pt x="556" y="4"/>
                  </a:lnTo>
                  <a:lnTo>
                    <a:pt x="552" y="8"/>
                  </a:lnTo>
                  <a:lnTo>
                    <a:pt x="550" y="12"/>
                  </a:lnTo>
                  <a:lnTo>
                    <a:pt x="550" y="18"/>
                  </a:lnTo>
                  <a:lnTo>
                    <a:pt x="552" y="20"/>
                  </a:lnTo>
                  <a:lnTo>
                    <a:pt x="556" y="24"/>
                  </a:lnTo>
                  <a:lnTo>
                    <a:pt x="562" y="30"/>
                  </a:lnTo>
                  <a:lnTo>
                    <a:pt x="564" y="40"/>
                  </a:lnTo>
                  <a:lnTo>
                    <a:pt x="566" y="50"/>
                  </a:lnTo>
                  <a:lnTo>
                    <a:pt x="566" y="56"/>
                  </a:lnTo>
                  <a:lnTo>
                    <a:pt x="566" y="62"/>
                  </a:lnTo>
                  <a:lnTo>
                    <a:pt x="562" y="66"/>
                  </a:lnTo>
                  <a:lnTo>
                    <a:pt x="560" y="68"/>
                  </a:lnTo>
                  <a:lnTo>
                    <a:pt x="550" y="68"/>
                  </a:lnTo>
                  <a:lnTo>
                    <a:pt x="536" y="66"/>
                  </a:lnTo>
                  <a:lnTo>
                    <a:pt x="538" y="88"/>
                  </a:lnTo>
                  <a:lnTo>
                    <a:pt x="538" y="94"/>
                  </a:lnTo>
                  <a:lnTo>
                    <a:pt x="542" y="98"/>
                  </a:lnTo>
                  <a:lnTo>
                    <a:pt x="544" y="102"/>
                  </a:lnTo>
                  <a:lnTo>
                    <a:pt x="550" y="102"/>
                  </a:lnTo>
                  <a:lnTo>
                    <a:pt x="568" y="102"/>
                  </a:lnTo>
                  <a:lnTo>
                    <a:pt x="576" y="100"/>
                  </a:lnTo>
                  <a:lnTo>
                    <a:pt x="582" y="98"/>
                  </a:lnTo>
                  <a:lnTo>
                    <a:pt x="592" y="100"/>
                  </a:lnTo>
                  <a:lnTo>
                    <a:pt x="602" y="106"/>
                  </a:lnTo>
                  <a:lnTo>
                    <a:pt x="610" y="112"/>
                  </a:lnTo>
                  <a:lnTo>
                    <a:pt x="616" y="120"/>
                  </a:lnTo>
                  <a:lnTo>
                    <a:pt x="596" y="122"/>
                  </a:lnTo>
                  <a:lnTo>
                    <a:pt x="578" y="124"/>
                  </a:lnTo>
                  <a:lnTo>
                    <a:pt x="576" y="128"/>
                  </a:lnTo>
                  <a:lnTo>
                    <a:pt x="576" y="132"/>
                  </a:lnTo>
                  <a:lnTo>
                    <a:pt x="574" y="134"/>
                  </a:lnTo>
                  <a:lnTo>
                    <a:pt x="574" y="140"/>
                  </a:lnTo>
                  <a:lnTo>
                    <a:pt x="570" y="142"/>
                  </a:lnTo>
                  <a:lnTo>
                    <a:pt x="566" y="142"/>
                  </a:lnTo>
                  <a:lnTo>
                    <a:pt x="556" y="144"/>
                  </a:lnTo>
                  <a:lnTo>
                    <a:pt x="552" y="146"/>
                  </a:lnTo>
                  <a:lnTo>
                    <a:pt x="550" y="150"/>
                  </a:lnTo>
                  <a:lnTo>
                    <a:pt x="544" y="152"/>
                  </a:lnTo>
                  <a:lnTo>
                    <a:pt x="538" y="154"/>
                  </a:lnTo>
                  <a:lnTo>
                    <a:pt x="532" y="154"/>
                  </a:lnTo>
                  <a:lnTo>
                    <a:pt x="528" y="152"/>
                  </a:lnTo>
                  <a:lnTo>
                    <a:pt x="524" y="150"/>
                  </a:lnTo>
                  <a:lnTo>
                    <a:pt x="522" y="150"/>
                  </a:lnTo>
                  <a:lnTo>
                    <a:pt x="518" y="152"/>
                  </a:lnTo>
                  <a:lnTo>
                    <a:pt x="516" y="156"/>
                  </a:lnTo>
                  <a:lnTo>
                    <a:pt x="516" y="160"/>
                  </a:lnTo>
                  <a:lnTo>
                    <a:pt x="518" y="160"/>
                  </a:lnTo>
                  <a:lnTo>
                    <a:pt x="524" y="164"/>
                  </a:lnTo>
                  <a:lnTo>
                    <a:pt x="528" y="166"/>
                  </a:lnTo>
                  <a:lnTo>
                    <a:pt x="530" y="168"/>
                  </a:lnTo>
                  <a:lnTo>
                    <a:pt x="530" y="172"/>
                  </a:lnTo>
                  <a:lnTo>
                    <a:pt x="530" y="176"/>
                  </a:lnTo>
                  <a:lnTo>
                    <a:pt x="526" y="182"/>
                  </a:lnTo>
                  <a:lnTo>
                    <a:pt x="518" y="188"/>
                  </a:lnTo>
                  <a:lnTo>
                    <a:pt x="508" y="194"/>
                  </a:lnTo>
                  <a:lnTo>
                    <a:pt x="496" y="198"/>
                  </a:lnTo>
                  <a:lnTo>
                    <a:pt x="468" y="198"/>
                  </a:lnTo>
                  <a:lnTo>
                    <a:pt x="458" y="206"/>
                  </a:lnTo>
                  <a:lnTo>
                    <a:pt x="452" y="210"/>
                  </a:lnTo>
                  <a:lnTo>
                    <a:pt x="444" y="212"/>
                  </a:lnTo>
                  <a:lnTo>
                    <a:pt x="430" y="210"/>
                  </a:lnTo>
                  <a:lnTo>
                    <a:pt x="414" y="206"/>
                  </a:lnTo>
                  <a:lnTo>
                    <a:pt x="402" y="200"/>
                  </a:lnTo>
                  <a:lnTo>
                    <a:pt x="392" y="194"/>
                  </a:lnTo>
                  <a:lnTo>
                    <a:pt x="348" y="194"/>
                  </a:lnTo>
                  <a:lnTo>
                    <a:pt x="348" y="192"/>
                  </a:lnTo>
                  <a:lnTo>
                    <a:pt x="314" y="192"/>
                  </a:lnTo>
                  <a:lnTo>
                    <a:pt x="306" y="188"/>
                  </a:lnTo>
                  <a:lnTo>
                    <a:pt x="298" y="180"/>
                  </a:lnTo>
                  <a:lnTo>
                    <a:pt x="290" y="172"/>
                  </a:lnTo>
                  <a:lnTo>
                    <a:pt x="280" y="166"/>
                  </a:lnTo>
                  <a:lnTo>
                    <a:pt x="272" y="160"/>
                  </a:lnTo>
                  <a:lnTo>
                    <a:pt x="262" y="160"/>
                  </a:lnTo>
                  <a:lnTo>
                    <a:pt x="252" y="156"/>
                  </a:lnTo>
                  <a:lnTo>
                    <a:pt x="244" y="152"/>
                  </a:lnTo>
                  <a:lnTo>
                    <a:pt x="214" y="152"/>
                  </a:lnTo>
                  <a:lnTo>
                    <a:pt x="210" y="146"/>
                  </a:lnTo>
                  <a:lnTo>
                    <a:pt x="206" y="140"/>
                  </a:lnTo>
                  <a:lnTo>
                    <a:pt x="202" y="126"/>
                  </a:lnTo>
                  <a:lnTo>
                    <a:pt x="198" y="118"/>
                  </a:lnTo>
                  <a:lnTo>
                    <a:pt x="194" y="112"/>
                  </a:lnTo>
                  <a:lnTo>
                    <a:pt x="182" y="104"/>
                  </a:lnTo>
                  <a:lnTo>
                    <a:pt x="174" y="100"/>
                  </a:lnTo>
                  <a:lnTo>
                    <a:pt x="168" y="98"/>
                  </a:lnTo>
                  <a:lnTo>
                    <a:pt x="154" y="92"/>
                  </a:lnTo>
                  <a:lnTo>
                    <a:pt x="146" y="90"/>
                  </a:lnTo>
                  <a:lnTo>
                    <a:pt x="140" y="86"/>
                  </a:lnTo>
                  <a:lnTo>
                    <a:pt x="138" y="82"/>
                  </a:lnTo>
                  <a:lnTo>
                    <a:pt x="134" y="76"/>
                  </a:lnTo>
                  <a:lnTo>
                    <a:pt x="134" y="78"/>
                  </a:lnTo>
                  <a:lnTo>
                    <a:pt x="122" y="86"/>
                  </a:lnTo>
                  <a:lnTo>
                    <a:pt x="114" y="94"/>
                  </a:lnTo>
                  <a:lnTo>
                    <a:pt x="126" y="108"/>
                  </a:lnTo>
                  <a:lnTo>
                    <a:pt x="116" y="116"/>
                  </a:lnTo>
                  <a:lnTo>
                    <a:pt x="110" y="118"/>
                  </a:lnTo>
                  <a:lnTo>
                    <a:pt x="100" y="116"/>
                  </a:lnTo>
                  <a:lnTo>
                    <a:pt x="88" y="112"/>
                  </a:lnTo>
                  <a:lnTo>
                    <a:pt x="92" y="130"/>
                  </a:lnTo>
                  <a:lnTo>
                    <a:pt x="92" y="140"/>
                  </a:lnTo>
                  <a:lnTo>
                    <a:pt x="90" y="148"/>
                  </a:lnTo>
                  <a:lnTo>
                    <a:pt x="86" y="150"/>
                  </a:lnTo>
                  <a:lnTo>
                    <a:pt x="84" y="150"/>
                  </a:lnTo>
                  <a:lnTo>
                    <a:pt x="78" y="150"/>
                  </a:lnTo>
                  <a:lnTo>
                    <a:pt x="68" y="146"/>
                  </a:lnTo>
                  <a:lnTo>
                    <a:pt x="70" y="156"/>
                  </a:lnTo>
                  <a:lnTo>
                    <a:pt x="76" y="164"/>
                  </a:lnTo>
                  <a:lnTo>
                    <a:pt x="80" y="176"/>
                  </a:lnTo>
                  <a:lnTo>
                    <a:pt x="82" y="188"/>
                  </a:lnTo>
                  <a:lnTo>
                    <a:pt x="78" y="194"/>
                  </a:lnTo>
                  <a:lnTo>
                    <a:pt x="74" y="200"/>
                  </a:lnTo>
                  <a:lnTo>
                    <a:pt x="64" y="214"/>
                  </a:lnTo>
                  <a:lnTo>
                    <a:pt x="50" y="228"/>
                  </a:lnTo>
                  <a:lnTo>
                    <a:pt x="38" y="236"/>
                  </a:lnTo>
                  <a:lnTo>
                    <a:pt x="28" y="238"/>
                  </a:lnTo>
                  <a:lnTo>
                    <a:pt x="14" y="240"/>
                  </a:lnTo>
                  <a:lnTo>
                    <a:pt x="8" y="242"/>
                  </a:lnTo>
                  <a:lnTo>
                    <a:pt x="4" y="244"/>
                  </a:lnTo>
                  <a:lnTo>
                    <a:pt x="2" y="248"/>
                  </a:lnTo>
                  <a:lnTo>
                    <a:pt x="0" y="254"/>
                  </a:lnTo>
                  <a:lnTo>
                    <a:pt x="2" y="258"/>
                  </a:lnTo>
                  <a:lnTo>
                    <a:pt x="4" y="262"/>
                  </a:lnTo>
                  <a:lnTo>
                    <a:pt x="14" y="268"/>
                  </a:lnTo>
                  <a:lnTo>
                    <a:pt x="24" y="276"/>
                  </a:lnTo>
                  <a:lnTo>
                    <a:pt x="26" y="280"/>
                  </a:lnTo>
                  <a:lnTo>
                    <a:pt x="26" y="286"/>
                  </a:lnTo>
                  <a:lnTo>
                    <a:pt x="20" y="288"/>
                  </a:lnTo>
                  <a:lnTo>
                    <a:pt x="14" y="290"/>
                  </a:lnTo>
                  <a:lnTo>
                    <a:pt x="18" y="292"/>
                  </a:lnTo>
                  <a:lnTo>
                    <a:pt x="20" y="294"/>
                  </a:lnTo>
                  <a:lnTo>
                    <a:pt x="28" y="296"/>
                  </a:lnTo>
                  <a:lnTo>
                    <a:pt x="28" y="298"/>
                  </a:lnTo>
                  <a:lnTo>
                    <a:pt x="36" y="298"/>
                  </a:lnTo>
                  <a:lnTo>
                    <a:pt x="44" y="302"/>
                  </a:lnTo>
                  <a:lnTo>
                    <a:pt x="50" y="308"/>
                  </a:lnTo>
                  <a:lnTo>
                    <a:pt x="54" y="316"/>
                  </a:lnTo>
                  <a:lnTo>
                    <a:pt x="58" y="320"/>
                  </a:lnTo>
                  <a:lnTo>
                    <a:pt x="62" y="322"/>
                  </a:lnTo>
                  <a:lnTo>
                    <a:pt x="68" y="322"/>
                  </a:lnTo>
                  <a:lnTo>
                    <a:pt x="74" y="324"/>
                  </a:lnTo>
                  <a:lnTo>
                    <a:pt x="78" y="324"/>
                  </a:lnTo>
                  <a:lnTo>
                    <a:pt x="82" y="326"/>
                  </a:lnTo>
                  <a:lnTo>
                    <a:pt x="84" y="326"/>
                  </a:lnTo>
                  <a:lnTo>
                    <a:pt x="86" y="324"/>
                  </a:lnTo>
                  <a:lnTo>
                    <a:pt x="90" y="322"/>
                  </a:lnTo>
                  <a:lnTo>
                    <a:pt x="94" y="320"/>
                  </a:lnTo>
                  <a:lnTo>
                    <a:pt x="100" y="320"/>
                  </a:lnTo>
                  <a:lnTo>
                    <a:pt x="108" y="320"/>
                  </a:lnTo>
                  <a:lnTo>
                    <a:pt x="114" y="324"/>
                  </a:lnTo>
                  <a:lnTo>
                    <a:pt x="116" y="324"/>
                  </a:lnTo>
                  <a:lnTo>
                    <a:pt x="122" y="326"/>
                  </a:lnTo>
                  <a:lnTo>
                    <a:pt x="122" y="332"/>
                  </a:lnTo>
                  <a:lnTo>
                    <a:pt x="120" y="336"/>
                  </a:lnTo>
                  <a:lnTo>
                    <a:pt x="114" y="344"/>
                  </a:lnTo>
                  <a:lnTo>
                    <a:pt x="112" y="352"/>
                  </a:lnTo>
                  <a:lnTo>
                    <a:pt x="110" y="358"/>
                  </a:lnTo>
                  <a:lnTo>
                    <a:pt x="112" y="362"/>
                  </a:lnTo>
                  <a:lnTo>
                    <a:pt x="114" y="368"/>
                  </a:lnTo>
                  <a:lnTo>
                    <a:pt x="122" y="376"/>
                  </a:lnTo>
                  <a:lnTo>
                    <a:pt x="120" y="378"/>
                  </a:lnTo>
                  <a:lnTo>
                    <a:pt x="118" y="378"/>
                  </a:lnTo>
                  <a:lnTo>
                    <a:pt x="112" y="380"/>
                  </a:lnTo>
                  <a:lnTo>
                    <a:pt x="114" y="388"/>
                  </a:lnTo>
                  <a:lnTo>
                    <a:pt x="114" y="392"/>
                  </a:lnTo>
                  <a:lnTo>
                    <a:pt x="116" y="396"/>
                  </a:lnTo>
                  <a:lnTo>
                    <a:pt x="118" y="400"/>
                  </a:lnTo>
                  <a:lnTo>
                    <a:pt x="126" y="404"/>
                  </a:lnTo>
                  <a:lnTo>
                    <a:pt x="136" y="408"/>
                  </a:lnTo>
                  <a:lnTo>
                    <a:pt x="144" y="416"/>
                  </a:lnTo>
                  <a:lnTo>
                    <a:pt x="152" y="424"/>
                  </a:lnTo>
                  <a:lnTo>
                    <a:pt x="158" y="424"/>
                  </a:lnTo>
                  <a:lnTo>
                    <a:pt x="162" y="424"/>
                  </a:lnTo>
                  <a:lnTo>
                    <a:pt x="164" y="422"/>
                  </a:lnTo>
                  <a:lnTo>
                    <a:pt x="166" y="420"/>
                  </a:lnTo>
                  <a:lnTo>
                    <a:pt x="168" y="420"/>
                  </a:lnTo>
                  <a:lnTo>
                    <a:pt x="180" y="428"/>
                  </a:lnTo>
                  <a:lnTo>
                    <a:pt x="190" y="436"/>
                  </a:lnTo>
                  <a:lnTo>
                    <a:pt x="198" y="442"/>
                  </a:lnTo>
                  <a:lnTo>
                    <a:pt x="208" y="446"/>
                  </a:lnTo>
                  <a:lnTo>
                    <a:pt x="220" y="450"/>
                  </a:lnTo>
                  <a:lnTo>
                    <a:pt x="222" y="452"/>
                  </a:lnTo>
                  <a:lnTo>
                    <a:pt x="226" y="456"/>
                  </a:lnTo>
                  <a:lnTo>
                    <a:pt x="230" y="458"/>
                  </a:lnTo>
                  <a:lnTo>
                    <a:pt x="236" y="460"/>
                  </a:lnTo>
                  <a:lnTo>
                    <a:pt x="240" y="460"/>
                  </a:lnTo>
                  <a:lnTo>
                    <a:pt x="242" y="460"/>
                  </a:lnTo>
                  <a:lnTo>
                    <a:pt x="244" y="460"/>
                  </a:lnTo>
                  <a:lnTo>
                    <a:pt x="250" y="464"/>
                  </a:lnTo>
                  <a:lnTo>
                    <a:pt x="256" y="466"/>
                  </a:lnTo>
                  <a:lnTo>
                    <a:pt x="274" y="466"/>
                  </a:lnTo>
                  <a:lnTo>
                    <a:pt x="274" y="468"/>
                  </a:lnTo>
                  <a:lnTo>
                    <a:pt x="274" y="464"/>
                  </a:lnTo>
                  <a:lnTo>
                    <a:pt x="278" y="462"/>
                  </a:lnTo>
                  <a:lnTo>
                    <a:pt x="284" y="460"/>
                  </a:lnTo>
                  <a:lnTo>
                    <a:pt x="288" y="472"/>
                  </a:lnTo>
                  <a:lnTo>
                    <a:pt x="290" y="468"/>
                  </a:lnTo>
                  <a:lnTo>
                    <a:pt x="294" y="462"/>
                  </a:lnTo>
                  <a:lnTo>
                    <a:pt x="298" y="460"/>
                  </a:lnTo>
                  <a:lnTo>
                    <a:pt x="302" y="458"/>
                  </a:lnTo>
                  <a:lnTo>
                    <a:pt x="312" y="460"/>
                  </a:lnTo>
                  <a:lnTo>
                    <a:pt x="322" y="464"/>
                  </a:lnTo>
                  <a:lnTo>
                    <a:pt x="332" y="472"/>
                  </a:lnTo>
                  <a:lnTo>
                    <a:pt x="336" y="478"/>
                  </a:lnTo>
                  <a:lnTo>
                    <a:pt x="336" y="480"/>
                  </a:lnTo>
                  <a:lnTo>
                    <a:pt x="338" y="478"/>
                  </a:lnTo>
                  <a:lnTo>
                    <a:pt x="340" y="470"/>
                  </a:lnTo>
                  <a:lnTo>
                    <a:pt x="344" y="460"/>
                  </a:lnTo>
                  <a:lnTo>
                    <a:pt x="348" y="454"/>
                  </a:lnTo>
                  <a:lnTo>
                    <a:pt x="356" y="446"/>
                  </a:lnTo>
                  <a:lnTo>
                    <a:pt x="362" y="442"/>
                  </a:lnTo>
                  <a:lnTo>
                    <a:pt x="372" y="438"/>
                  </a:lnTo>
                  <a:lnTo>
                    <a:pt x="374" y="440"/>
                  </a:lnTo>
                  <a:lnTo>
                    <a:pt x="376" y="440"/>
                  </a:lnTo>
                  <a:lnTo>
                    <a:pt x="380" y="442"/>
                  </a:lnTo>
                  <a:lnTo>
                    <a:pt x="382" y="440"/>
                  </a:lnTo>
                  <a:lnTo>
                    <a:pt x="386" y="438"/>
                  </a:lnTo>
                  <a:lnTo>
                    <a:pt x="386" y="436"/>
                  </a:lnTo>
                  <a:lnTo>
                    <a:pt x="392" y="436"/>
                  </a:lnTo>
                  <a:lnTo>
                    <a:pt x="400" y="444"/>
                  </a:lnTo>
                  <a:lnTo>
                    <a:pt x="400" y="448"/>
                  </a:lnTo>
                  <a:lnTo>
                    <a:pt x="400" y="450"/>
                  </a:lnTo>
                  <a:lnTo>
                    <a:pt x="404" y="454"/>
                  </a:lnTo>
                  <a:lnTo>
                    <a:pt x="410" y="456"/>
                  </a:lnTo>
                  <a:lnTo>
                    <a:pt x="414" y="456"/>
                  </a:lnTo>
                  <a:lnTo>
                    <a:pt x="414" y="45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491" name="Freeform 244"/>
            <p:cNvSpPr>
              <a:spLocks noChangeArrowheads="1"/>
            </p:cNvSpPr>
            <p:nvPr/>
          </p:nvSpPr>
          <p:spPr bwMode="auto">
            <a:xfrm>
              <a:off x="6211800" y="976998"/>
              <a:ext cx="121077" cy="111506"/>
            </a:xfrm>
            <a:custGeom>
              <a:avLst/>
              <a:gdLst>
                <a:gd name="T0" fmla="*/ 2147483646 w 82"/>
                <a:gd name="T1" fmla="*/ 2147483646 h 70"/>
                <a:gd name="T2" fmla="*/ 2147483646 w 82"/>
                <a:gd name="T3" fmla="*/ 2147483646 h 70"/>
                <a:gd name="T4" fmla="*/ 2147483646 w 82"/>
                <a:gd name="T5" fmla="*/ 2147483646 h 70"/>
                <a:gd name="T6" fmla="*/ 2147483646 w 82"/>
                <a:gd name="T7" fmla="*/ 2147483646 h 70"/>
                <a:gd name="T8" fmla="*/ 2147483646 w 82"/>
                <a:gd name="T9" fmla="*/ 2147483646 h 70"/>
                <a:gd name="T10" fmla="*/ 2147483646 w 82"/>
                <a:gd name="T11" fmla="*/ 2147483646 h 70"/>
                <a:gd name="T12" fmla="*/ 2147483646 w 82"/>
                <a:gd name="T13" fmla="*/ 2147483646 h 70"/>
                <a:gd name="T14" fmla="*/ 2147483646 w 82"/>
                <a:gd name="T15" fmla="*/ 2147483646 h 70"/>
                <a:gd name="T16" fmla="*/ 2147483646 w 82"/>
                <a:gd name="T17" fmla="*/ 2147483646 h 70"/>
                <a:gd name="T18" fmla="*/ 2147483646 w 82"/>
                <a:gd name="T19" fmla="*/ 2147483646 h 70"/>
                <a:gd name="T20" fmla="*/ 2147483646 w 82"/>
                <a:gd name="T21" fmla="*/ 2147483646 h 70"/>
                <a:gd name="T22" fmla="*/ 2147483646 w 82"/>
                <a:gd name="T23" fmla="*/ 2147483646 h 70"/>
                <a:gd name="T24" fmla="*/ 2147483646 w 82"/>
                <a:gd name="T25" fmla="*/ 2147483646 h 70"/>
                <a:gd name="T26" fmla="*/ 2147483646 w 82"/>
                <a:gd name="T27" fmla="*/ 2147483646 h 70"/>
                <a:gd name="T28" fmla="*/ 2147483646 w 82"/>
                <a:gd name="T29" fmla="*/ 2147483646 h 70"/>
                <a:gd name="T30" fmla="*/ 2147483646 w 82"/>
                <a:gd name="T31" fmla="*/ 2147483646 h 70"/>
                <a:gd name="T32" fmla="*/ 2147483646 w 82"/>
                <a:gd name="T33" fmla="*/ 2147483646 h 70"/>
                <a:gd name="T34" fmla="*/ 2147483646 w 82"/>
                <a:gd name="T35" fmla="*/ 2147483646 h 70"/>
                <a:gd name="T36" fmla="*/ 2147483646 w 82"/>
                <a:gd name="T37" fmla="*/ 2147483646 h 70"/>
                <a:gd name="T38" fmla="*/ 2147483646 w 82"/>
                <a:gd name="T39" fmla="*/ 2147483646 h 70"/>
                <a:gd name="T40" fmla="*/ 2147483646 w 82"/>
                <a:gd name="T41" fmla="*/ 2147483646 h 70"/>
                <a:gd name="T42" fmla="*/ 0 w 82"/>
                <a:gd name="T43" fmla="*/ 0 h 70"/>
                <a:gd name="T44" fmla="*/ 2147483646 w 82"/>
                <a:gd name="T45" fmla="*/ 0 h 70"/>
                <a:gd name="T46" fmla="*/ 2147483646 w 82"/>
                <a:gd name="T47" fmla="*/ 2147483646 h 70"/>
                <a:gd name="T48" fmla="*/ 2147483646 w 82"/>
                <a:gd name="T49" fmla="*/ 2147483646 h 70"/>
                <a:gd name="T50" fmla="*/ 2147483646 w 82"/>
                <a:gd name="T51" fmla="*/ 2147483646 h 70"/>
                <a:gd name="T52" fmla="*/ 2147483646 w 82"/>
                <a:gd name="T53" fmla="*/ 2147483646 h 70"/>
                <a:gd name="T54" fmla="*/ 2147483646 w 82"/>
                <a:gd name="T55" fmla="*/ 2147483646 h 70"/>
                <a:gd name="T56" fmla="*/ 2147483646 w 82"/>
                <a:gd name="T57" fmla="*/ 2147483646 h 70"/>
                <a:gd name="T58" fmla="*/ 2147483646 w 82"/>
                <a:gd name="T59" fmla="*/ 2147483646 h 70"/>
                <a:gd name="T60" fmla="*/ 2147483646 w 82"/>
                <a:gd name="T61" fmla="*/ 2147483646 h 70"/>
                <a:gd name="T62" fmla="*/ 2147483646 w 82"/>
                <a:gd name="T63" fmla="*/ 2147483646 h 70"/>
                <a:gd name="T64" fmla="*/ 2147483646 w 82"/>
                <a:gd name="T65" fmla="*/ 2147483646 h 70"/>
                <a:gd name="T66" fmla="*/ 2147483646 w 82"/>
                <a:gd name="T67" fmla="*/ 2147483646 h 70"/>
                <a:gd name="T68" fmla="*/ 2147483646 w 82"/>
                <a:gd name="T69" fmla="*/ 2147483646 h 70"/>
                <a:gd name="T70" fmla="*/ 2147483646 w 82"/>
                <a:gd name="T71" fmla="*/ 2147483646 h 70"/>
                <a:gd name="T72" fmla="*/ 2147483646 w 82"/>
                <a:gd name="T73" fmla="*/ 2147483646 h 70"/>
                <a:gd name="T74" fmla="*/ 2147483646 w 82"/>
                <a:gd name="T75" fmla="*/ 2147483646 h 70"/>
                <a:gd name="T76" fmla="*/ 2147483646 w 82"/>
                <a:gd name="T77" fmla="*/ 2147483646 h 70"/>
                <a:gd name="T78" fmla="*/ 2147483646 w 82"/>
                <a:gd name="T79" fmla="*/ 2147483646 h 70"/>
                <a:gd name="T80" fmla="*/ 2147483646 w 82"/>
                <a:gd name="T81" fmla="*/ 2147483646 h 70"/>
                <a:gd name="T82" fmla="*/ 2147483646 w 82"/>
                <a:gd name="T83" fmla="*/ 2147483646 h 70"/>
                <a:gd name="T84" fmla="*/ 2147483646 w 82"/>
                <a:gd name="T85" fmla="*/ 2147483646 h 7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82"/>
                <a:gd name="T130" fmla="*/ 0 h 70"/>
                <a:gd name="T131" fmla="*/ 82 w 82"/>
                <a:gd name="T132" fmla="*/ 70 h 7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82" h="70">
                  <a:moveTo>
                    <a:pt x="28" y="52"/>
                  </a:moveTo>
                  <a:lnTo>
                    <a:pt x="20" y="54"/>
                  </a:lnTo>
                  <a:lnTo>
                    <a:pt x="14" y="56"/>
                  </a:lnTo>
                  <a:lnTo>
                    <a:pt x="26" y="62"/>
                  </a:lnTo>
                  <a:lnTo>
                    <a:pt x="30" y="64"/>
                  </a:lnTo>
                  <a:lnTo>
                    <a:pt x="36" y="70"/>
                  </a:lnTo>
                  <a:lnTo>
                    <a:pt x="20" y="70"/>
                  </a:lnTo>
                  <a:lnTo>
                    <a:pt x="14" y="62"/>
                  </a:lnTo>
                  <a:lnTo>
                    <a:pt x="12" y="58"/>
                  </a:lnTo>
                  <a:lnTo>
                    <a:pt x="8" y="56"/>
                  </a:lnTo>
                  <a:lnTo>
                    <a:pt x="10" y="50"/>
                  </a:lnTo>
                  <a:lnTo>
                    <a:pt x="14" y="46"/>
                  </a:lnTo>
                  <a:lnTo>
                    <a:pt x="12" y="44"/>
                  </a:lnTo>
                  <a:lnTo>
                    <a:pt x="10" y="40"/>
                  </a:lnTo>
                  <a:lnTo>
                    <a:pt x="18" y="40"/>
                  </a:lnTo>
                  <a:lnTo>
                    <a:pt x="16" y="34"/>
                  </a:lnTo>
                  <a:lnTo>
                    <a:pt x="14" y="28"/>
                  </a:lnTo>
                  <a:lnTo>
                    <a:pt x="14" y="16"/>
                  </a:lnTo>
                  <a:lnTo>
                    <a:pt x="10" y="12"/>
                  </a:lnTo>
                  <a:lnTo>
                    <a:pt x="6" y="8"/>
                  </a:lnTo>
                  <a:lnTo>
                    <a:pt x="2" y="4"/>
                  </a:lnTo>
                  <a:lnTo>
                    <a:pt x="0" y="0"/>
                  </a:lnTo>
                  <a:lnTo>
                    <a:pt x="4" y="0"/>
                  </a:lnTo>
                  <a:lnTo>
                    <a:pt x="12" y="4"/>
                  </a:lnTo>
                  <a:lnTo>
                    <a:pt x="24" y="14"/>
                  </a:lnTo>
                  <a:lnTo>
                    <a:pt x="40" y="22"/>
                  </a:lnTo>
                  <a:lnTo>
                    <a:pt x="46" y="24"/>
                  </a:lnTo>
                  <a:lnTo>
                    <a:pt x="54" y="26"/>
                  </a:lnTo>
                  <a:lnTo>
                    <a:pt x="60" y="26"/>
                  </a:lnTo>
                  <a:lnTo>
                    <a:pt x="66" y="24"/>
                  </a:lnTo>
                  <a:lnTo>
                    <a:pt x="74" y="20"/>
                  </a:lnTo>
                  <a:lnTo>
                    <a:pt x="74" y="30"/>
                  </a:lnTo>
                  <a:lnTo>
                    <a:pt x="74" y="34"/>
                  </a:lnTo>
                  <a:lnTo>
                    <a:pt x="76" y="36"/>
                  </a:lnTo>
                  <a:lnTo>
                    <a:pt x="82" y="42"/>
                  </a:lnTo>
                  <a:lnTo>
                    <a:pt x="78" y="44"/>
                  </a:lnTo>
                  <a:lnTo>
                    <a:pt x="72" y="44"/>
                  </a:lnTo>
                  <a:lnTo>
                    <a:pt x="60" y="46"/>
                  </a:lnTo>
                  <a:lnTo>
                    <a:pt x="60" y="62"/>
                  </a:lnTo>
                  <a:lnTo>
                    <a:pt x="52" y="60"/>
                  </a:lnTo>
                  <a:lnTo>
                    <a:pt x="44" y="56"/>
                  </a:lnTo>
                  <a:lnTo>
                    <a:pt x="38" y="54"/>
                  </a:lnTo>
                  <a:lnTo>
                    <a:pt x="28" y="5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492" name="Freeform 245"/>
            <p:cNvSpPr>
              <a:spLocks noChangeArrowheads="1"/>
            </p:cNvSpPr>
            <p:nvPr/>
          </p:nvSpPr>
          <p:spPr bwMode="auto">
            <a:xfrm>
              <a:off x="6141460" y="1095140"/>
              <a:ext cx="199488" cy="233630"/>
            </a:xfrm>
            <a:custGeom>
              <a:avLst/>
              <a:gdLst>
                <a:gd name="T0" fmla="*/ 2147483646 w 136"/>
                <a:gd name="T1" fmla="*/ 2147483646 h 148"/>
                <a:gd name="T2" fmla="*/ 2147483646 w 136"/>
                <a:gd name="T3" fmla="*/ 0 h 148"/>
                <a:gd name="T4" fmla="*/ 2147483646 w 136"/>
                <a:gd name="T5" fmla="*/ 2147483646 h 148"/>
                <a:gd name="T6" fmla="*/ 2147483646 w 136"/>
                <a:gd name="T7" fmla="*/ 2147483646 h 148"/>
                <a:gd name="T8" fmla="*/ 2147483646 w 136"/>
                <a:gd name="T9" fmla="*/ 2147483646 h 148"/>
                <a:gd name="T10" fmla="*/ 2147483646 w 136"/>
                <a:gd name="T11" fmla="*/ 2147483646 h 148"/>
                <a:gd name="T12" fmla="*/ 2147483646 w 136"/>
                <a:gd name="T13" fmla="*/ 2147483646 h 148"/>
                <a:gd name="T14" fmla="*/ 2147483646 w 136"/>
                <a:gd name="T15" fmla="*/ 2147483646 h 148"/>
                <a:gd name="T16" fmla="*/ 2147483646 w 136"/>
                <a:gd name="T17" fmla="*/ 2147483646 h 148"/>
                <a:gd name="T18" fmla="*/ 2147483646 w 136"/>
                <a:gd name="T19" fmla="*/ 2147483646 h 148"/>
                <a:gd name="T20" fmla="*/ 2147483646 w 136"/>
                <a:gd name="T21" fmla="*/ 2147483646 h 148"/>
                <a:gd name="T22" fmla="*/ 2147483646 w 136"/>
                <a:gd name="T23" fmla="*/ 2147483646 h 148"/>
                <a:gd name="T24" fmla="*/ 2147483646 w 136"/>
                <a:gd name="T25" fmla="*/ 2147483646 h 148"/>
                <a:gd name="T26" fmla="*/ 2147483646 w 136"/>
                <a:gd name="T27" fmla="*/ 2147483646 h 148"/>
                <a:gd name="T28" fmla="*/ 2147483646 w 136"/>
                <a:gd name="T29" fmla="*/ 2147483646 h 148"/>
                <a:gd name="T30" fmla="*/ 2147483646 w 136"/>
                <a:gd name="T31" fmla="*/ 2147483646 h 148"/>
                <a:gd name="T32" fmla="*/ 2147483646 w 136"/>
                <a:gd name="T33" fmla="*/ 2147483646 h 148"/>
                <a:gd name="T34" fmla="*/ 2147483646 w 136"/>
                <a:gd name="T35" fmla="*/ 2147483646 h 148"/>
                <a:gd name="T36" fmla="*/ 2147483646 w 136"/>
                <a:gd name="T37" fmla="*/ 2147483646 h 148"/>
                <a:gd name="T38" fmla="*/ 2147483646 w 136"/>
                <a:gd name="T39" fmla="*/ 2147483646 h 148"/>
                <a:gd name="T40" fmla="*/ 2147483646 w 136"/>
                <a:gd name="T41" fmla="*/ 2147483646 h 148"/>
                <a:gd name="T42" fmla="*/ 2147483646 w 136"/>
                <a:gd name="T43" fmla="*/ 2147483646 h 148"/>
                <a:gd name="T44" fmla="*/ 2147483646 w 136"/>
                <a:gd name="T45" fmla="*/ 2147483646 h 148"/>
                <a:gd name="T46" fmla="*/ 2147483646 w 136"/>
                <a:gd name="T47" fmla="*/ 2147483646 h 148"/>
                <a:gd name="T48" fmla="*/ 0 w 136"/>
                <a:gd name="T49" fmla="*/ 2147483646 h 148"/>
                <a:gd name="T50" fmla="*/ 2147483646 w 136"/>
                <a:gd name="T51" fmla="*/ 2147483646 h 148"/>
                <a:gd name="T52" fmla="*/ 2147483646 w 136"/>
                <a:gd name="T53" fmla="*/ 2147483646 h 148"/>
                <a:gd name="T54" fmla="*/ 2147483646 w 136"/>
                <a:gd name="T55" fmla="*/ 2147483646 h 148"/>
                <a:gd name="T56" fmla="*/ 2147483646 w 136"/>
                <a:gd name="T57" fmla="*/ 2147483646 h 148"/>
                <a:gd name="T58" fmla="*/ 2147483646 w 136"/>
                <a:gd name="T59" fmla="*/ 2147483646 h 148"/>
                <a:gd name="T60" fmla="*/ 2147483646 w 136"/>
                <a:gd name="T61" fmla="*/ 2147483646 h 148"/>
                <a:gd name="T62" fmla="*/ 2147483646 w 136"/>
                <a:gd name="T63" fmla="*/ 2147483646 h 148"/>
                <a:gd name="T64" fmla="*/ 2147483646 w 136"/>
                <a:gd name="T65" fmla="*/ 2147483646 h 148"/>
                <a:gd name="T66" fmla="*/ 2147483646 w 136"/>
                <a:gd name="T67" fmla="*/ 2147483646 h 148"/>
                <a:gd name="T68" fmla="*/ 2147483646 w 136"/>
                <a:gd name="T69" fmla="*/ 2147483646 h 148"/>
                <a:gd name="T70" fmla="*/ 2147483646 w 136"/>
                <a:gd name="T71" fmla="*/ 2147483646 h 148"/>
                <a:gd name="T72" fmla="*/ 2147483646 w 136"/>
                <a:gd name="T73" fmla="*/ 2147483646 h 148"/>
                <a:gd name="T74" fmla="*/ 2147483646 w 136"/>
                <a:gd name="T75" fmla="*/ 2147483646 h 148"/>
                <a:gd name="T76" fmla="*/ 2147483646 w 136"/>
                <a:gd name="T77" fmla="*/ 2147483646 h 148"/>
                <a:gd name="T78" fmla="*/ 2147483646 w 136"/>
                <a:gd name="T79" fmla="*/ 2147483646 h 148"/>
                <a:gd name="T80" fmla="*/ 2147483646 w 136"/>
                <a:gd name="T81" fmla="*/ 2147483646 h 148"/>
                <a:gd name="T82" fmla="*/ 2147483646 w 136"/>
                <a:gd name="T83" fmla="*/ 2147483646 h 148"/>
                <a:gd name="T84" fmla="*/ 2147483646 w 136"/>
                <a:gd name="T85" fmla="*/ 2147483646 h 148"/>
                <a:gd name="T86" fmla="*/ 2147483646 w 136"/>
                <a:gd name="T87" fmla="*/ 2147483646 h 148"/>
                <a:gd name="T88" fmla="*/ 2147483646 w 136"/>
                <a:gd name="T89" fmla="*/ 2147483646 h 14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36"/>
                <a:gd name="T136" fmla="*/ 0 h 148"/>
                <a:gd name="T137" fmla="*/ 136 w 136"/>
                <a:gd name="T138" fmla="*/ 148 h 148"/>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36" h="148">
                  <a:moveTo>
                    <a:pt x="76" y="12"/>
                  </a:moveTo>
                  <a:lnTo>
                    <a:pt x="78" y="6"/>
                  </a:lnTo>
                  <a:lnTo>
                    <a:pt x="80" y="4"/>
                  </a:lnTo>
                  <a:lnTo>
                    <a:pt x="86" y="0"/>
                  </a:lnTo>
                  <a:lnTo>
                    <a:pt x="98" y="10"/>
                  </a:lnTo>
                  <a:lnTo>
                    <a:pt x="110" y="24"/>
                  </a:lnTo>
                  <a:lnTo>
                    <a:pt x="116" y="30"/>
                  </a:lnTo>
                  <a:lnTo>
                    <a:pt x="118" y="38"/>
                  </a:lnTo>
                  <a:lnTo>
                    <a:pt x="122" y="46"/>
                  </a:lnTo>
                  <a:lnTo>
                    <a:pt x="122" y="52"/>
                  </a:lnTo>
                  <a:lnTo>
                    <a:pt x="120" y="56"/>
                  </a:lnTo>
                  <a:lnTo>
                    <a:pt x="118" y="60"/>
                  </a:lnTo>
                  <a:lnTo>
                    <a:pt x="126" y="78"/>
                  </a:lnTo>
                  <a:lnTo>
                    <a:pt x="136" y="102"/>
                  </a:lnTo>
                  <a:lnTo>
                    <a:pt x="134" y="110"/>
                  </a:lnTo>
                  <a:lnTo>
                    <a:pt x="132" y="114"/>
                  </a:lnTo>
                  <a:lnTo>
                    <a:pt x="130" y="114"/>
                  </a:lnTo>
                  <a:lnTo>
                    <a:pt x="126" y="114"/>
                  </a:lnTo>
                  <a:lnTo>
                    <a:pt x="126" y="110"/>
                  </a:lnTo>
                  <a:lnTo>
                    <a:pt x="130" y="106"/>
                  </a:lnTo>
                  <a:lnTo>
                    <a:pt x="122" y="108"/>
                  </a:lnTo>
                  <a:lnTo>
                    <a:pt x="118" y="110"/>
                  </a:lnTo>
                  <a:lnTo>
                    <a:pt x="116" y="120"/>
                  </a:lnTo>
                  <a:lnTo>
                    <a:pt x="116" y="116"/>
                  </a:lnTo>
                  <a:lnTo>
                    <a:pt x="114" y="114"/>
                  </a:lnTo>
                  <a:lnTo>
                    <a:pt x="108" y="120"/>
                  </a:lnTo>
                  <a:lnTo>
                    <a:pt x="104" y="122"/>
                  </a:lnTo>
                  <a:lnTo>
                    <a:pt x="100" y="122"/>
                  </a:lnTo>
                  <a:lnTo>
                    <a:pt x="92" y="122"/>
                  </a:lnTo>
                  <a:lnTo>
                    <a:pt x="88" y="120"/>
                  </a:lnTo>
                  <a:lnTo>
                    <a:pt x="84" y="120"/>
                  </a:lnTo>
                  <a:lnTo>
                    <a:pt x="82" y="120"/>
                  </a:lnTo>
                  <a:lnTo>
                    <a:pt x="82" y="122"/>
                  </a:lnTo>
                  <a:lnTo>
                    <a:pt x="86" y="128"/>
                  </a:lnTo>
                  <a:lnTo>
                    <a:pt x="90" y="132"/>
                  </a:lnTo>
                  <a:lnTo>
                    <a:pt x="86" y="138"/>
                  </a:lnTo>
                  <a:lnTo>
                    <a:pt x="82" y="148"/>
                  </a:lnTo>
                  <a:lnTo>
                    <a:pt x="74" y="144"/>
                  </a:lnTo>
                  <a:lnTo>
                    <a:pt x="70" y="138"/>
                  </a:lnTo>
                  <a:lnTo>
                    <a:pt x="66" y="132"/>
                  </a:lnTo>
                  <a:lnTo>
                    <a:pt x="64" y="122"/>
                  </a:lnTo>
                  <a:lnTo>
                    <a:pt x="54" y="122"/>
                  </a:lnTo>
                  <a:lnTo>
                    <a:pt x="46" y="124"/>
                  </a:lnTo>
                  <a:lnTo>
                    <a:pt x="38" y="126"/>
                  </a:lnTo>
                  <a:lnTo>
                    <a:pt x="30" y="130"/>
                  </a:lnTo>
                  <a:lnTo>
                    <a:pt x="20" y="130"/>
                  </a:lnTo>
                  <a:lnTo>
                    <a:pt x="20" y="136"/>
                  </a:lnTo>
                  <a:lnTo>
                    <a:pt x="8" y="134"/>
                  </a:lnTo>
                  <a:lnTo>
                    <a:pt x="2" y="134"/>
                  </a:lnTo>
                  <a:lnTo>
                    <a:pt x="0" y="132"/>
                  </a:lnTo>
                  <a:lnTo>
                    <a:pt x="0" y="128"/>
                  </a:lnTo>
                  <a:lnTo>
                    <a:pt x="6" y="126"/>
                  </a:lnTo>
                  <a:lnTo>
                    <a:pt x="8" y="124"/>
                  </a:lnTo>
                  <a:lnTo>
                    <a:pt x="14" y="116"/>
                  </a:lnTo>
                  <a:lnTo>
                    <a:pt x="20" y="108"/>
                  </a:lnTo>
                  <a:lnTo>
                    <a:pt x="24" y="106"/>
                  </a:lnTo>
                  <a:lnTo>
                    <a:pt x="28" y="106"/>
                  </a:lnTo>
                  <a:lnTo>
                    <a:pt x="34" y="106"/>
                  </a:lnTo>
                  <a:lnTo>
                    <a:pt x="36" y="104"/>
                  </a:lnTo>
                  <a:lnTo>
                    <a:pt x="42" y="102"/>
                  </a:lnTo>
                  <a:lnTo>
                    <a:pt x="46" y="102"/>
                  </a:lnTo>
                  <a:lnTo>
                    <a:pt x="52" y="102"/>
                  </a:lnTo>
                  <a:lnTo>
                    <a:pt x="54" y="104"/>
                  </a:lnTo>
                  <a:lnTo>
                    <a:pt x="60" y="108"/>
                  </a:lnTo>
                  <a:lnTo>
                    <a:pt x="62" y="106"/>
                  </a:lnTo>
                  <a:lnTo>
                    <a:pt x="62" y="102"/>
                  </a:lnTo>
                  <a:lnTo>
                    <a:pt x="62" y="96"/>
                  </a:lnTo>
                  <a:lnTo>
                    <a:pt x="60" y="94"/>
                  </a:lnTo>
                  <a:lnTo>
                    <a:pt x="62" y="90"/>
                  </a:lnTo>
                  <a:lnTo>
                    <a:pt x="64" y="86"/>
                  </a:lnTo>
                  <a:lnTo>
                    <a:pt x="68" y="84"/>
                  </a:lnTo>
                  <a:lnTo>
                    <a:pt x="68" y="80"/>
                  </a:lnTo>
                  <a:lnTo>
                    <a:pt x="68" y="78"/>
                  </a:lnTo>
                  <a:lnTo>
                    <a:pt x="68" y="74"/>
                  </a:lnTo>
                  <a:lnTo>
                    <a:pt x="70" y="78"/>
                  </a:lnTo>
                  <a:lnTo>
                    <a:pt x="68" y="82"/>
                  </a:lnTo>
                  <a:lnTo>
                    <a:pt x="76" y="80"/>
                  </a:lnTo>
                  <a:lnTo>
                    <a:pt x="82" y="78"/>
                  </a:lnTo>
                  <a:lnTo>
                    <a:pt x="86" y="76"/>
                  </a:lnTo>
                  <a:lnTo>
                    <a:pt x="90" y="72"/>
                  </a:lnTo>
                  <a:lnTo>
                    <a:pt x="92" y="60"/>
                  </a:lnTo>
                  <a:lnTo>
                    <a:pt x="94" y="50"/>
                  </a:lnTo>
                  <a:lnTo>
                    <a:pt x="94" y="44"/>
                  </a:lnTo>
                  <a:lnTo>
                    <a:pt x="92" y="40"/>
                  </a:lnTo>
                  <a:lnTo>
                    <a:pt x="88" y="32"/>
                  </a:lnTo>
                  <a:lnTo>
                    <a:pt x="84" y="26"/>
                  </a:lnTo>
                  <a:lnTo>
                    <a:pt x="82" y="24"/>
                  </a:lnTo>
                  <a:lnTo>
                    <a:pt x="80" y="20"/>
                  </a:lnTo>
                  <a:lnTo>
                    <a:pt x="78" y="16"/>
                  </a:lnTo>
                  <a:lnTo>
                    <a:pt x="76" y="1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493" name="Freeform 246"/>
            <p:cNvSpPr>
              <a:spLocks noChangeArrowheads="1"/>
            </p:cNvSpPr>
            <p:nvPr/>
          </p:nvSpPr>
          <p:spPr bwMode="auto">
            <a:xfrm>
              <a:off x="6187586" y="1302222"/>
              <a:ext cx="44971" cy="39823"/>
            </a:xfrm>
            <a:custGeom>
              <a:avLst/>
              <a:gdLst>
                <a:gd name="T0" fmla="*/ 2147483646 w 32"/>
                <a:gd name="T1" fmla="*/ 2147483646 h 26"/>
                <a:gd name="T2" fmla="*/ 2147483646 w 32"/>
                <a:gd name="T3" fmla="*/ 2147483646 h 26"/>
                <a:gd name="T4" fmla="*/ 2147483646 w 32"/>
                <a:gd name="T5" fmla="*/ 0 h 26"/>
                <a:gd name="T6" fmla="*/ 2147483646 w 32"/>
                <a:gd name="T7" fmla="*/ 0 h 26"/>
                <a:gd name="T8" fmla="*/ 2147483646 w 32"/>
                <a:gd name="T9" fmla="*/ 2147483646 h 26"/>
                <a:gd name="T10" fmla="*/ 2147483646 w 32"/>
                <a:gd name="T11" fmla="*/ 2147483646 h 26"/>
                <a:gd name="T12" fmla="*/ 2147483646 w 32"/>
                <a:gd name="T13" fmla="*/ 2147483646 h 26"/>
                <a:gd name="T14" fmla="*/ 2147483646 w 32"/>
                <a:gd name="T15" fmla="*/ 2147483646 h 26"/>
                <a:gd name="T16" fmla="*/ 2147483646 w 32"/>
                <a:gd name="T17" fmla="*/ 2147483646 h 26"/>
                <a:gd name="T18" fmla="*/ 2147483646 w 32"/>
                <a:gd name="T19" fmla="*/ 2147483646 h 26"/>
                <a:gd name="T20" fmla="*/ 2147483646 w 32"/>
                <a:gd name="T21" fmla="*/ 2147483646 h 26"/>
                <a:gd name="T22" fmla="*/ 2147483646 w 32"/>
                <a:gd name="T23" fmla="*/ 2147483646 h 26"/>
                <a:gd name="T24" fmla="*/ 2147483646 w 32"/>
                <a:gd name="T25" fmla="*/ 2147483646 h 26"/>
                <a:gd name="T26" fmla="*/ 2147483646 w 32"/>
                <a:gd name="T27" fmla="*/ 2147483646 h 26"/>
                <a:gd name="T28" fmla="*/ 0 w 32"/>
                <a:gd name="T29" fmla="*/ 2147483646 h 26"/>
                <a:gd name="T30" fmla="*/ 0 w 32"/>
                <a:gd name="T31" fmla="*/ 2147483646 h 26"/>
                <a:gd name="T32" fmla="*/ 2147483646 w 32"/>
                <a:gd name="T33" fmla="*/ 2147483646 h 26"/>
                <a:gd name="T34" fmla="*/ 2147483646 w 32"/>
                <a:gd name="T35" fmla="*/ 2147483646 h 26"/>
                <a:gd name="T36" fmla="*/ 2147483646 w 32"/>
                <a:gd name="T37" fmla="*/ 2147483646 h 26"/>
                <a:gd name="T38" fmla="*/ 2147483646 w 32"/>
                <a:gd name="T39" fmla="*/ 2147483646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2"/>
                <a:gd name="T61" fmla="*/ 0 h 26"/>
                <a:gd name="T62" fmla="*/ 32 w 32"/>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2" h="26">
                  <a:moveTo>
                    <a:pt x="14" y="4"/>
                  </a:moveTo>
                  <a:lnTo>
                    <a:pt x="16" y="4"/>
                  </a:lnTo>
                  <a:lnTo>
                    <a:pt x="14" y="0"/>
                  </a:lnTo>
                  <a:lnTo>
                    <a:pt x="22" y="0"/>
                  </a:lnTo>
                  <a:lnTo>
                    <a:pt x="26" y="2"/>
                  </a:lnTo>
                  <a:lnTo>
                    <a:pt x="32" y="8"/>
                  </a:lnTo>
                  <a:lnTo>
                    <a:pt x="30" y="12"/>
                  </a:lnTo>
                  <a:lnTo>
                    <a:pt x="24" y="14"/>
                  </a:lnTo>
                  <a:lnTo>
                    <a:pt x="14" y="16"/>
                  </a:lnTo>
                  <a:lnTo>
                    <a:pt x="14" y="24"/>
                  </a:lnTo>
                  <a:lnTo>
                    <a:pt x="12" y="26"/>
                  </a:lnTo>
                  <a:lnTo>
                    <a:pt x="10" y="26"/>
                  </a:lnTo>
                  <a:lnTo>
                    <a:pt x="6" y="24"/>
                  </a:lnTo>
                  <a:lnTo>
                    <a:pt x="4" y="20"/>
                  </a:lnTo>
                  <a:lnTo>
                    <a:pt x="0" y="14"/>
                  </a:lnTo>
                  <a:lnTo>
                    <a:pt x="0" y="8"/>
                  </a:lnTo>
                  <a:lnTo>
                    <a:pt x="2" y="6"/>
                  </a:lnTo>
                  <a:lnTo>
                    <a:pt x="4" y="4"/>
                  </a:lnTo>
                  <a:lnTo>
                    <a:pt x="8" y="4"/>
                  </a:lnTo>
                  <a:lnTo>
                    <a:pt x="14" y="4"/>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494" name="Freeform 247"/>
            <p:cNvSpPr>
              <a:spLocks noChangeArrowheads="1"/>
            </p:cNvSpPr>
            <p:nvPr/>
          </p:nvSpPr>
          <p:spPr bwMode="auto">
            <a:xfrm>
              <a:off x="6127623" y="1311513"/>
              <a:ext cx="59962" cy="79646"/>
            </a:xfrm>
            <a:custGeom>
              <a:avLst/>
              <a:gdLst>
                <a:gd name="T0" fmla="*/ 2147483646 w 40"/>
                <a:gd name="T1" fmla="*/ 2147483646 h 52"/>
                <a:gd name="T2" fmla="*/ 2147483646 w 40"/>
                <a:gd name="T3" fmla="*/ 2147483646 h 52"/>
                <a:gd name="T4" fmla="*/ 2147483646 w 40"/>
                <a:gd name="T5" fmla="*/ 2147483646 h 52"/>
                <a:gd name="T6" fmla="*/ 0 w 40"/>
                <a:gd name="T7" fmla="*/ 2147483646 h 52"/>
                <a:gd name="T8" fmla="*/ 2147483646 w 40"/>
                <a:gd name="T9" fmla="*/ 2147483646 h 52"/>
                <a:gd name="T10" fmla="*/ 2147483646 w 40"/>
                <a:gd name="T11" fmla="*/ 2147483646 h 52"/>
                <a:gd name="T12" fmla="*/ 2147483646 w 40"/>
                <a:gd name="T13" fmla="*/ 0 h 52"/>
                <a:gd name="T14" fmla="*/ 2147483646 w 40"/>
                <a:gd name="T15" fmla="*/ 2147483646 h 52"/>
                <a:gd name="T16" fmla="*/ 2147483646 w 40"/>
                <a:gd name="T17" fmla="*/ 2147483646 h 52"/>
                <a:gd name="T18" fmla="*/ 2147483646 w 40"/>
                <a:gd name="T19" fmla="*/ 2147483646 h 52"/>
                <a:gd name="T20" fmla="*/ 2147483646 w 40"/>
                <a:gd name="T21" fmla="*/ 2147483646 h 52"/>
                <a:gd name="T22" fmla="*/ 2147483646 w 40"/>
                <a:gd name="T23" fmla="*/ 2147483646 h 52"/>
                <a:gd name="T24" fmla="*/ 2147483646 w 40"/>
                <a:gd name="T25" fmla="*/ 2147483646 h 52"/>
                <a:gd name="T26" fmla="*/ 2147483646 w 40"/>
                <a:gd name="T27" fmla="*/ 2147483646 h 52"/>
                <a:gd name="T28" fmla="*/ 2147483646 w 40"/>
                <a:gd name="T29" fmla="*/ 2147483646 h 52"/>
                <a:gd name="T30" fmla="*/ 2147483646 w 40"/>
                <a:gd name="T31" fmla="*/ 2147483646 h 52"/>
                <a:gd name="T32" fmla="*/ 2147483646 w 40"/>
                <a:gd name="T33" fmla="*/ 2147483646 h 52"/>
                <a:gd name="T34" fmla="*/ 2147483646 w 40"/>
                <a:gd name="T35" fmla="*/ 2147483646 h 52"/>
                <a:gd name="T36" fmla="*/ 2147483646 w 40"/>
                <a:gd name="T37" fmla="*/ 2147483646 h 52"/>
                <a:gd name="T38" fmla="*/ 2147483646 w 40"/>
                <a:gd name="T39" fmla="*/ 2147483646 h 52"/>
                <a:gd name="T40" fmla="*/ 2147483646 w 40"/>
                <a:gd name="T41" fmla="*/ 2147483646 h 52"/>
                <a:gd name="T42" fmla="*/ 2147483646 w 40"/>
                <a:gd name="T43" fmla="*/ 2147483646 h 52"/>
                <a:gd name="T44" fmla="*/ 2147483646 w 40"/>
                <a:gd name="T45" fmla="*/ 2147483646 h 52"/>
                <a:gd name="T46" fmla="*/ 2147483646 w 40"/>
                <a:gd name="T47" fmla="*/ 2147483646 h 52"/>
                <a:gd name="T48" fmla="*/ 2147483646 w 40"/>
                <a:gd name="T49" fmla="*/ 2147483646 h 52"/>
                <a:gd name="T50" fmla="*/ 2147483646 w 40"/>
                <a:gd name="T51" fmla="*/ 2147483646 h 52"/>
                <a:gd name="T52" fmla="*/ 2147483646 w 40"/>
                <a:gd name="T53" fmla="*/ 2147483646 h 5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40"/>
                <a:gd name="T82" fmla="*/ 0 h 52"/>
                <a:gd name="T83" fmla="*/ 40 w 40"/>
                <a:gd name="T84" fmla="*/ 52 h 5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40" h="52">
                  <a:moveTo>
                    <a:pt x="12" y="24"/>
                  </a:moveTo>
                  <a:lnTo>
                    <a:pt x="4" y="20"/>
                  </a:lnTo>
                  <a:lnTo>
                    <a:pt x="2" y="16"/>
                  </a:lnTo>
                  <a:lnTo>
                    <a:pt x="0" y="12"/>
                  </a:lnTo>
                  <a:lnTo>
                    <a:pt x="2" y="8"/>
                  </a:lnTo>
                  <a:lnTo>
                    <a:pt x="6" y="4"/>
                  </a:lnTo>
                  <a:lnTo>
                    <a:pt x="14" y="0"/>
                  </a:lnTo>
                  <a:lnTo>
                    <a:pt x="18" y="4"/>
                  </a:lnTo>
                  <a:lnTo>
                    <a:pt x="18" y="6"/>
                  </a:lnTo>
                  <a:lnTo>
                    <a:pt x="28" y="6"/>
                  </a:lnTo>
                  <a:lnTo>
                    <a:pt x="30" y="12"/>
                  </a:lnTo>
                  <a:lnTo>
                    <a:pt x="32" y="16"/>
                  </a:lnTo>
                  <a:lnTo>
                    <a:pt x="40" y="22"/>
                  </a:lnTo>
                  <a:lnTo>
                    <a:pt x="36" y="24"/>
                  </a:lnTo>
                  <a:lnTo>
                    <a:pt x="34" y="28"/>
                  </a:lnTo>
                  <a:lnTo>
                    <a:pt x="36" y="32"/>
                  </a:lnTo>
                  <a:lnTo>
                    <a:pt x="38" y="36"/>
                  </a:lnTo>
                  <a:lnTo>
                    <a:pt x="38" y="40"/>
                  </a:lnTo>
                  <a:lnTo>
                    <a:pt x="40" y="42"/>
                  </a:lnTo>
                  <a:lnTo>
                    <a:pt x="38" y="48"/>
                  </a:lnTo>
                  <a:lnTo>
                    <a:pt x="38" y="52"/>
                  </a:lnTo>
                  <a:lnTo>
                    <a:pt x="32" y="50"/>
                  </a:lnTo>
                  <a:lnTo>
                    <a:pt x="24" y="46"/>
                  </a:lnTo>
                  <a:lnTo>
                    <a:pt x="18" y="42"/>
                  </a:lnTo>
                  <a:lnTo>
                    <a:pt x="18" y="36"/>
                  </a:lnTo>
                  <a:lnTo>
                    <a:pt x="18" y="30"/>
                  </a:lnTo>
                  <a:lnTo>
                    <a:pt x="12" y="24"/>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495" name="Freeform 248"/>
            <p:cNvSpPr>
              <a:spLocks noChangeArrowheads="1"/>
            </p:cNvSpPr>
            <p:nvPr/>
          </p:nvSpPr>
          <p:spPr bwMode="auto">
            <a:xfrm>
              <a:off x="5986944" y="1559745"/>
              <a:ext cx="35746" cy="90266"/>
            </a:xfrm>
            <a:custGeom>
              <a:avLst/>
              <a:gdLst>
                <a:gd name="T0" fmla="*/ 2147483646 w 24"/>
                <a:gd name="T1" fmla="*/ 0 h 56"/>
                <a:gd name="T2" fmla="*/ 2147483646 w 24"/>
                <a:gd name="T3" fmla="*/ 2147483646 h 56"/>
                <a:gd name="T4" fmla="*/ 2147483646 w 24"/>
                <a:gd name="T5" fmla="*/ 2147483646 h 56"/>
                <a:gd name="T6" fmla="*/ 2147483646 w 24"/>
                <a:gd name="T7" fmla="*/ 2147483646 h 56"/>
                <a:gd name="T8" fmla="*/ 2147483646 w 24"/>
                <a:gd name="T9" fmla="*/ 2147483646 h 56"/>
                <a:gd name="T10" fmla="*/ 2147483646 w 24"/>
                <a:gd name="T11" fmla="*/ 2147483646 h 56"/>
                <a:gd name="T12" fmla="*/ 0 w 24"/>
                <a:gd name="T13" fmla="*/ 2147483646 h 56"/>
                <a:gd name="T14" fmla="*/ 0 w 24"/>
                <a:gd name="T15" fmla="*/ 2147483646 h 56"/>
                <a:gd name="T16" fmla="*/ 2147483646 w 24"/>
                <a:gd name="T17" fmla="*/ 2147483646 h 56"/>
                <a:gd name="T18" fmla="*/ 2147483646 w 24"/>
                <a:gd name="T19" fmla="*/ 2147483646 h 56"/>
                <a:gd name="T20" fmla="*/ 2147483646 w 24"/>
                <a:gd name="T21" fmla="*/ 2147483646 h 56"/>
                <a:gd name="T22" fmla="*/ 2147483646 w 24"/>
                <a:gd name="T23" fmla="*/ 2147483646 h 56"/>
                <a:gd name="T24" fmla="*/ 2147483646 w 24"/>
                <a:gd name="T25" fmla="*/ 0 h 5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4"/>
                <a:gd name="T40" fmla="*/ 0 h 56"/>
                <a:gd name="T41" fmla="*/ 24 w 24"/>
                <a:gd name="T42" fmla="*/ 56 h 5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4" h="56">
                  <a:moveTo>
                    <a:pt x="24" y="0"/>
                  </a:moveTo>
                  <a:lnTo>
                    <a:pt x="24" y="12"/>
                  </a:lnTo>
                  <a:lnTo>
                    <a:pt x="22" y="32"/>
                  </a:lnTo>
                  <a:lnTo>
                    <a:pt x="16" y="56"/>
                  </a:lnTo>
                  <a:lnTo>
                    <a:pt x="4" y="44"/>
                  </a:lnTo>
                  <a:lnTo>
                    <a:pt x="2" y="38"/>
                  </a:lnTo>
                  <a:lnTo>
                    <a:pt x="0" y="32"/>
                  </a:lnTo>
                  <a:lnTo>
                    <a:pt x="0" y="20"/>
                  </a:lnTo>
                  <a:lnTo>
                    <a:pt x="4" y="10"/>
                  </a:lnTo>
                  <a:lnTo>
                    <a:pt x="8" y="4"/>
                  </a:lnTo>
                  <a:lnTo>
                    <a:pt x="12" y="4"/>
                  </a:lnTo>
                  <a:lnTo>
                    <a:pt x="18" y="2"/>
                  </a:lnTo>
                  <a:lnTo>
                    <a:pt x="24" y="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496" name="Freeform 249"/>
            <p:cNvSpPr>
              <a:spLocks noChangeArrowheads="1"/>
            </p:cNvSpPr>
            <p:nvPr/>
          </p:nvSpPr>
          <p:spPr bwMode="auto">
            <a:xfrm>
              <a:off x="5744791" y="1705764"/>
              <a:ext cx="48431" cy="54425"/>
            </a:xfrm>
            <a:custGeom>
              <a:avLst/>
              <a:gdLst>
                <a:gd name="T0" fmla="*/ 2147483646 w 34"/>
                <a:gd name="T1" fmla="*/ 2147483646 h 36"/>
                <a:gd name="T2" fmla="*/ 2147483646 w 34"/>
                <a:gd name="T3" fmla="*/ 2147483646 h 36"/>
                <a:gd name="T4" fmla="*/ 2147483646 w 34"/>
                <a:gd name="T5" fmla="*/ 2147483646 h 36"/>
                <a:gd name="T6" fmla="*/ 2147483646 w 34"/>
                <a:gd name="T7" fmla="*/ 2147483646 h 36"/>
                <a:gd name="T8" fmla="*/ 0 w 34"/>
                <a:gd name="T9" fmla="*/ 2147483646 h 36"/>
                <a:gd name="T10" fmla="*/ 2147483646 w 34"/>
                <a:gd name="T11" fmla="*/ 2147483646 h 36"/>
                <a:gd name="T12" fmla="*/ 2147483646 w 34"/>
                <a:gd name="T13" fmla="*/ 2147483646 h 36"/>
                <a:gd name="T14" fmla="*/ 2147483646 w 34"/>
                <a:gd name="T15" fmla="*/ 2147483646 h 36"/>
                <a:gd name="T16" fmla="*/ 2147483646 w 34"/>
                <a:gd name="T17" fmla="*/ 2147483646 h 36"/>
                <a:gd name="T18" fmla="*/ 2147483646 w 34"/>
                <a:gd name="T19" fmla="*/ 0 h 36"/>
                <a:gd name="T20" fmla="*/ 2147483646 w 34"/>
                <a:gd name="T21" fmla="*/ 2147483646 h 36"/>
                <a:gd name="T22" fmla="*/ 2147483646 w 34"/>
                <a:gd name="T23" fmla="*/ 2147483646 h 36"/>
                <a:gd name="T24" fmla="*/ 2147483646 w 34"/>
                <a:gd name="T25" fmla="*/ 2147483646 h 36"/>
                <a:gd name="T26" fmla="*/ 2147483646 w 34"/>
                <a:gd name="T27" fmla="*/ 2147483646 h 36"/>
                <a:gd name="T28" fmla="*/ 2147483646 w 34"/>
                <a:gd name="T29" fmla="*/ 2147483646 h 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4"/>
                <a:gd name="T46" fmla="*/ 0 h 36"/>
                <a:gd name="T47" fmla="*/ 34 w 34"/>
                <a:gd name="T48" fmla="*/ 36 h 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4" h="36">
                  <a:moveTo>
                    <a:pt x="18" y="36"/>
                  </a:moveTo>
                  <a:lnTo>
                    <a:pt x="12" y="34"/>
                  </a:lnTo>
                  <a:lnTo>
                    <a:pt x="6" y="30"/>
                  </a:lnTo>
                  <a:lnTo>
                    <a:pt x="2" y="24"/>
                  </a:lnTo>
                  <a:lnTo>
                    <a:pt x="0" y="20"/>
                  </a:lnTo>
                  <a:lnTo>
                    <a:pt x="2" y="16"/>
                  </a:lnTo>
                  <a:lnTo>
                    <a:pt x="4" y="12"/>
                  </a:lnTo>
                  <a:lnTo>
                    <a:pt x="12" y="6"/>
                  </a:lnTo>
                  <a:lnTo>
                    <a:pt x="26" y="2"/>
                  </a:lnTo>
                  <a:lnTo>
                    <a:pt x="34" y="0"/>
                  </a:lnTo>
                  <a:lnTo>
                    <a:pt x="34" y="10"/>
                  </a:lnTo>
                  <a:lnTo>
                    <a:pt x="30" y="20"/>
                  </a:lnTo>
                  <a:lnTo>
                    <a:pt x="24" y="32"/>
                  </a:lnTo>
                  <a:lnTo>
                    <a:pt x="22" y="34"/>
                  </a:lnTo>
                  <a:lnTo>
                    <a:pt x="18" y="3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497" name="Freeform 250"/>
            <p:cNvSpPr>
              <a:spLocks noChangeArrowheads="1"/>
            </p:cNvSpPr>
            <p:nvPr/>
          </p:nvSpPr>
          <p:spPr bwMode="auto">
            <a:xfrm>
              <a:off x="5094438" y="2007092"/>
              <a:ext cx="54196" cy="114160"/>
            </a:xfrm>
            <a:custGeom>
              <a:avLst/>
              <a:gdLst>
                <a:gd name="T0" fmla="*/ 2147483646 w 36"/>
                <a:gd name="T1" fmla="*/ 2147483646 h 70"/>
                <a:gd name="T2" fmla="*/ 2147483646 w 36"/>
                <a:gd name="T3" fmla="*/ 2147483646 h 70"/>
                <a:gd name="T4" fmla="*/ 2147483646 w 36"/>
                <a:gd name="T5" fmla="*/ 2147483646 h 70"/>
                <a:gd name="T6" fmla="*/ 2147483646 w 36"/>
                <a:gd name="T7" fmla="*/ 2147483646 h 70"/>
                <a:gd name="T8" fmla="*/ 2147483646 w 36"/>
                <a:gd name="T9" fmla="*/ 2147483646 h 70"/>
                <a:gd name="T10" fmla="*/ 2147483646 w 36"/>
                <a:gd name="T11" fmla="*/ 2147483646 h 70"/>
                <a:gd name="T12" fmla="*/ 2147483646 w 36"/>
                <a:gd name="T13" fmla="*/ 2147483646 h 70"/>
                <a:gd name="T14" fmla="*/ 2147483646 w 36"/>
                <a:gd name="T15" fmla="*/ 2147483646 h 70"/>
                <a:gd name="T16" fmla="*/ 2147483646 w 36"/>
                <a:gd name="T17" fmla="*/ 2147483646 h 70"/>
                <a:gd name="T18" fmla="*/ 2147483646 w 36"/>
                <a:gd name="T19" fmla="*/ 2147483646 h 70"/>
                <a:gd name="T20" fmla="*/ 0 w 36"/>
                <a:gd name="T21" fmla="*/ 2147483646 h 70"/>
                <a:gd name="T22" fmla="*/ 2147483646 w 36"/>
                <a:gd name="T23" fmla="*/ 2147483646 h 70"/>
                <a:gd name="T24" fmla="*/ 2147483646 w 36"/>
                <a:gd name="T25" fmla="*/ 2147483646 h 70"/>
                <a:gd name="T26" fmla="*/ 2147483646 w 36"/>
                <a:gd name="T27" fmla="*/ 2147483646 h 70"/>
                <a:gd name="T28" fmla="*/ 2147483646 w 36"/>
                <a:gd name="T29" fmla="*/ 0 h 70"/>
                <a:gd name="T30" fmla="*/ 2147483646 w 36"/>
                <a:gd name="T31" fmla="*/ 2147483646 h 70"/>
                <a:gd name="T32" fmla="*/ 2147483646 w 36"/>
                <a:gd name="T33" fmla="*/ 2147483646 h 70"/>
                <a:gd name="T34" fmla="*/ 2147483646 w 36"/>
                <a:gd name="T35" fmla="*/ 2147483646 h 70"/>
                <a:gd name="T36" fmla="*/ 2147483646 w 36"/>
                <a:gd name="T37" fmla="*/ 2147483646 h 70"/>
                <a:gd name="T38" fmla="*/ 2147483646 w 36"/>
                <a:gd name="T39" fmla="*/ 2147483646 h 70"/>
                <a:gd name="T40" fmla="*/ 2147483646 w 36"/>
                <a:gd name="T41" fmla="*/ 2147483646 h 7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6"/>
                <a:gd name="T64" fmla="*/ 0 h 70"/>
                <a:gd name="T65" fmla="*/ 36 w 36"/>
                <a:gd name="T66" fmla="*/ 70 h 7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6" h="70">
                  <a:moveTo>
                    <a:pt x="36" y="52"/>
                  </a:moveTo>
                  <a:lnTo>
                    <a:pt x="34" y="58"/>
                  </a:lnTo>
                  <a:lnTo>
                    <a:pt x="30" y="64"/>
                  </a:lnTo>
                  <a:lnTo>
                    <a:pt x="22" y="68"/>
                  </a:lnTo>
                  <a:lnTo>
                    <a:pt x="16" y="70"/>
                  </a:lnTo>
                  <a:lnTo>
                    <a:pt x="12" y="68"/>
                  </a:lnTo>
                  <a:lnTo>
                    <a:pt x="8" y="64"/>
                  </a:lnTo>
                  <a:lnTo>
                    <a:pt x="6" y="60"/>
                  </a:lnTo>
                  <a:lnTo>
                    <a:pt x="4" y="54"/>
                  </a:lnTo>
                  <a:lnTo>
                    <a:pt x="2" y="44"/>
                  </a:lnTo>
                  <a:lnTo>
                    <a:pt x="0" y="34"/>
                  </a:lnTo>
                  <a:lnTo>
                    <a:pt x="2" y="24"/>
                  </a:lnTo>
                  <a:lnTo>
                    <a:pt x="4" y="18"/>
                  </a:lnTo>
                  <a:lnTo>
                    <a:pt x="6" y="10"/>
                  </a:lnTo>
                  <a:lnTo>
                    <a:pt x="8" y="0"/>
                  </a:lnTo>
                  <a:lnTo>
                    <a:pt x="14" y="2"/>
                  </a:lnTo>
                  <a:lnTo>
                    <a:pt x="16" y="8"/>
                  </a:lnTo>
                  <a:lnTo>
                    <a:pt x="26" y="20"/>
                  </a:lnTo>
                  <a:lnTo>
                    <a:pt x="34" y="36"/>
                  </a:lnTo>
                  <a:lnTo>
                    <a:pt x="36" y="44"/>
                  </a:lnTo>
                  <a:lnTo>
                    <a:pt x="36" y="5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498" name="Freeform 251"/>
            <p:cNvSpPr>
              <a:spLocks noChangeArrowheads="1"/>
            </p:cNvSpPr>
            <p:nvPr/>
          </p:nvSpPr>
          <p:spPr bwMode="auto">
            <a:xfrm>
              <a:off x="5571825" y="1612842"/>
              <a:ext cx="219091" cy="428763"/>
            </a:xfrm>
            <a:custGeom>
              <a:avLst/>
              <a:gdLst>
                <a:gd name="T0" fmla="*/ 2147483646 w 150"/>
                <a:gd name="T1" fmla="*/ 2147483646 h 270"/>
                <a:gd name="T2" fmla="*/ 2147483646 w 150"/>
                <a:gd name="T3" fmla="*/ 2147483646 h 270"/>
                <a:gd name="T4" fmla="*/ 2147483646 w 150"/>
                <a:gd name="T5" fmla="*/ 2147483646 h 270"/>
                <a:gd name="T6" fmla="*/ 2147483646 w 150"/>
                <a:gd name="T7" fmla="*/ 2147483646 h 270"/>
                <a:gd name="T8" fmla="*/ 2147483646 w 150"/>
                <a:gd name="T9" fmla="*/ 2147483646 h 270"/>
                <a:gd name="T10" fmla="*/ 2147483646 w 150"/>
                <a:gd name="T11" fmla="*/ 2147483646 h 270"/>
                <a:gd name="T12" fmla="*/ 2147483646 w 150"/>
                <a:gd name="T13" fmla="*/ 2147483646 h 270"/>
                <a:gd name="T14" fmla="*/ 2147483646 w 150"/>
                <a:gd name="T15" fmla="*/ 2147483646 h 270"/>
                <a:gd name="T16" fmla="*/ 2147483646 w 150"/>
                <a:gd name="T17" fmla="*/ 2147483646 h 270"/>
                <a:gd name="T18" fmla="*/ 2147483646 w 150"/>
                <a:gd name="T19" fmla="*/ 2147483646 h 270"/>
                <a:gd name="T20" fmla="*/ 2147483646 w 150"/>
                <a:gd name="T21" fmla="*/ 2147483646 h 270"/>
                <a:gd name="T22" fmla="*/ 2147483646 w 150"/>
                <a:gd name="T23" fmla="*/ 2147483646 h 270"/>
                <a:gd name="T24" fmla="*/ 2147483646 w 150"/>
                <a:gd name="T25" fmla="*/ 2147483646 h 270"/>
                <a:gd name="T26" fmla="*/ 2147483646 w 150"/>
                <a:gd name="T27" fmla="*/ 2147483646 h 270"/>
                <a:gd name="T28" fmla="*/ 2147483646 w 150"/>
                <a:gd name="T29" fmla="*/ 2147483646 h 270"/>
                <a:gd name="T30" fmla="*/ 2147483646 w 150"/>
                <a:gd name="T31" fmla="*/ 2147483646 h 270"/>
                <a:gd name="T32" fmla="*/ 2147483646 w 150"/>
                <a:gd name="T33" fmla="*/ 2147483646 h 270"/>
                <a:gd name="T34" fmla="*/ 2147483646 w 150"/>
                <a:gd name="T35" fmla="*/ 2147483646 h 270"/>
                <a:gd name="T36" fmla="*/ 0 w 150"/>
                <a:gd name="T37" fmla="*/ 2147483646 h 270"/>
                <a:gd name="T38" fmla="*/ 2147483646 w 150"/>
                <a:gd name="T39" fmla="*/ 2147483646 h 270"/>
                <a:gd name="T40" fmla="*/ 2147483646 w 150"/>
                <a:gd name="T41" fmla="*/ 2147483646 h 270"/>
                <a:gd name="T42" fmla="*/ 2147483646 w 150"/>
                <a:gd name="T43" fmla="*/ 2147483646 h 270"/>
                <a:gd name="T44" fmla="*/ 2147483646 w 150"/>
                <a:gd name="T45" fmla="*/ 2147483646 h 270"/>
                <a:gd name="T46" fmla="*/ 2147483646 w 150"/>
                <a:gd name="T47" fmla="*/ 2147483646 h 270"/>
                <a:gd name="T48" fmla="*/ 2147483646 w 150"/>
                <a:gd name="T49" fmla="*/ 2147483646 h 270"/>
                <a:gd name="T50" fmla="*/ 2147483646 w 150"/>
                <a:gd name="T51" fmla="*/ 2147483646 h 270"/>
                <a:gd name="T52" fmla="*/ 2147483646 w 150"/>
                <a:gd name="T53" fmla="*/ 2147483646 h 270"/>
                <a:gd name="T54" fmla="*/ 2147483646 w 150"/>
                <a:gd name="T55" fmla="*/ 2147483646 h 270"/>
                <a:gd name="T56" fmla="*/ 2147483646 w 150"/>
                <a:gd name="T57" fmla="*/ 2147483646 h 270"/>
                <a:gd name="T58" fmla="*/ 2147483646 w 150"/>
                <a:gd name="T59" fmla="*/ 2147483646 h 270"/>
                <a:gd name="T60" fmla="*/ 2147483646 w 150"/>
                <a:gd name="T61" fmla="*/ 2147483646 h 270"/>
                <a:gd name="T62" fmla="*/ 2147483646 w 150"/>
                <a:gd name="T63" fmla="*/ 2147483646 h 270"/>
                <a:gd name="T64" fmla="*/ 2147483646 w 150"/>
                <a:gd name="T65" fmla="*/ 2147483646 h 270"/>
                <a:gd name="T66" fmla="*/ 2147483646 w 150"/>
                <a:gd name="T67" fmla="*/ 2147483646 h 270"/>
                <a:gd name="T68" fmla="*/ 2147483646 w 150"/>
                <a:gd name="T69" fmla="*/ 2147483646 h 270"/>
                <a:gd name="T70" fmla="*/ 2147483646 w 150"/>
                <a:gd name="T71" fmla="*/ 2147483646 h 270"/>
                <a:gd name="T72" fmla="*/ 2147483646 w 150"/>
                <a:gd name="T73" fmla="*/ 2147483646 h 270"/>
                <a:gd name="T74" fmla="*/ 2147483646 w 150"/>
                <a:gd name="T75" fmla="*/ 2147483646 h 270"/>
                <a:gd name="T76" fmla="*/ 2147483646 w 150"/>
                <a:gd name="T77" fmla="*/ 2147483646 h 270"/>
                <a:gd name="T78" fmla="*/ 2147483646 w 150"/>
                <a:gd name="T79" fmla="*/ 2147483646 h 270"/>
                <a:gd name="T80" fmla="*/ 2147483646 w 150"/>
                <a:gd name="T81" fmla="*/ 2147483646 h 270"/>
                <a:gd name="T82" fmla="*/ 2147483646 w 150"/>
                <a:gd name="T83" fmla="*/ 2147483646 h 270"/>
                <a:gd name="T84" fmla="*/ 2147483646 w 150"/>
                <a:gd name="T85" fmla="*/ 2147483646 h 270"/>
                <a:gd name="T86" fmla="*/ 2147483646 w 150"/>
                <a:gd name="T87" fmla="*/ 2147483646 h 270"/>
                <a:gd name="T88" fmla="*/ 2147483646 w 150"/>
                <a:gd name="T89" fmla="*/ 2147483646 h 270"/>
                <a:gd name="T90" fmla="*/ 2147483646 w 150"/>
                <a:gd name="T91" fmla="*/ 2147483646 h 270"/>
                <a:gd name="T92" fmla="*/ 2147483646 w 150"/>
                <a:gd name="T93" fmla="*/ 2147483646 h 270"/>
                <a:gd name="T94" fmla="*/ 2147483646 w 150"/>
                <a:gd name="T95" fmla="*/ 2147483646 h 270"/>
                <a:gd name="T96" fmla="*/ 2147483646 w 150"/>
                <a:gd name="T97" fmla="*/ 2147483646 h 270"/>
                <a:gd name="T98" fmla="*/ 2147483646 w 150"/>
                <a:gd name="T99" fmla="*/ 2147483646 h 27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50"/>
                <a:gd name="T151" fmla="*/ 0 h 270"/>
                <a:gd name="T152" fmla="*/ 150 w 150"/>
                <a:gd name="T153" fmla="*/ 270 h 270"/>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50" h="270">
                  <a:moveTo>
                    <a:pt x="64" y="232"/>
                  </a:moveTo>
                  <a:lnTo>
                    <a:pt x="70" y="228"/>
                  </a:lnTo>
                  <a:lnTo>
                    <a:pt x="78" y="226"/>
                  </a:lnTo>
                  <a:lnTo>
                    <a:pt x="96" y="220"/>
                  </a:lnTo>
                  <a:lnTo>
                    <a:pt x="92" y="216"/>
                  </a:lnTo>
                  <a:lnTo>
                    <a:pt x="90" y="216"/>
                  </a:lnTo>
                  <a:lnTo>
                    <a:pt x="88" y="214"/>
                  </a:lnTo>
                  <a:lnTo>
                    <a:pt x="112" y="200"/>
                  </a:lnTo>
                  <a:lnTo>
                    <a:pt x="114" y="198"/>
                  </a:lnTo>
                  <a:lnTo>
                    <a:pt x="116" y="194"/>
                  </a:lnTo>
                  <a:lnTo>
                    <a:pt x="114" y="190"/>
                  </a:lnTo>
                  <a:lnTo>
                    <a:pt x="114" y="186"/>
                  </a:lnTo>
                  <a:lnTo>
                    <a:pt x="114" y="182"/>
                  </a:lnTo>
                  <a:lnTo>
                    <a:pt x="112" y="176"/>
                  </a:lnTo>
                  <a:lnTo>
                    <a:pt x="112" y="160"/>
                  </a:lnTo>
                  <a:lnTo>
                    <a:pt x="106" y="146"/>
                  </a:lnTo>
                  <a:lnTo>
                    <a:pt x="100" y="136"/>
                  </a:lnTo>
                  <a:lnTo>
                    <a:pt x="86" y="118"/>
                  </a:lnTo>
                  <a:lnTo>
                    <a:pt x="82" y="112"/>
                  </a:lnTo>
                  <a:lnTo>
                    <a:pt x="76" y="106"/>
                  </a:lnTo>
                  <a:lnTo>
                    <a:pt x="70" y="106"/>
                  </a:lnTo>
                  <a:lnTo>
                    <a:pt x="68" y="102"/>
                  </a:lnTo>
                  <a:lnTo>
                    <a:pt x="66" y="96"/>
                  </a:lnTo>
                  <a:lnTo>
                    <a:pt x="60" y="92"/>
                  </a:lnTo>
                  <a:lnTo>
                    <a:pt x="52" y="86"/>
                  </a:lnTo>
                  <a:lnTo>
                    <a:pt x="42" y="78"/>
                  </a:lnTo>
                  <a:lnTo>
                    <a:pt x="34" y="70"/>
                  </a:lnTo>
                  <a:lnTo>
                    <a:pt x="32" y="64"/>
                  </a:lnTo>
                  <a:lnTo>
                    <a:pt x="30" y="60"/>
                  </a:lnTo>
                  <a:lnTo>
                    <a:pt x="38" y="58"/>
                  </a:lnTo>
                  <a:lnTo>
                    <a:pt x="42" y="54"/>
                  </a:lnTo>
                  <a:lnTo>
                    <a:pt x="42" y="48"/>
                  </a:lnTo>
                  <a:lnTo>
                    <a:pt x="26" y="44"/>
                  </a:lnTo>
                  <a:lnTo>
                    <a:pt x="14" y="38"/>
                  </a:lnTo>
                  <a:lnTo>
                    <a:pt x="8" y="34"/>
                  </a:lnTo>
                  <a:lnTo>
                    <a:pt x="4" y="30"/>
                  </a:lnTo>
                  <a:lnTo>
                    <a:pt x="0" y="24"/>
                  </a:lnTo>
                  <a:lnTo>
                    <a:pt x="0" y="18"/>
                  </a:lnTo>
                  <a:lnTo>
                    <a:pt x="0" y="14"/>
                  </a:lnTo>
                  <a:lnTo>
                    <a:pt x="10" y="14"/>
                  </a:lnTo>
                  <a:lnTo>
                    <a:pt x="16" y="14"/>
                  </a:lnTo>
                  <a:lnTo>
                    <a:pt x="26" y="12"/>
                  </a:lnTo>
                  <a:lnTo>
                    <a:pt x="34" y="6"/>
                  </a:lnTo>
                  <a:lnTo>
                    <a:pt x="42" y="2"/>
                  </a:lnTo>
                  <a:lnTo>
                    <a:pt x="50" y="0"/>
                  </a:lnTo>
                  <a:lnTo>
                    <a:pt x="56" y="2"/>
                  </a:lnTo>
                  <a:lnTo>
                    <a:pt x="60" y="4"/>
                  </a:lnTo>
                  <a:lnTo>
                    <a:pt x="66" y="6"/>
                  </a:lnTo>
                  <a:lnTo>
                    <a:pt x="70" y="6"/>
                  </a:lnTo>
                  <a:lnTo>
                    <a:pt x="72" y="12"/>
                  </a:lnTo>
                  <a:lnTo>
                    <a:pt x="74" y="16"/>
                  </a:lnTo>
                  <a:lnTo>
                    <a:pt x="82" y="24"/>
                  </a:lnTo>
                  <a:lnTo>
                    <a:pt x="90" y="28"/>
                  </a:lnTo>
                  <a:lnTo>
                    <a:pt x="98" y="30"/>
                  </a:lnTo>
                  <a:lnTo>
                    <a:pt x="96" y="36"/>
                  </a:lnTo>
                  <a:lnTo>
                    <a:pt x="94" y="42"/>
                  </a:lnTo>
                  <a:lnTo>
                    <a:pt x="90" y="42"/>
                  </a:lnTo>
                  <a:lnTo>
                    <a:pt x="84" y="42"/>
                  </a:lnTo>
                  <a:lnTo>
                    <a:pt x="82" y="42"/>
                  </a:lnTo>
                  <a:lnTo>
                    <a:pt x="82" y="48"/>
                  </a:lnTo>
                  <a:lnTo>
                    <a:pt x="80" y="52"/>
                  </a:lnTo>
                  <a:lnTo>
                    <a:pt x="76" y="56"/>
                  </a:lnTo>
                  <a:lnTo>
                    <a:pt x="72" y="64"/>
                  </a:lnTo>
                  <a:lnTo>
                    <a:pt x="70" y="70"/>
                  </a:lnTo>
                  <a:lnTo>
                    <a:pt x="72" y="84"/>
                  </a:lnTo>
                  <a:lnTo>
                    <a:pt x="76" y="88"/>
                  </a:lnTo>
                  <a:lnTo>
                    <a:pt x="78" y="92"/>
                  </a:lnTo>
                  <a:lnTo>
                    <a:pt x="86" y="96"/>
                  </a:lnTo>
                  <a:lnTo>
                    <a:pt x="98" y="110"/>
                  </a:lnTo>
                  <a:lnTo>
                    <a:pt x="110" y="124"/>
                  </a:lnTo>
                  <a:lnTo>
                    <a:pt x="122" y="136"/>
                  </a:lnTo>
                  <a:lnTo>
                    <a:pt x="138" y="148"/>
                  </a:lnTo>
                  <a:lnTo>
                    <a:pt x="138" y="156"/>
                  </a:lnTo>
                  <a:lnTo>
                    <a:pt x="142" y="170"/>
                  </a:lnTo>
                  <a:lnTo>
                    <a:pt x="150" y="192"/>
                  </a:lnTo>
                  <a:lnTo>
                    <a:pt x="146" y="198"/>
                  </a:lnTo>
                  <a:lnTo>
                    <a:pt x="146" y="204"/>
                  </a:lnTo>
                  <a:lnTo>
                    <a:pt x="146" y="210"/>
                  </a:lnTo>
                  <a:lnTo>
                    <a:pt x="144" y="214"/>
                  </a:lnTo>
                  <a:lnTo>
                    <a:pt x="138" y="220"/>
                  </a:lnTo>
                  <a:lnTo>
                    <a:pt x="128" y="228"/>
                  </a:lnTo>
                  <a:lnTo>
                    <a:pt x="120" y="232"/>
                  </a:lnTo>
                  <a:lnTo>
                    <a:pt x="112" y="234"/>
                  </a:lnTo>
                  <a:lnTo>
                    <a:pt x="104" y="242"/>
                  </a:lnTo>
                  <a:lnTo>
                    <a:pt x="98" y="254"/>
                  </a:lnTo>
                  <a:lnTo>
                    <a:pt x="88" y="266"/>
                  </a:lnTo>
                  <a:lnTo>
                    <a:pt x="84" y="270"/>
                  </a:lnTo>
                  <a:lnTo>
                    <a:pt x="78" y="270"/>
                  </a:lnTo>
                  <a:lnTo>
                    <a:pt x="76" y="270"/>
                  </a:lnTo>
                  <a:lnTo>
                    <a:pt x="74" y="268"/>
                  </a:lnTo>
                  <a:lnTo>
                    <a:pt x="74" y="260"/>
                  </a:lnTo>
                  <a:lnTo>
                    <a:pt x="74" y="252"/>
                  </a:lnTo>
                  <a:lnTo>
                    <a:pt x="76" y="246"/>
                  </a:lnTo>
                  <a:lnTo>
                    <a:pt x="76" y="242"/>
                  </a:lnTo>
                  <a:lnTo>
                    <a:pt x="74" y="236"/>
                  </a:lnTo>
                  <a:lnTo>
                    <a:pt x="70" y="236"/>
                  </a:lnTo>
                  <a:lnTo>
                    <a:pt x="66" y="234"/>
                  </a:lnTo>
                  <a:lnTo>
                    <a:pt x="62" y="234"/>
                  </a:lnTo>
                  <a:lnTo>
                    <a:pt x="60" y="234"/>
                  </a:lnTo>
                  <a:lnTo>
                    <a:pt x="64" y="23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499" name="Freeform 252"/>
            <p:cNvSpPr>
              <a:spLocks noChangeArrowheads="1"/>
            </p:cNvSpPr>
            <p:nvPr/>
          </p:nvSpPr>
          <p:spPr bwMode="auto">
            <a:xfrm>
              <a:off x="5615643" y="1866384"/>
              <a:ext cx="126842" cy="120797"/>
            </a:xfrm>
            <a:custGeom>
              <a:avLst/>
              <a:gdLst>
                <a:gd name="T0" fmla="*/ 2147483646 w 86"/>
                <a:gd name="T1" fmla="*/ 0 h 76"/>
                <a:gd name="T2" fmla="*/ 2147483646 w 86"/>
                <a:gd name="T3" fmla="*/ 0 h 76"/>
                <a:gd name="T4" fmla="*/ 2147483646 w 86"/>
                <a:gd name="T5" fmla="*/ 2147483646 h 76"/>
                <a:gd name="T6" fmla="*/ 2147483646 w 86"/>
                <a:gd name="T7" fmla="*/ 0 h 76"/>
                <a:gd name="T8" fmla="*/ 2147483646 w 86"/>
                <a:gd name="T9" fmla="*/ 0 h 76"/>
                <a:gd name="T10" fmla="*/ 2147483646 w 86"/>
                <a:gd name="T11" fmla="*/ 0 h 76"/>
                <a:gd name="T12" fmla="*/ 2147483646 w 86"/>
                <a:gd name="T13" fmla="*/ 2147483646 h 76"/>
                <a:gd name="T14" fmla="*/ 2147483646 w 86"/>
                <a:gd name="T15" fmla="*/ 2147483646 h 76"/>
                <a:gd name="T16" fmla="*/ 2147483646 w 86"/>
                <a:gd name="T17" fmla="*/ 2147483646 h 76"/>
                <a:gd name="T18" fmla="*/ 2147483646 w 86"/>
                <a:gd name="T19" fmla="*/ 2147483646 h 76"/>
                <a:gd name="T20" fmla="*/ 2147483646 w 86"/>
                <a:gd name="T21" fmla="*/ 2147483646 h 76"/>
                <a:gd name="T22" fmla="*/ 2147483646 w 86"/>
                <a:gd name="T23" fmla="*/ 2147483646 h 76"/>
                <a:gd name="T24" fmla="*/ 2147483646 w 86"/>
                <a:gd name="T25" fmla="*/ 2147483646 h 76"/>
                <a:gd name="T26" fmla="*/ 2147483646 w 86"/>
                <a:gd name="T27" fmla="*/ 2147483646 h 76"/>
                <a:gd name="T28" fmla="*/ 2147483646 w 86"/>
                <a:gd name="T29" fmla="*/ 2147483646 h 76"/>
                <a:gd name="T30" fmla="*/ 2147483646 w 86"/>
                <a:gd name="T31" fmla="*/ 2147483646 h 76"/>
                <a:gd name="T32" fmla="*/ 2147483646 w 86"/>
                <a:gd name="T33" fmla="*/ 2147483646 h 76"/>
                <a:gd name="T34" fmla="*/ 0 w 86"/>
                <a:gd name="T35" fmla="*/ 2147483646 h 76"/>
                <a:gd name="T36" fmla="*/ 2147483646 w 86"/>
                <a:gd name="T37" fmla="*/ 2147483646 h 76"/>
                <a:gd name="T38" fmla="*/ 2147483646 w 86"/>
                <a:gd name="T39" fmla="*/ 2147483646 h 76"/>
                <a:gd name="T40" fmla="*/ 2147483646 w 86"/>
                <a:gd name="T41" fmla="*/ 2147483646 h 76"/>
                <a:gd name="T42" fmla="*/ 2147483646 w 86"/>
                <a:gd name="T43" fmla="*/ 2147483646 h 76"/>
                <a:gd name="T44" fmla="*/ 2147483646 w 86"/>
                <a:gd name="T45" fmla="*/ 2147483646 h 76"/>
                <a:gd name="T46" fmla="*/ 2147483646 w 86"/>
                <a:gd name="T47" fmla="*/ 2147483646 h 76"/>
                <a:gd name="T48" fmla="*/ 2147483646 w 86"/>
                <a:gd name="T49" fmla="*/ 2147483646 h 76"/>
                <a:gd name="T50" fmla="*/ 2147483646 w 86"/>
                <a:gd name="T51" fmla="*/ 2147483646 h 76"/>
                <a:gd name="T52" fmla="*/ 2147483646 w 86"/>
                <a:gd name="T53" fmla="*/ 2147483646 h 76"/>
                <a:gd name="T54" fmla="*/ 2147483646 w 86"/>
                <a:gd name="T55" fmla="*/ 2147483646 h 76"/>
                <a:gd name="T56" fmla="*/ 2147483646 w 86"/>
                <a:gd name="T57" fmla="*/ 2147483646 h 76"/>
                <a:gd name="T58" fmla="*/ 2147483646 w 86"/>
                <a:gd name="T59" fmla="*/ 2147483646 h 76"/>
                <a:gd name="T60" fmla="*/ 2147483646 w 86"/>
                <a:gd name="T61" fmla="*/ 2147483646 h 76"/>
                <a:gd name="T62" fmla="*/ 2147483646 w 86"/>
                <a:gd name="T63" fmla="*/ 2147483646 h 76"/>
                <a:gd name="T64" fmla="*/ 2147483646 w 86"/>
                <a:gd name="T65" fmla="*/ 2147483646 h 76"/>
                <a:gd name="T66" fmla="*/ 2147483646 w 86"/>
                <a:gd name="T67" fmla="*/ 2147483646 h 76"/>
                <a:gd name="T68" fmla="*/ 2147483646 w 86"/>
                <a:gd name="T69" fmla="*/ 2147483646 h 76"/>
                <a:gd name="T70" fmla="*/ 2147483646 w 86"/>
                <a:gd name="T71" fmla="*/ 2147483646 h 76"/>
                <a:gd name="T72" fmla="*/ 2147483646 w 86"/>
                <a:gd name="T73" fmla="*/ 2147483646 h 76"/>
                <a:gd name="T74" fmla="*/ 2147483646 w 86"/>
                <a:gd name="T75" fmla="*/ 2147483646 h 76"/>
                <a:gd name="T76" fmla="*/ 2147483646 w 86"/>
                <a:gd name="T77" fmla="*/ 2147483646 h 76"/>
                <a:gd name="T78" fmla="*/ 2147483646 w 86"/>
                <a:gd name="T79" fmla="*/ 2147483646 h 76"/>
                <a:gd name="T80" fmla="*/ 2147483646 w 86"/>
                <a:gd name="T81" fmla="*/ 2147483646 h 76"/>
                <a:gd name="T82" fmla="*/ 2147483646 w 86"/>
                <a:gd name="T83" fmla="*/ 2147483646 h 76"/>
                <a:gd name="T84" fmla="*/ 2147483646 w 86"/>
                <a:gd name="T85" fmla="*/ 2147483646 h 76"/>
                <a:gd name="T86" fmla="*/ 2147483646 w 86"/>
                <a:gd name="T87" fmla="*/ 2147483646 h 76"/>
                <a:gd name="T88" fmla="*/ 2147483646 w 86"/>
                <a:gd name="T89" fmla="*/ 0 h 76"/>
                <a:gd name="T90" fmla="*/ 2147483646 w 86"/>
                <a:gd name="T91" fmla="*/ 0 h 7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6"/>
                <a:gd name="T139" fmla="*/ 0 h 76"/>
                <a:gd name="T140" fmla="*/ 86 w 86"/>
                <a:gd name="T141" fmla="*/ 76 h 7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6" h="76">
                  <a:moveTo>
                    <a:pt x="80" y="0"/>
                  </a:moveTo>
                  <a:lnTo>
                    <a:pt x="78" y="0"/>
                  </a:lnTo>
                  <a:lnTo>
                    <a:pt x="74" y="2"/>
                  </a:lnTo>
                  <a:lnTo>
                    <a:pt x="70" y="0"/>
                  </a:lnTo>
                  <a:lnTo>
                    <a:pt x="66" y="0"/>
                  </a:lnTo>
                  <a:lnTo>
                    <a:pt x="62" y="0"/>
                  </a:lnTo>
                  <a:lnTo>
                    <a:pt x="60" y="4"/>
                  </a:lnTo>
                  <a:lnTo>
                    <a:pt x="58" y="10"/>
                  </a:lnTo>
                  <a:lnTo>
                    <a:pt x="52" y="8"/>
                  </a:lnTo>
                  <a:lnTo>
                    <a:pt x="46" y="4"/>
                  </a:lnTo>
                  <a:lnTo>
                    <a:pt x="40" y="2"/>
                  </a:lnTo>
                  <a:lnTo>
                    <a:pt x="30" y="2"/>
                  </a:lnTo>
                  <a:lnTo>
                    <a:pt x="18" y="2"/>
                  </a:lnTo>
                  <a:lnTo>
                    <a:pt x="10" y="6"/>
                  </a:lnTo>
                  <a:lnTo>
                    <a:pt x="6" y="10"/>
                  </a:lnTo>
                  <a:lnTo>
                    <a:pt x="2" y="14"/>
                  </a:lnTo>
                  <a:lnTo>
                    <a:pt x="2" y="20"/>
                  </a:lnTo>
                  <a:lnTo>
                    <a:pt x="0" y="26"/>
                  </a:lnTo>
                  <a:lnTo>
                    <a:pt x="2" y="30"/>
                  </a:lnTo>
                  <a:lnTo>
                    <a:pt x="4" y="36"/>
                  </a:lnTo>
                  <a:lnTo>
                    <a:pt x="6" y="40"/>
                  </a:lnTo>
                  <a:lnTo>
                    <a:pt x="8" y="46"/>
                  </a:lnTo>
                  <a:lnTo>
                    <a:pt x="10" y="52"/>
                  </a:lnTo>
                  <a:lnTo>
                    <a:pt x="10" y="54"/>
                  </a:lnTo>
                  <a:lnTo>
                    <a:pt x="12" y="58"/>
                  </a:lnTo>
                  <a:lnTo>
                    <a:pt x="14" y="62"/>
                  </a:lnTo>
                  <a:lnTo>
                    <a:pt x="18" y="66"/>
                  </a:lnTo>
                  <a:lnTo>
                    <a:pt x="24" y="66"/>
                  </a:lnTo>
                  <a:lnTo>
                    <a:pt x="24" y="76"/>
                  </a:lnTo>
                  <a:lnTo>
                    <a:pt x="30" y="74"/>
                  </a:lnTo>
                  <a:lnTo>
                    <a:pt x="34" y="72"/>
                  </a:lnTo>
                  <a:lnTo>
                    <a:pt x="40" y="68"/>
                  </a:lnTo>
                  <a:lnTo>
                    <a:pt x="48" y="66"/>
                  </a:lnTo>
                  <a:lnTo>
                    <a:pt x="66" y="60"/>
                  </a:lnTo>
                  <a:lnTo>
                    <a:pt x="62" y="56"/>
                  </a:lnTo>
                  <a:lnTo>
                    <a:pt x="60" y="56"/>
                  </a:lnTo>
                  <a:lnTo>
                    <a:pt x="58" y="54"/>
                  </a:lnTo>
                  <a:lnTo>
                    <a:pt x="82" y="40"/>
                  </a:lnTo>
                  <a:lnTo>
                    <a:pt x="84" y="38"/>
                  </a:lnTo>
                  <a:lnTo>
                    <a:pt x="86" y="34"/>
                  </a:lnTo>
                  <a:lnTo>
                    <a:pt x="84" y="30"/>
                  </a:lnTo>
                  <a:lnTo>
                    <a:pt x="84" y="26"/>
                  </a:lnTo>
                  <a:lnTo>
                    <a:pt x="84" y="22"/>
                  </a:lnTo>
                  <a:lnTo>
                    <a:pt x="82" y="16"/>
                  </a:lnTo>
                  <a:lnTo>
                    <a:pt x="82" y="0"/>
                  </a:lnTo>
                  <a:lnTo>
                    <a:pt x="80" y="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00" name="Freeform 253"/>
            <p:cNvSpPr>
              <a:spLocks noChangeArrowheads="1"/>
            </p:cNvSpPr>
            <p:nvPr/>
          </p:nvSpPr>
          <p:spPr bwMode="auto">
            <a:xfrm>
              <a:off x="5531466" y="1636736"/>
              <a:ext cx="204100" cy="246904"/>
            </a:xfrm>
            <a:custGeom>
              <a:avLst/>
              <a:gdLst>
                <a:gd name="T0" fmla="*/ 2147483646 w 140"/>
                <a:gd name="T1" fmla="*/ 2147483646 h 156"/>
                <a:gd name="T2" fmla="*/ 2147483646 w 140"/>
                <a:gd name="T3" fmla="*/ 2147483646 h 156"/>
                <a:gd name="T4" fmla="*/ 2147483646 w 140"/>
                <a:gd name="T5" fmla="*/ 2147483646 h 156"/>
                <a:gd name="T6" fmla="*/ 2147483646 w 140"/>
                <a:gd name="T7" fmla="*/ 2147483646 h 156"/>
                <a:gd name="T8" fmla="*/ 2147483646 w 140"/>
                <a:gd name="T9" fmla="*/ 2147483646 h 156"/>
                <a:gd name="T10" fmla="*/ 2147483646 w 140"/>
                <a:gd name="T11" fmla="*/ 2147483646 h 156"/>
                <a:gd name="T12" fmla="*/ 2147483646 w 140"/>
                <a:gd name="T13" fmla="*/ 2147483646 h 156"/>
                <a:gd name="T14" fmla="*/ 2147483646 w 140"/>
                <a:gd name="T15" fmla="*/ 2147483646 h 156"/>
                <a:gd name="T16" fmla="*/ 2147483646 w 140"/>
                <a:gd name="T17" fmla="*/ 2147483646 h 156"/>
                <a:gd name="T18" fmla="*/ 2147483646 w 140"/>
                <a:gd name="T19" fmla="*/ 2147483646 h 156"/>
                <a:gd name="T20" fmla="*/ 2147483646 w 140"/>
                <a:gd name="T21" fmla="*/ 2147483646 h 156"/>
                <a:gd name="T22" fmla="*/ 2147483646 w 140"/>
                <a:gd name="T23" fmla="*/ 2147483646 h 156"/>
                <a:gd name="T24" fmla="*/ 2147483646 w 140"/>
                <a:gd name="T25" fmla="*/ 2147483646 h 156"/>
                <a:gd name="T26" fmla="*/ 2147483646 w 140"/>
                <a:gd name="T27" fmla="*/ 2147483646 h 156"/>
                <a:gd name="T28" fmla="*/ 2147483646 w 140"/>
                <a:gd name="T29" fmla="*/ 2147483646 h 156"/>
                <a:gd name="T30" fmla="*/ 2147483646 w 140"/>
                <a:gd name="T31" fmla="*/ 2147483646 h 156"/>
                <a:gd name="T32" fmla="*/ 0 w 140"/>
                <a:gd name="T33" fmla="*/ 2147483646 h 156"/>
                <a:gd name="T34" fmla="*/ 2147483646 w 140"/>
                <a:gd name="T35" fmla="*/ 2147483646 h 156"/>
                <a:gd name="T36" fmla="*/ 2147483646 w 140"/>
                <a:gd name="T37" fmla="*/ 2147483646 h 156"/>
                <a:gd name="T38" fmla="*/ 2147483646 w 140"/>
                <a:gd name="T39" fmla="*/ 2147483646 h 156"/>
                <a:gd name="T40" fmla="*/ 2147483646 w 140"/>
                <a:gd name="T41" fmla="*/ 2147483646 h 156"/>
                <a:gd name="T42" fmla="*/ 2147483646 w 140"/>
                <a:gd name="T43" fmla="*/ 2147483646 h 156"/>
                <a:gd name="T44" fmla="*/ 2147483646 w 140"/>
                <a:gd name="T45" fmla="*/ 2147483646 h 156"/>
                <a:gd name="T46" fmla="*/ 2147483646 w 140"/>
                <a:gd name="T47" fmla="*/ 2147483646 h 156"/>
                <a:gd name="T48" fmla="*/ 2147483646 w 140"/>
                <a:gd name="T49" fmla="*/ 2147483646 h 156"/>
                <a:gd name="T50" fmla="*/ 2147483646 w 140"/>
                <a:gd name="T51" fmla="*/ 2147483646 h 156"/>
                <a:gd name="T52" fmla="*/ 2147483646 w 140"/>
                <a:gd name="T53" fmla="*/ 2147483646 h 156"/>
                <a:gd name="T54" fmla="*/ 2147483646 w 140"/>
                <a:gd name="T55" fmla="*/ 2147483646 h 156"/>
                <a:gd name="T56" fmla="*/ 2147483646 w 140"/>
                <a:gd name="T57" fmla="*/ 2147483646 h 156"/>
                <a:gd name="T58" fmla="*/ 2147483646 w 140"/>
                <a:gd name="T59" fmla="*/ 2147483646 h 156"/>
                <a:gd name="T60" fmla="*/ 2147483646 w 140"/>
                <a:gd name="T61" fmla="*/ 2147483646 h 156"/>
                <a:gd name="T62" fmla="*/ 2147483646 w 140"/>
                <a:gd name="T63" fmla="*/ 2147483646 h 156"/>
                <a:gd name="T64" fmla="*/ 2147483646 w 140"/>
                <a:gd name="T65" fmla="*/ 2147483646 h 156"/>
                <a:gd name="T66" fmla="*/ 2147483646 w 140"/>
                <a:gd name="T67" fmla="*/ 2147483646 h 156"/>
                <a:gd name="T68" fmla="*/ 2147483646 w 140"/>
                <a:gd name="T69" fmla="*/ 2147483646 h 156"/>
                <a:gd name="T70" fmla="*/ 2147483646 w 140"/>
                <a:gd name="T71" fmla="*/ 2147483646 h 156"/>
                <a:gd name="T72" fmla="*/ 2147483646 w 140"/>
                <a:gd name="T73" fmla="*/ 2147483646 h 156"/>
                <a:gd name="T74" fmla="*/ 2147483646 w 140"/>
                <a:gd name="T75" fmla="*/ 2147483646 h 156"/>
                <a:gd name="T76" fmla="*/ 2147483646 w 140"/>
                <a:gd name="T77" fmla="*/ 2147483646 h 156"/>
                <a:gd name="T78" fmla="*/ 2147483646 w 140"/>
                <a:gd name="T79" fmla="*/ 2147483646 h 15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40"/>
                <a:gd name="T121" fmla="*/ 0 h 156"/>
                <a:gd name="T122" fmla="*/ 140 w 140"/>
                <a:gd name="T123" fmla="*/ 156 h 15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40" h="156">
                  <a:moveTo>
                    <a:pt x="104" y="150"/>
                  </a:moveTo>
                  <a:lnTo>
                    <a:pt x="102" y="124"/>
                  </a:lnTo>
                  <a:lnTo>
                    <a:pt x="98" y="120"/>
                  </a:lnTo>
                  <a:lnTo>
                    <a:pt x="94" y="116"/>
                  </a:lnTo>
                  <a:lnTo>
                    <a:pt x="90" y="108"/>
                  </a:lnTo>
                  <a:lnTo>
                    <a:pt x="88" y="102"/>
                  </a:lnTo>
                  <a:lnTo>
                    <a:pt x="88" y="98"/>
                  </a:lnTo>
                  <a:lnTo>
                    <a:pt x="86" y="94"/>
                  </a:lnTo>
                  <a:lnTo>
                    <a:pt x="80" y="90"/>
                  </a:lnTo>
                  <a:lnTo>
                    <a:pt x="74" y="84"/>
                  </a:lnTo>
                  <a:lnTo>
                    <a:pt x="70" y="76"/>
                  </a:lnTo>
                  <a:lnTo>
                    <a:pt x="66" y="76"/>
                  </a:lnTo>
                  <a:lnTo>
                    <a:pt x="62" y="78"/>
                  </a:lnTo>
                  <a:lnTo>
                    <a:pt x="58" y="82"/>
                  </a:lnTo>
                  <a:lnTo>
                    <a:pt x="56" y="86"/>
                  </a:lnTo>
                  <a:lnTo>
                    <a:pt x="52" y="88"/>
                  </a:lnTo>
                  <a:lnTo>
                    <a:pt x="50" y="86"/>
                  </a:lnTo>
                  <a:lnTo>
                    <a:pt x="48" y="84"/>
                  </a:lnTo>
                  <a:lnTo>
                    <a:pt x="46" y="82"/>
                  </a:lnTo>
                  <a:lnTo>
                    <a:pt x="44" y="80"/>
                  </a:lnTo>
                  <a:lnTo>
                    <a:pt x="40" y="80"/>
                  </a:lnTo>
                  <a:lnTo>
                    <a:pt x="36" y="84"/>
                  </a:lnTo>
                  <a:lnTo>
                    <a:pt x="28" y="90"/>
                  </a:lnTo>
                  <a:lnTo>
                    <a:pt x="26" y="70"/>
                  </a:lnTo>
                  <a:lnTo>
                    <a:pt x="26" y="64"/>
                  </a:lnTo>
                  <a:lnTo>
                    <a:pt x="26" y="58"/>
                  </a:lnTo>
                  <a:lnTo>
                    <a:pt x="22" y="56"/>
                  </a:lnTo>
                  <a:lnTo>
                    <a:pt x="18" y="56"/>
                  </a:lnTo>
                  <a:lnTo>
                    <a:pt x="16" y="56"/>
                  </a:lnTo>
                  <a:lnTo>
                    <a:pt x="12" y="56"/>
                  </a:lnTo>
                  <a:lnTo>
                    <a:pt x="8" y="52"/>
                  </a:lnTo>
                  <a:lnTo>
                    <a:pt x="6" y="44"/>
                  </a:lnTo>
                  <a:lnTo>
                    <a:pt x="4" y="40"/>
                  </a:lnTo>
                  <a:lnTo>
                    <a:pt x="0" y="38"/>
                  </a:lnTo>
                  <a:lnTo>
                    <a:pt x="8" y="32"/>
                  </a:lnTo>
                  <a:lnTo>
                    <a:pt x="10" y="28"/>
                  </a:lnTo>
                  <a:lnTo>
                    <a:pt x="10" y="24"/>
                  </a:lnTo>
                  <a:lnTo>
                    <a:pt x="12" y="22"/>
                  </a:lnTo>
                  <a:lnTo>
                    <a:pt x="16" y="18"/>
                  </a:lnTo>
                  <a:lnTo>
                    <a:pt x="20" y="22"/>
                  </a:lnTo>
                  <a:lnTo>
                    <a:pt x="22" y="22"/>
                  </a:lnTo>
                  <a:lnTo>
                    <a:pt x="26" y="20"/>
                  </a:lnTo>
                  <a:lnTo>
                    <a:pt x="22" y="14"/>
                  </a:lnTo>
                  <a:lnTo>
                    <a:pt x="20" y="8"/>
                  </a:lnTo>
                  <a:lnTo>
                    <a:pt x="20" y="4"/>
                  </a:lnTo>
                  <a:lnTo>
                    <a:pt x="22" y="2"/>
                  </a:lnTo>
                  <a:lnTo>
                    <a:pt x="28" y="0"/>
                  </a:lnTo>
                  <a:lnTo>
                    <a:pt x="28" y="4"/>
                  </a:lnTo>
                  <a:lnTo>
                    <a:pt x="28" y="10"/>
                  </a:lnTo>
                  <a:lnTo>
                    <a:pt x="32" y="16"/>
                  </a:lnTo>
                  <a:lnTo>
                    <a:pt x="36" y="20"/>
                  </a:lnTo>
                  <a:lnTo>
                    <a:pt x="42" y="24"/>
                  </a:lnTo>
                  <a:lnTo>
                    <a:pt x="54" y="30"/>
                  </a:lnTo>
                  <a:lnTo>
                    <a:pt x="70" y="34"/>
                  </a:lnTo>
                  <a:lnTo>
                    <a:pt x="70" y="40"/>
                  </a:lnTo>
                  <a:lnTo>
                    <a:pt x="66" y="44"/>
                  </a:lnTo>
                  <a:lnTo>
                    <a:pt x="58" y="46"/>
                  </a:lnTo>
                  <a:lnTo>
                    <a:pt x="60" y="50"/>
                  </a:lnTo>
                  <a:lnTo>
                    <a:pt x="62" y="56"/>
                  </a:lnTo>
                  <a:lnTo>
                    <a:pt x="70" y="64"/>
                  </a:lnTo>
                  <a:lnTo>
                    <a:pt x="80" y="72"/>
                  </a:lnTo>
                  <a:lnTo>
                    <a:pt x="88" y="78"/>
                  </a:lnTo>
                  <a:lnTo>
                    <a:pt x="94" y="82"/>
                  </a:lnTo>
                  <a:lnTo>
                    <a:pt x="96" y="88"/>
                  </a:lnTo>
                  <a:lnTo>
                    <a:pt x="98" y="92"/>
                  </a:lnTo>
                  <a:lnTo>
                    <a:pt x="104" y="92"/>
                  </a:lnTo>
                  <a:lnTo>
                    <a:pt x="110" y="98"/>
                  </a:lnTo>
                  <a:lnTo>
                    <a:pt x="114" y="104"/>
                  </a:lnTo>
                  <a:lnTo>
                    <a:pt x="128" y="122"/>
                  </a:lnTo>
                  <a:lnTo>
                    <a:pt x="134" y="132"/>
                  </a:lnTo>
                  <a:lnTo>
                    <a:pt x="140" y="146"/>
                  </a:lnTo>
                  <a:lnTo>
                    <a:pt x="138" y="146"/>
                  </a:lnTo>
                  <a:lnTo>
                    <a:pt x="136" y="146"/>
                  </a:lnTo>
                  <a:lnTo>
                    <a:pt x="132" y="148"/>
                  </a:lnTo>
                  <a:lnTo>
                    <a:pt x="128" y="146"/>
                  </a:lnTo>
                  <a:lnTo>
                    <a:pt x="124" y="146"/>
                  </a:lnTo>
                  <a:lnTo>
                    <a:pt x="120" y="146"/>
                  </a:lnTo>
                  <a:lnTo>
                    <a:pt x="118" y="150"/>
                  </a:lnTo>
                  <a:lnTo>
                    <a:pt x="116" y="156"/>
                  </a:lnTo>
                  <a:lnTo>
                    <a:pt x="110" y="154"/>
                  </a:lnTo>
                  <a:lnTo>
                    <a:pt x="104" y="15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01" name="Freeform 254"/>
            <p:cNvSpPr>
              <a:spLocks noChangeArrowheads="1"/>
            </p:cNvSpPr>
            <p:nvPr/>
          </p:nvSpPr>
          <p:spPr bwMode="auto">
            <a:xfrm>
              <a:off x="5483035" y="1695144"/>
              <a:ext cx="199488" cy="430091"/>
            </a:xfrm>
            <a:custGeom>
              <a:avLst/>
              <a:gdLst>
                <a:gd name="T0" fmla="*/ 2147483646 w 136"/>
                <a:gd name="T1" fmla="*/ 2147483646 h 272"/>
                <a:gd name="T2" fmla="*/ 2147483646 w 136"/>
                <a:gd name="T3" fmla="*/ 2147483646 h 272"/>
                <a:gd name="T4" fmla="*/ 2147483646 w 136"/>
                <a:gd name="T5" fmla="*/ 2147483646 h 272"/>
                <a:gd name="T6" fmla="*/ 2147483646 w 136"/>
                <a:gd name="T7" fmla="*/ 2147483646 h 272"/>
                <a:gd name="T8" fmla="*/ 2147483646 w 136"/>
                <a:gd name="T9" fmla="*/ 2147483646 h 272"/>
                <a:gd name="T10" fmla="*/ 2147483646 w 136"/>
                <a:gd name="T11" fmla="*/ 2147483646 h 272"/>
                <a:gd name="T12" fmla="*/ 2147483646 w 136"/>
                <a:gd name="T13" fmla="*/ 2147483646 h 272"/>
                <a:gd name="T14" fmla="*/ 2147483646 w 136"/>
                <a:gd name="T15" fmla="*/ 2147483646 h 272"/>
                <a:gd name="T16" fmla="*/ 2147483646 w 136"/>
                <a:gd name="T17" fmla="*/ 2147483646 h 272"/>
                <a:gd name="T18" fmla="*/ 2147483646 w 136"/>
                <a:gd name="T19" fmla="*/ 2147483646 h 272"/>
                <a:gd name="T20" fmla="*/ 2147483646 w 136"/>
                <a:gd name="T21" fmla="*/ 2147483646 h 272"/>
                <a:gd name="T22" fmla="*/ 2147483646 w 136"/>
                <a:gd name="T23" fmla="*/ 2147483646 h 272"/>
                <a:gd name="T24" fmla="*/ 2147483646 w 136"/>
                <a:gd name="T25" fmla="*/ 2147483646 h 272"/>
                <a:gd name="T26" fmla="*/ 2147483646 w 136"/>
                <a:gd name="T27" fmla="*/ 2147483646 h 272"/>
                <a:gd name="T28" fmla="*/ 2147483646 w 136"/>
                <a:gd name="T29" fmla="*/ 2147483646 h 272"/>
                <a:gd name="T30" fmla="*/ 2147483646 w 136"/>
                <a:gd name="T31" fmla="*/ 2147483646 h 272"/>
                <a:gd name="T32" fmla="*/ 2147483646 w 136"/>
                <a:gd name="T33" fmla="*/ 2147483646 h 272"/>
                <a:gd name="T34" fmla="*/ 2147483646 w 136"/>
                <a:gd name="T35" fmla="*/ 2147483646 h 272"/>
                <a:gd name="T36" fmla="*/ 2147483646 w 136"/>
                <a:gd name="T37" fmla="*/ 2147483646 h 272"/>
                <a:gd name="T38" fmla="*/ 2147483646 w 136"/>
                <a:gd name="T39" fmla="*/ 2147483646 h 272"/>
                <a:gd name="T40" fmla="*/ 2147483646 w 136"/>
                <a:gd name="T41" fmla="*/ 2147483646 h 272"/>
                <a:gd name="T42" fmla="*/ 2147483646 w 136"/>
                <a:gd name="T43" fmla="*/ 2147483646 h 272"/>
                <a:gd name="T44" fmla="*/ 2147483646 w 136"/>
                <a:gd name="T45" fmla="*/ 2147483646 h 272"/>
                <a:gd name="T46" fmla="*/ 2147483646 w 136"/>
                <a:gd name="T47" fmla="*/ 2147483646 h 272"/>
                <a:gd name="T48" fmla="*/ 2147483646 w 136"/>
                <a:gd name="T49" fmla="*/ 2147483646 h 272"/>
                <a:gd name="T50" fmla="*/ 2147483646 w 136"/>
                <a:gd name="T51" fmla="*/ 2147483646 h 272"/>
                <a:gd name="T52" fmla="*/ 2147483646 w 136"/>
                <a:gd name="T53" fmla="*/ 2147483646 h 272"/>
                <a:gd name="T54" fmla="*/ 2147483646 w 136"/>
                <a:gd name="T55" fmla="*/ 2147483646 h 272"/>
                <a:gd name="T56" fmla="*/ 2147483646 w 136"/>
                <a:gd name="T57" fmla="*/ 2147483646 h 272"/>
                <a:gd name="T58" fmla="*/ 2147483646 w 136"/>
                <a:gd name="T59" fmla="*/ 2147483646 h 272"/>
                <a:gd name="T60" fmla="*/ 2147483646 w 136"/>
                <a:gd name="T61" fmla="*/ 2147483646 h 272"/>
                <a:gd name="T62" fmla="*/ 2147483646 w 136"/>
                <a:gd name="T63" fmla="*/ 2147483646 h 272"/>
                <a:gd name="T64" fmla="*/ 2147483646 w 136"/>
                <a:gd name="T65" fmla="*/ 2147483646 h 272"/>
                <a:gd name="T66" fmla="*/ 2147483646 w 136"/>
                <a:gd name="T67" fmla="*/ 2147483646 h 272"/>
                <a:gd name="T68" fmla="*/ 2147483646 w 136"/>
                <a:gd name="T69" fmla="*/ 2147483646 h 272"/>
                <a:gd name="T70" fmla="*/ 2147483646 w 136"/>
                <a:gd name="T71" fmla="*/ 2147483646 h 272"/>
                <a:gd name="T72" fmla="*/ 2147483646 w 136"/>
                <a:gd name="T73" fmla="*/ 2147483646 h 272"/>
                <a:gd name="T74" fmla="*/ 2147483646 w 136"/>
                <a:gd name="T75" fmla="*/ 2147483646 h 272"/>
                <a:gd name="T76" fmla="*/ 2147483646 w 136"/>
                <a:gd name="T77" fmla="*/ 2147483646 h 272"/>
                <a:gd name="T78" fmla="*/ 2147483646 w 136"/>
                <a:gd name="T79" fmla="*/ 2147483646 h 272"/>
                <a:gd name="T80" fmla="*/ 2147483646 w 136"/>
                <a:gd name="T81" fmla="*/ 2147483646 h 272"/>
                <a:gd name="T82" fmla="*/ 2147483646 w 136"/>
                <a:gd name="T83" fmla="*/ 2147483646 h 272"/>
                <a:gd name="T84" fmla="*/ 2147483646 w 136"/>
                <a:gd name="T85" fmla="*/ 2147483646 h 272"/>
                <a:gd name="T86" fmla="*/ 2147483646 w 136"/>
                <a:gd name="T87" fmla="*/ 2147483646 h 272"/>
                <a:gd name="T88" fmla="*/ 2147483646 w 136"/>
                <a:gd name="T89" fmla="*/ 2147483646 h 272"/>
                <a:gd name="T90" fmla="*/ 2147483646 w 136"/>
                <a:gd name="T91" fmla="*/ 2147483646 h 272"/>
                <a:gd name="T92" fmla="*/ 2147483646 w 136"/>
                <a:gd name="T93" fmla="*/ 2147483646 h 272"/>
                <a:gd name="T94" fmla="*/ 2147483646 w 136"/>
                <a:gd name="T95" fmla="*/ 2147483646 h 272"/>
                <a:gd name="T96" fmla="*/ 2147483646 w 136"/>
                <a:gd name="T97" fmla="*/ 2147483646 h 272"/>
                <a:gd name="T98" fmla="*/ 2147483646 w 136"/>
                <a:gd name="T99" fmla="*/ 2147483646 h 272"/>
                <a:gd name="T100" fmla="*/ 2147483646 w 136"/>
                <a:gd name="T101" fmla="*/ 2147483646 h 272"/>
                <a:gd name="T102" fmla="*/ 2147483646 w 136"/>
                <a:gd name="T103" fmla="*/ 2147483646 h 272"/>
                <a:gd name="T104" fmla="*/ 2147483646 w 136"/>
                <a:gd name="T105" fmla="*/ 2147483646 h 272"/>
                <a:gd name="T106" fmla="*/ 2147483646 w 136"/>
                <a:gd name="T107" fmla="*/ 2147483646 h 272"/>
                <a:gd name="T108" fmla="*/ 2147483646 w 136"/>
                <a:gd name="T109" fmla="*/ 2147483646 h 272"/>
                <a:gd name="T110" fmla="*/ 2147483646 w 136"/>
                <a:gd name="T111" fmla="*/ 2147483646 h 272"/>
                <a:gd name="T112" fmla="*/ 2147483646 w 136"/>
                <a:gd name="T113" fmla="*/ 2147483646 h 27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36"/>
                <a:gd name="T172" fmla="*/ 0 h 272"/>
                <a:gd name="T173" fmla="*/ 136 w 136"/>
                <a:gd name="T174" fmla="*/ 272 h 27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36" h="272">
                  <a:moveTo>
                    <a:pt x="104" y="266"/>
                  </a:moveTo>
                  <a:lnTo>
                    <a:pt x="96" y="266"/>
                  </a:lnTo>
                  <a:lnTo>
                    <a:pt x="94" y="272"/>
                  </a:lnTo>
                  <a:lnTo>
                    <a:pt x="92" y="272"/>
                  </a:lnTo>
                  <a:lnTo>
                    <a:pt x="88" y="272"/>
                  </a:lnTo>
                  <a:lnTo>
                    <a:pt x="84" y="272"/>
                  </a:lnTo>
                  <a:lnTo>
                    <a:pt x="82" y="272"/>
                  </a:lnTo>
                  <a:lnTo>
                    <a:pt x="76" y="264"/>
                  </a:lnTo>
                  <a:lnTo>
                    <a:pt x="72" y="258"/>
                  </a:lnTo>
                  <a:lnTo>
                    <a:pt x="68" y="254"/>
                  </a:lnTo>
                  <a:lnTo>
                    <a:pt x="62" y="254"/>
                  </a:lnTo>
                  <a:lnTo>
                    <a:pt x="56" y="242"/>
                  </a:lnTo>
                  <a:lnTo>
                    <a:pt x="50" y="236"/>
                  </a:lnTo>
                  <a:lnTo>
                    <a:pt x="44" y="230"/>
                  </a:lnTo>
                  <a:lnTo>
                    <a:pt x="38" y="226"/>
                  </a:lnTo>
                  <a:lnTo>
                    <a:pt x="34" y="232"/>
                  </a:lnTo>
                  <a:lnTo>
                    <a:pt x="32" y="228"/>
                  </a:lnTo>
                  <a:lnTo>
                    <a:pt x="30" y="220"/>
                  </a:lnTo>
                  <a:lnTo>
                    <a:pt x="30" y="206"/>
                  </a:lnTo>
                  <a:lnTo>
                    <a:pt x="32" y="172"/>
                  </a:lnTo>
                  <a:lnTo>
                    <a:pt x="38" y="172"/>
                  </a:lnTo>
                  <a:lnTo>
                    <a:pt x="42" y="166"/>
                  </a:lnTo>
                  <a:lnTo>
                    <a:pt x="44" y="162"/>
                  </a:lnTo>
                  <a:lnTo>
                    <a:pt x="44" y="156"/>
                  </a:lnTo>
                  <a:lnTo>
                    <a:pt x="44" y="146"/>
                  </a:lnTo>
                  <a:lnTo>
                    <a:pt x="40" y="134"/>
                  </a:lnTo>
                  <a:lnTo>
                    <a:pt x="34" y="124"/>
                  </a:lnTo>
                  <a:lnTo>
                    <a:pt x="30" y="116"/>
                  </a:lnTo>
                  <a:lnTo>
                    <a:pt x="18" y="106"/>
                  </a:lnTo>
                  <a:lnTo>
                    <a:pt x="20" y="100"/>
                  </a:lnTo>
                  <a:lnTo>
                    <a:pt x="20" y="94"/>
                  </a:lnTo>
                  <a:lnTo>
                    <a:pt x="22" y="88"/>
                  </a:lnTo>
                  <a:lnTo>
                    <a:pt x="22" y="82"/>
                  </a:lnTo>
                  <a:lnTo>
                    <a:pt x="22" y="74"/>
                  </a:lnTo>
                  <a:lnTo>
                    <a:pt x="20" y="68"/>
                  </a:lnTo>
                  <a:lnTo>
                    <a:pt x="12" y="58"/>
                  </a:lnTo>
                  <a:lnTo>
                    <a:pt x="4" y="50"/>
                  </a:lnTo>
                  <a:lnTo>
                    <a:pt x="2" y="44"/>
                  </a:lnTo>
                  <a:lnTo>
                    <a:pt x="0" y="34"/>
                  </a:lnTo>
                  <a:lnTo>
                    <a:pt x="2" y="26"/>
                  </a:lnTo>
                  <a:lnTo>
                    <a:pt x="4" y="22"/>
                  </a:lnTo>
                  <a:lnTo>
                    <a:pt x="8" y="16"/>
                  </a:lnTo>
                  <a:lnTo>
                    <a:pt x="10" y="14"/>
                  </a:lnTo>
                  <a:lnTo>
                    <a:pt x="22" y="6"/>
                  </a:lnTo>
                  <a:lnTo>
                    <a:pt x="32" y="0"/>
                  </a:lnTo>
                  <a:lnTo>
                    <a:pt x="36" y="2"/>
                  </a:lnTo>
                  <a:lnTo>
                    <a:pt x="38" y="6"/>
                  </a:lnTo>
                  <a:lnTo>
                    <a:pt x="40" y="14"/>
                  </a:lnTo>
                  <a:lnTo>
                    <a:pt x="44" y="18"/>
                  </a:lnTo>
                  <a:lnTo>
                    <a:pt x="48" y="18"/>
                  </a:lnTo>
                  <a:lnTo>
                    <a:pt x="50" y="18"/>
                  </a:lnTo>
                  <a:lnTo>
                    <a:pt x="54" y="18"/>
                  </a:lnTo>
                  <a:lnTo>
                    <a:pt x="58" y="20"/>
                  </a:lnTo>
                  <a:lnTo>
                    <a:pt x="58" y="26"/>
                  </a:lnTo>
                  <a:lnTo>
                    <a:pt x="58" y="32"/>
                  </a:lnTo>
                  <a:lnTo>
                    <a:pt x="60" y="52"/>
                  </a:lnTo>
                  <a:lnTo>
                    <a:pt x="68" y="46"/>
                  </a:lnTo>
                  <a:lnTo>
                    <a:pt x="72" y="42"/>
                  </a:lnTo>
                  <a:lnTo>
                    <a:pt x="76" y="42"/>
                  </a:lnTo>
                  <a:lnTo>
                    <a:pt x="78" y="44"/>
                  </a:lnTo>
                  <a:lnTo>
                    <a:pt x="80" y="46"/>
                  </a:lnTo>
                  <a:lnTo>
                    <a:pt x="82" y="48"/>
                  </a:lnTo>
                  <a:lnTo>
                    <a:pt x="84" y="50"/>
                  </a:lnTo>
                  <a:lnTo>
                    <a:pt x="88" y="48"/>
                  </a:lnTo>
                  <a:lnTo>
                    <a:pt x="90" y="44"/>
                  </a:lnTo>
                  <a:lnTo>
                    <a:pt x="94" y="40"/>
                  </a:lnTo>
                  <a:lnTo>
                    <a:pt x="98" y="38"/>
                  </a:lnTo>
                  <a:lnTo>
                    <a:pt x="102" y="38"/>
                  </a:lnTo>
                  <a:lnTo>
                    <a:pt x="106" y="46"/>
                  </a:lnTo>
                  <a:lnTo>
                    <a:pt x="112" y="52"/>
                  </a:lnTo>
                  <a:lnTo>
                    <a:pt x="118" y="56"/>
                  </a:lnTo>
                  <a:lnTo>
                    <a:pt x="120" y="60"/>
                  </a:lnTo>
                  <a:lnTo>
                    <a:pt x="120" y="64"/>
                  </a:lnTo>
                  <a:lnTo>
                    <a:pt x="122" y="70"/>
                  </a:lnTo>
                  <a:lnTo>
                    <a:pt x="126" y="78"/>
                  </a:lnTo>
                  <a:lnTo>
                    <a:pt x="130" y="82"/>
                  </a:lnTo>
                  <a:lnTo>
                    <a:pt x="134" y="86"/>
                  </a:lnTo>
                  <a:lnTo>
                    <a:pt x="136" y="112"/>
                  </a:lnTo>
                  <a:lnTo>
                    <a:pt x="130" y="110"/>
                  </a:lnTo>
                  <a:lnTo>
                    <a:pt x="120" y="110"/>
                  </a:lnTo>
                  <a:lnTo>
                    <a:pt x="108" y="110"/>
                  </a:lnTo>
                  <a:lnTo>
                    <a:pt x="100" y="114"/>
                  </a:lnTo>
                  <a:lnTo>
                    <a:pt x="96" y="118"/>
                  </a:lnTo>
                  <a:lnTo>
                    <a:pt x="92" y="122"/>
                  </a:lnTo>
                  <a:lnTo>
                    <a:pt x="92" y="128"/>
                  </a:lnTo>
                  <a:lnTo>
                    <a:pt x="90" y="134"/>
                  </a:lnTo>
                  <a:lnTo>
                    <a:pt x="92" y="138"/>
                  </a:lnTo>
                  <a:lnTo>
                    <a:pt x="94" y="144"/>
                  </a:lnTo>
                  <a:lnTo>
                    <a:pt x="96" y="148"/>
                  </a:lnTo>
                  <a:lnTo>
                    <a:pt x="98" y="154"/>
                  </a:lnTo>
                  <a:lnTo>
                    <a:pt x="92" y="152"/>
                  </a:lnTo>
                  <a:lnTo>
                    <a:pt x="86" y="150"/>
                  </a:lnTo>
                  <a:lnTo>
                    <a:pt x="76" y="144"/>
                  </a:lnTo>
                  <a:lnTo>
                    <a:pt x="68" y="136"/>
                  </a:lnTo>
                  <a:lnTo>
                    <a:pt x="60" y="128"/>
                  </a:lnTo>
                  <a:lnTo>
                    <a:pt x="52" y="128"/>
                  </a:lnTo>
                  <a:lnTo>
                    <a:pt x="52" y="150"/>
                  </a:lnTo>
                  <a:lnTo>
                    <a:pt x="50" y="158"/>
                  </a:lnTo>
                  <a:lnTo>
                    <a:pt x="48" y="166"/>
                  </a:lnTo>
                  <a:lnTo>
                    <a:pt x="48" y="176"/>
                  </a:lnTo>
                  <a:lnTo>
                    <a:pt x="46" y="188"/>
                  </a:lnTo>
                  <a:lnTo>
                    <a:pt x="48" y="192"/>
                  </a:lnTo>
                  <a:lnTo>
                    <a:pt x="48" y="200"/>
                  </a:lnTo>
                  <a:lnTo>
                    <a:pt x="52" y="204"/>
                  </a:lnTo>
                  <a:lnTo>
                    <a:pt x="60" y="206"/>
                  </a:lnTo>
                  <a:lnTo>
                    <a:pt x="60" y="216"/>
                  </a:lnTo>
                  <a:lnTo>
                    <a:pt x="62" y="220"/>
                  </a:lnTo>
                  <a:lnTo>
                    <a:pt x="66" y="224"/>
                  </a:lnTo>
                  <a:lnTo>
                    <a:pt x="66" y="234"/>
                  </a:lnTo>
                  <a:lnTo>
                    <a:pt x="68" y="238"/>
                  </a:lnTo>
                  <a:lnTo>
                    <a:pt x="70" y="240"/>
                  </a:lnTo>
                  <a:lnTo>
                    <a:pt x="74" y="244"/>
                  </a:lnTo>
                  <a:lnTo>
                    <a:pt x="84" y="248"/>
                  </a:lnTo>
                  <a:lnTo>
                    <a:pt x="104" y="26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02" name="Freeform 255"/>
            <p:cNvSpPr>
              <a:spLocks noChangeArrowheads="1"/>
            </p:cNvSpPr>
            <p:nvPr/>
          </p:nvSpPr>
          <p:spPr bwMode="auto">
            <a:xfrm>
              <a:off x="5574131" y="2097360"/>
              <a:ext cx="106086" cy="161948"/>
            </a:xfrm>
            <a:custGeom>
              <a:avLst/>
              <a:gdLst>
                <a:gd name="T0" fmla="*/ 2147483646 w 72"/>
                <a:gd name="T1" fmla="*/ 2147483646 h 102"/>
                <a:gd name="T2" fmla="*/ 2147483646 w 72"/>
                <a:gd name="T3" fmla="*/ 2147483646 h 102"/>
                <a:gd name="T4" fmla="*/ 2147483646 w 72"/>
                <a:gd name="T5" fmla="*/ 2147483646 h 102"/>
                <a:gd name="T6" fmla="*/ 2147483646 w 72"/>
                <a:gd name="T7" fmla="*/ 2147483646 h 102"/>
                <a:gd name="T8" fmla="*/ 2147483646 w 72"/>
                <a:gd name="T9" fmla="*/ 2147483646 h 102"/>
                <a:gd name="T10" fmla="*/ 2147483646 w 72"/>
                <a:gd name="T11" fmla="*/ 2147483646 h 102"/>
                <a:gd name="T12" fmla="*/ 2147483646 w 72"/>
                <a:gd name="T13" fmla="*/ 2147483646 h 102"/>
                <a:gd name="T14" fmla="*/ 2147483646 w 72"/>
                <a:gd name="T15" fmla="*/ 2147483646 h 102"/>
                <a:gd name="T16" fmla="*/ 2147483646 w 72"/>
                <a:gd name="T17" fmla="*/ 2147483646 h 102"/>
                <a:gd name="T18" fmla="*/ 2147483646 w 72"/>
                <a:gd name="T19" fmla="*/ 0 h 102"/>
                <a:gd name="T20" fmla="*/ 0 w 72"/>
                <a:gd name="T21" fmla="*/ 0 h 102"/>
                <a:gd name="T22" fmla="*/ 2147483646 w 72"/>
                <a:gd name="T23" fmla="*/ 2147483646 h 102"/>
                <a:gd name="T24" fmla="*/ 2147483646 w 72"/>
                <a:gd name="T25" fmla="*/ 2147483646 h 102"/>
                <a:gd name="T26" fmla="*/ 2147483646 w 72"/>
                <a:gd name="T27" fmla="*/ 2147483646 h 102"/>
                <a:gd name="T28" fmla="*/ 2147483646 w 72"/>
                <a:gd name="T29" fmla="*/ 2147483646 h 102"/>
                <a:gd name="T30" fmla="*/ 2147483646 w 72"/>
                <a:gd name="T31" fmla="*/ 2147483646 h 102"/>
                <a:gd name="T32" fmla="*/ 2147483646 w 72"/>
                <a:gd name="T33" fmla="*/ 2147483646 h 102"/>
                <a:gd name="T34" fmla="*/ 2147483646 w 72"/>
                <a:gd name="T35" fmla="*/ 2147483646 h 102"/>
                <a:gd name="T36" fmla="*/ 2147483646 w 72"/>
                <a:gd name="T37" fmla="*/ 2147483646 h 102"/>
                <a:gd name="T38" fmla="*/ 2147483646 w 72"/>
                <a:gd name="T39" fmla="*/ 2147483646 h 102"/>
                <a:gd name="T40" fmla="*/ 2147483646 w 72"/>
                <a:gd name="T41" fmla="*/ 2147483646 h 102"/>
                <a:gd name="T42" fmla="*/ 2147483646 w 72"/>
                <a:gd name="T43" fmla="*/ 2147483646 h 102"/>
                <a:gd name="T44" fmla="*/ 2147483646 w 72"/>
                <a:gd name="T45" fmla="*/ 2147483646 h 102"/>
                <a:gd name="T46" fmla="*/ 2147483646 w 72"/>
                <a:gd name="T47" fmla="*/ 2147483646 h 102"/>
                <a:gd name="T48" fmla="*/ 2147483646 w 72"/>
                <a:gd name="T49" fmla="*/ 2147483646 h 102"/>
                <a:gd name="T50" fmla="*/ 2147483646 w 72"/>
                <a:gd name="T51" fmla="*/ 2147483646 h 102"/>
                <a:gd name="T52" fmla="*/ 2147483646 w 72"/>
                <a:gd name="T53" fmla="*/ 2147483646 h 102"/>
                <a:gd name="T54" fmla="*/ 2147483646 w 72"/>
                <a:gd name="T55" fmla="*/ 2147483646 h 102"/>
                <a:gd name="T56" fmla="*/ 2147483646 w 72"/>
                <a:gd name="T57" fmla="*/ 2147483646 h 102"/>
                <a:gd name="T58" fmla="*/ 2147483646 w 72"/>
                <a:gd name="T59" fmla="*/ 2147483646 h 102"/>
                <a:gd name="T60" fmla="*/ 2147483646 w 72"/>
                <a:gd name="T61" fmla="*/ 2147483646 h 102"/>
                <a:gd name="T62" fmla="*/ 2147483646 w 72"/>
                <a:gd name="T63" fmla="*/ 2147483646 h 102"/>
                <a:gd name="T64" fmla="*/ 2147483646 w 72"/>
                <a:gd name="T65" fmla="*/ 2147483646 h 102"/>
                <a:gd name="T66" fmla="*/ 2147483646 w 72"/>
                <a:gd name="T67" fmla="*/ 2147483646 h 10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72"/>
                <a:gd name="T103" fmla="*/ 0 h 102"/>
                <a:gd name="T104" fmla="*/ 72 w 72"/>
                <a:gd name="T105" fmla="*/ 102 h 102"/>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72" h="102">
                  <a:moveTo>
                    <a:pt x="42" y="12"/>
                  </a:moveTo>
                  <a:lnTo>
                    <a:pt x="34" y="12"/>
                  </a:lnTo>
                  <a:lnTo>
                    <a:pt x="32" y="18"/>
                  </a:lnTo>
                  <a:lnTo>
                    <a:pt x="30" y="18"/>
                  </a:lnTo>
                  <a:lnTo>
                    <a:pt x="26" y="18"/>
                  </a:lnTo>
                  <a:lnTo>
                    <a:pt x="22" y="18"/>
                  </a:lnTo>
                  <a:lnTo>
                    <a:pt x="20" y="18"/>
                  </a:lnTo>
                  <a:lnTo>
                    <a:pt x="14" y="10"/>
                  </a:lnTo>
                  <a:lnTo>
                    <a:pt x="10" y="4"/>
                  </a:lnTo>
                  <a:lnTo>
                    <a:pt x="6" y="0"/>
                  </a:lnTo>
                  <a:lnTo>
                    <a:pt x="0" y="0"/>
                  </a:lnTo>
                  <a:lnTo>
                    <a:pt x="2" y="8"/>
                  </a:lnTo>
                  <a:lnTo>
                    <a:pt x="4" y="14"/>
                  </a:lnTo>
                  <a:lnTo>
                    <a:pt x="6" y="24"/>
                  </a:lnTo>
                  <a:lnTo>
                    <a:pt x="10" y="36"/>
                  </a:lnTo>
                  <a:lnTo>
                    <a:pt x="14" y="46"/>
                  </a:lnTo>
                  <a:lnTo>
                    <a:pt x="18" y="54"/>
                  </a:lnTo>
                  <a:lnTo>
                    <a:pt x="34" y="72"/>
                  </a:lnTo>
                  <a:lnTo>
                    <a:pt x="50" y="86"/>
                  </a:lnTo>
                  <a:lnTo>
                    <a:pt x="58" y="96"/>
                  </a:lnTo>
                  <a:lnTo>
                    <a:pt x="66" y="102"/>
                  </a:lnTo>
                  <a:lnTo>
                    <a:pt x="68" y="100"/>
                  </a:lnTo>
                  <a:lnTo>
                    <a:pt x="70" y="100"/>
                  </a:lnTo>
                  <a:lnTo>
                    <a:pt x="72" y="96"/>
                  </a:lnTo>
                  <a:lnTo>
                    <a:pt x="72" y="90"/>
                  </a:lnTo>
                  <a:lnTo>
                    <a:pt x="70" y="84"/>
                  </a:lnTo>
                  <a:lnTo>
                    <a:pt x="66" y="74"/>
                  </a:lnTo>
                  <a:lnTo>
                    <a:pt x="62" y="68"/>
                  </a:lnTo>
                  <a:lnTo>
                    <a:pt x="60" y="64"/>
                  </a:lnTo>
                  <a:lnTo>
                    <a:pt x="58" y="60"/>
                  </a:lnTo>
                  <a:lnTo>
                    <a:pt x="58" y="40"/>
                  </a:lnTo>
                  <a:lnTo>
                    <a:pt x="58" y="32"/>
                  </a:lnTo>
                  <a:lnTo>
                    <a:pt x="52" y="24"/>
                  </a:lnTo>
                  <a:lnTo>
                    <a:pt x="42" y="1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03" name="Freeform 256"/>
            <p:cNvSpPr>
              <a:spLocks noChangeArrowheads="1"/>
            </p:cNvSpPr>
            <p:nvPr/>
          </p:nvSpPr>
          <p:spPr bwMode="auto">
            <a:xfrm>
              <a:off x="5351580" y="1464169"/>
              <a:ext cx="197182" cy="503101"/>
            </a:xfrm>
            <a:custGeom>
              <a:avLst/>
              <a:gdLst>
                <a:gd name="T0" fmla="*/ 0 w 134"/>
                <a:gd name="T1" fmla="*/ 2147483646 h 318"/>
                <a:gd name="T2" fmla="*/ 2147483646 w 134"/>
                <a:gd name="T3" fmla="*/ 2147483646 h 318"/>
                <a:gd name="T4" fmla="*/ 2147483646 w 134"/>
                <a:gd name="T5" fmla="*/ 2147483646 h 318"/>
                <a:gd name="T6" fmla="*/ 2147483646 w 134"/>
                <a:gd name="T7" fmla="*/ 2147483646 h 318"/>
                <a:gd name="T8" fmla="*/ 2147483646 w 134"/>
                <a:gd name="T9" fmla="*/ 2147483646 h 318"/>
                <a:gd name="T10" fmla="*/ 2147483646 w 134"/>
                <a:gd name="T11" fmla="*/ 2147483646 h 318"/>
                <a:gd name="T12" fmla="*/ 2147483646 w 134"/>
                <a:gd name="T13" fmla="*/ 2147483646 h 318"/>
                <a:gd name="T14" fmla="*/ 2147483646 w 134"/>
                <a:gd name="T15" fmla="*/ 2147483646 h 318"/>
                <a:gd name="T16" fmla="*/ 2147483646 w 134"/>
                <a:gd name="T17" fmla="*/ 2147483646 h 318"/>
                <a:gd name="T18" fmla="*/ 2147483646 w 134"/>
                <a:gd name="T19" fmla="*/ 2147483646 h 318"/>
                <a:gd name="T20" fmla="*/ 2147483646 w 134"/>
                <a:gd name="T21" fmla="*/ 2147483646 h 318"/>
                <a:gd name="T22" fmla="*/ 2147483646 w 134"/>
                <a:gd name="T23" fmla="*/ 2147483646 h 318"/>
                <a:gd name="T24" fmla="*/ 2147483646 w 134"/>
                <a:gd name="T25" fmla="*/ 2147483646 h 318"/>
                <a:gd name="T26" fmla="*/ 2147483646 w 134"/>
                <a:gd name="T27" fmla="*/ 2147483646 h 318"/>
                <a:gd name="T28" fmla="*/ 2147483646 w 134"/>
                <a:gd name="T29" fmla="*/ 2147483646 h 318"/>
                <a:gd name="T30" fmla="*/ 2147483646 w 134"/>
                <a:gd name="T31" fmla="*/ 2147483646 h 318"/>
                <a:gd name="T32" fmla="*/ 2147483646 w 134"/>
                <a:gd name="T33" fmla="*/ 2147483646 h 318"/>
                <a:gd name="T34" fmla="*/ 2147483646 w 134"/>
                <a:gd name="T35" fmla="*/ 2147483646 h 318"/>
                <a:gd name="T36" fmla="*/ 2147483646 w 134"/>
                <a:gd name="T37" fmla="*/ 2147483646 h 318"/>
                <a:gd name="T38" fmla="*/ 2147483646 w 134"/>
                <a:gd name="T39" fmla="*/ 2147483646 h 318"/>
                <a:gd name="T40" fmla="*/ 2147483646 w 134"/>
                <a:gd name="T41" fmla="*/ 2147483646 h 318"/>
                <a:gd name="T42" fmla="*/ 2147483646 w 134"/>
                <a:gd name="T43" fmla="*/ 2147483646 h 318"/>
                <a:gd name="T44" fmla="*/ 2147483646 w 134"/>
                <a:gd name="T45" fmla="*/ 2147483646 h 318"/>
                <a:gd name="T46" fmla="*/ 2147483646 w 134"/>
                <a:gd name="T47" fmla="*/ 2147483646 h 318"/>
                <a:gd name="T48" fmla="*/ 2147483646 w 134"/>
                <a:gd name="T49" fmla="*/ 2147483646 h 318"/>
                <a:gd name="T50" fmla="*/ 2147483646 w 134"/>
                <a:gd name="T51" fmla="*/ 2147483646 h 318"/>
                <a:gd name="T52" fmla="*/ 2147483646 w 134"/>
                <a:gd name="T53" fmla="*/ 2147483646 h 318"/>
                <a:gd name="T54" fmla="*/ 2147483646 w 134"/>
                <a:gd name="T55" fmla="*/ 2147483646 h 318"/>
                <a:gd name="T56" fmla="*/ 2147483646 w 134"/>
                <a:gd name="T57" fmla="*/ 2147483646 h 318"/>
                <a:gd name="T58" fmla="*/ 2147483646 w 134"/>
                <a:gd name="T59" fmla="*/ 2147483646 h 318"/>
                <a:gd name="T60" fmla="*/ 2147483646 w 134"/>
                <a:gd name="T61" fmla="*/ 2147483646 h 318"/>
                <a:gd name="T62" fmla="*/ 2147483646 w 134"/>
                <a:gd name="T63" fmla="*/ 2147483646 h 318"/>
                <a:gd name="T64" fmla="*/ 2147483646 w 134"/>
                <a:gd name="T65" fmla="*/ 2147483646 h 318"/>
                <a:gd name="T66" fmla="*/ 2147483646 w 134"/>
                <a:gd name="T67" fmla="*/ 2147483646 h 318"/>
                <a:gd name="T68" fmla="*/ 2147483646 w 134"/>
                <a:gd name="T69" fmla="*/ 2147483646 h 318"/>
                <a:gd name="T70" fmla="*/ 2147483646 w 134"/>
                <a:gd name="T71" fmla="*/ 2147483646 h 318"/>
                <a:gd name="T72" fmla="*/ 2147483646 w 134"/>
                <a:gd name="T73" fmla="*/ 2147483646 h 318"/>
                <a:gd name="T74" fmla="*/ 2147483646 w 134"/>
                <a:gd name="T75" fmla="*/ 2147483646 h 318"/>
                <a:gd name="T76" fmla="*/ 2147483646 w 134"/>
                <a:gd name="T77" fmla="*/ 2147483646 h 318"/>
                <a:gd name="T78" fmla="*/ 2147483646 w 134"/>
                <a:gd name="T79" fmla="*/ 2147483646 h 318"/>
                <a:gd name="T80" fmla="*/ 2147483646 w 134"/>
                <a:gd name="T81" fmla="*/ 2147483646 h 318"/>
                <a:gd name="T82" fmla="*/ 2147483646 w 134"/>
                <a:gd name="T83" fmla="*/ 2147483646 h 318"/>
                <a:gd name="T84" fmla="*/ 2147483646 w 134"/>
                <a:gd name="T85" fmla="*/ 2147483646 h 318"/>
                <a:gd name="T86" fmla="*/ 2147483646 w 134"/>
                <a:gd name="T87" fmla="*/ 2147483646 h 318"/>
                <a:gd name="T88" fmla="*/ 2147483646 w 134"/>
                <a:gd name="T89" fmla="*/ 2147483646 h 318"/>
                <a:gd name="T90" fmla="*/ 2147483646 w 134"/>
                <a:gd name="T91" fmla="*/ 2147483646 h 318"/>
                <a:gd name="T92" fmla="*/ 2147483646 w 134"/>
                <a:gd name="T93" fmla="*/ 0 h 318"/>
                <a:gd name="T94" fmla="*/ 2147483646 w 134"/>
                <a:gd name="T95" fmla="*/ 2147483646 h 318"/>
                <a:gd name="T96" fmla="*/ 2147483646 w 134"/>
                <a:gd name="T97" fmla="*/ 2147483646 h 318"/>
                <a:gd name="T98" fmla="*/ 2147483646 w 134"/>
                <a:gd name="T99" fmla="*/ 2147483646 h 318"/>
                <a:gd name="T100" fmla="*/ 2147483646 w 134"/>
                <a:gd name="T101" fmla="*/ 2147483646 h 318"/>
                <a:gd name="T102" fmla="*/ 2147483646 w 134"/>
                <a:gd name="T103" fmla="*/ 2147483646 h 318"/>
                <a:gd name="T104" fmla="*/ 2147483646 w 134"/>
                <a:gd name="T105" fmla="*/ 2147483646 h 318"/>
                <a:gd name="T106" fmla="*/ 2147483646 w 134"/>
                <a:gd name="T107" fmla="*/ 2147483646 h 318"/>
                <a:gd name="T108" fmla="*/ 2147483646 w 134"/>
                <a:gd name="T109" fmla="*/ 2147483646 h 318"/>
                <a:gd name="T110" fmla="*/ 2147483646 w 134"/>
                <a:gd name="T111" fmla="*/ 2147483646 h 318"/>
                <a:gd name="T112" fmla="*/ 2147483646 w 134"/>
                <a:gd name="T113" fmla="*/ 2147483646 h 318"/>
                <a:gd name="T114" fmla="*/ 2147483646 w 134"/>
                <a:gd name="T115" fmla="*/ 2147483646 h 318"/>
                <a:gd name="T116" fmla="*/ 2147483646 w 134"/>
                <a:gd name="T117" fmla="*/ 2147483646 h 318"/>
                <a:gd name="T118" fmla="*/ 2147483646 w 134"/>
                <a:gd name="T119" fmla="*/ 2147483646 h 318"/>
                <a:gd name="T120" fmla="*/ 2147483646 w 134"/>
                <a:gd name="T121" fmla="*/ 2147483646 h 318"/>
                <a:gd name="T122" fmla="*/ 0 w 134"/>
                <a:gd name="T123" fmla="*/ 2147483646 h 31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34"/>
                <a:gd name="T187" fmla="*/ 0 h 318"/>
                <a:gd name="T188" fmla="*/ 134 w 134"/>
                <a:gd name="T189" fmla="*/ 318 h 31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34" h="318">
                  <a:moveTo>
                    <a:pt x="0" y="136"/>
                  </a:moveTo>
                  <a:lnTo>
                    <a:pt x="0" y="140"/>
                  </a:lnTo>
                  <a:lnTo>
                    <a:pt x="14" y="152"/>
                  </a:lnTo>
                  <a:lnTo>
                    <a:pt x="28" y="166"/>
                  </a:lnTo>
                  <a:lnTo>
                    <a:pt x="36" y="172"/>
                  </a:lnTo>
                  <a:lnTo>
                    <a:pt x="42" y="180"/>
                  </a:lnTo>
                  <a:lnTo>
                    <a:pt x="46" y="190"/>
                  </a:lnTo>
                  <a:lnTo>
                    <a:pt x="48" y="198"/>
                  </a:lnTo>
                  <a:lnTo>
                    <a:pt x="48" y="204"/>
                  </a:lnTo>
                  <a:lnTo>
                    <a:pt x="46" y="212"/>
                  </a:lnTo>
                  <a:lnTo>
                    <a:pt x="44" y="218"/>
                  </a:lnTo>
                  <a:lnTo>
                    <a:pt x="44" y="224"/>
                  </a:lnTo>
                  <a:lnTo>
                    <a:pt x="44" y="226"/>
                  </a:lnTo>
                  <a:lnTo>
                    <a:pt x="48" y="226"/>
                  </a:lnTo>
                  <a:lnTo>
                    <a:pt x="56" y="224"/>
                  </a:lnTo>
                  <a:lnTo>
                    <a:pt x="58" y="228"/>
                  </a:lnTo>
                  <a:lnTo>
                    <a:pt x="62" y="228"/>
                  </a:lnTo>
                  <a:lnTo>
                    <a:pt x="66" y="228"/>
                  </a:lnTo>
                  <a:lnTo>
                    <a:pt x="72" y="228"/>
                  </a:lnTo>
                  <a:lnTo>
                    <a:pt x="80" y="224"/>
                  </a:lnTo>
                  <a:lnTo>
                    <a:pt x="84" y="216"/>
                  </a:lnTo>
                  <a:lnTo>
                    <a:pt x="84" y="206"/>
                  </a:lnTo>
                  <a:lnTo>
                    <a:pt x="90" y="212"/>
                  </a:lnTo>
                  <a:lnTo>
                    <a:pt x="96" y="220"/>
                  </a:lnTo>
                  <a:lnTo>
                    <a:pt x="102" y="234"/>
                  </a:lnTo>
                  <a:lnTo>
                    <a:pt x="106" y="252"/>
                  </a:lnTo>
                  <a:lnTo>
                    <a:pt x="110" y="268"/>
                  </a:lnTo>
                  <a:lnTo>
                    <a:pt x="118" y="276"/>
                  </a:lnTo>
                  <a:lnTo>
                    <a:pt x="122" y="282"/>
                  </a:lnTo>
                  <a:lnTo>
                    <a:pt x="122" y="286"/>
                  </a:lnTo>
                  <a:lnTo>
                    <a:pt x="124" y="304"/>
                  </a:lnTo>
                  <a:lnTo>
                    <a:pt x="124" y="310"/>
                  </a:lnTo>
                  <a:lnTo>
                    <a:pt x="122" y="318"/>
                  </a:lnTo>
                  <a:lnTo>
                    <a:pt x="128" y="318"/>
                  </a:lnTo>
                  <a:lnTo>
                    <a:pt x="132" y="312"/>
                  </a:lnTo>
                  <a:lnTo>
                    <a:pt x="134" y="308"/>
                  </a:lnTo>
                  <a:lnTo>
                    <a:pt x="134" y="302"/>
                  </a:lnTo>
                  <a:lnTo>
                    <a:pt x="134" y="292"/>
                  </a:lnTo>
                  <a:lnTo>
                    <a:pt x="130" y="280"/>
                  </a:lnTo>
                  <a:lnTo>
                    <a:pt x="124" y="270"/>
                  </a:lnTo>
                  <a:lnTo>
                    <a:pt x="120" y="262"/>
                  </a:lnTo>
                  <a:lnTo>
                    <a:pt x="108" y="252"/>
                  </a:lnTo>
                  <a:lnTo>
                    <a:pt x="110" y="246"/>
                  </a:lnTo>
                  <a:lnTo>
                    <a:pt x="110" y="240"/>
                  </a:lnTo>
                  <a:lnTo>
                    <a:pt x="112" y="234"/>
                  </a:lnTo>
                  <a:lnTo>
                    <a:pt x="112" y="228"/>
                  </a:lnTo>
                  <a:lnTo>
                    <a:pt x="112" y="220"/>
                  </a:lnTo>
                  <a:lnTo>
                    <a:pt x="110" y="214"/>
                  </a:lnTo>
                  <a:lnTo>
                    <a:pt x="102" y="204"/>
                  </a:lnTo>
                  <a:lnTo>
                    <a:pt x="94" y="196"/>
                  </a:lnTo>
                  <a:lnTo>
                    <a:pt x="92" y="190"/>
                  </a:lnTo>
                  <a:lnTo>
                    <a:pt x="90" y="180"/>
                  </a:lnTo>
                  <a:lnTo>
                    <a:pt x="92" y="172"/>
                  </a:lnTo>
                  <a:lnTo>
                    <a:pt x="94" y="168"/>
                  </a:lnTo>
                  <a:lnTo>
                    <a:pt x="98" y="162"/>
                  </a:lnTo>
                  <a:lnTo>
                    <a:pt x="106" y="156"/>
                  </a:lnTo>
                  <a:lnTo>
                    <a:pt x="118" y="148"/>
                  </a:lnTo>
                  <a:lnTo>
                    <a:pt x="124" y="144"/>
                  </a:lnTo>
                  <a:lnTo>
                    <a:pt x="130" y="140"/>
                  </a:lnTo>
                  <a:lnTo>
                    <a:pt x="132" y="134"/>
                  </a:lnTo>
                  <a:lnTo>
                    <a:pt x="134" y="130"/>
                  </a:lnTo>
                  <a:lnTo>
                    <a:pt x="132" y="128"/>
                  </a:lnTo>
                  <a:lnTo>
                    <a:pt x="126" y="126"/>
                  </a:lnTo>
                  <a:lnTo>
                    <a:pt x="120" y="122"/>
                  </a:lnTo>
                  <a:lnTo>
                    <a:pt x="114" y="118"/>
                  </a:lnTo>
                  <a:lnTo>
                    <a:pt x="108" y="116"/>
                  </a:lnTo>
                  <a:lnTo>
                    <a:pt x="110" y="106"/>
                  </a:lnTo>
                  <a:lnTo>
                    <a:pt x="110" y="102"/>
                  </a:lnTo>
                  <a:lnTo>
                    <a:pt x="108" y="98"/>
                  </a:lnTo>
                  <a:lnTo>
                    <a:pt x="104" y="96"/>
                  </a:lnTo>
                  <a:lnTo>
                    <a:pt x="100" y="94"/>
                  </a:lnTo>
                  <a:lnTo>
                    <a:pt x="98" y="90"/>
                  </a:lnTo>
                  <a:lnTo>
                    <a:pt x="96" y="84"/>
                  </a:lnTo>
                  <a:lnTo>
                    <a:pt x="94" y="82"/>
                  </a:lnTo>
                  <a:lnTo>
                    <a:pt x="90" y="82"/>
                  </a:lnTo>
                  <a:lnTo>
                    <a:pt x="84" y="82"/>
                  </a:lnTo>
                  <a:lnTo>
                    <a:pt x="80" y="80"/>
                  </a:lnTo>
                  <a:lnTo>
                    <a:pt x="78" y="76"/>
                  </a:lnTo>
                  <a:lnTo>
                    <a:pt x="76" y="68"/>
                  </a:lnTo>
                  <a:lnTo>
                    <a:pt x="76" y="64"/>
                  </a:lnTo>
                  <a:lnTo>
                    <a:pt x="78" y="58"/>
                  </a:lnTo>
                  <a:lnTo>
                    <a:pt x="82" y="52"/>
                  </a:lnTo>
                  <a:lnTo>
                    <a:pt x="88" y="50"/>
                  </a:lnTo>
                  <a:lnTo>
                    <a:pt x="86" y="48"/>
                  </a:lnTo>
                  <a:lnTo>
                    <a:pt x="88" y="44"/>
                  </a:lnTo>
                  <a:lnTo>
                    <a:pt x="84" y="28"/>
                  </a:lnTo>
                  <a:lnTo>
                    <a:pt x="82" y="18"/>
                  </a:lnTo>
                  <a:lnTo>
                    <a:pt x="80" y="14"/>
                  </a:lnTo>
                  <a:lnTo>
                    <a:pt x="76" y="14"/>
                  </a:lnTo>
                  <a:lnTo>
                    <a:pt x="72" y="12"/>
                  </a:lnTo>
                  <a:lnTo>
                    <a:pt x="72" y="10"/>
                  </a:lnTo>
                  <a:lnTo>
                    <a:pt x="68" y="4"/>
                  </a:lnTo>
                  <a:lnTo>
                    <a:pt x="66" y="2"/>
                  </a:lnTo>
                  <a:lnTo>
                    <a:pt x="62" y="0"/>
                  </a:lnTo>
                  <a:lnTo>
                    <a:pt x="56" y="0"/>
                  </a:lnTo>
                  <a:lnTo>
                    <a:pt x="56" y="8"/>
                  </a:lnTo>
                  <a:lnTo>
                    <a:pt x="54" y="14"/>
                  </a:lnTo>
                  <a:lnTo>
                    <a:pt x="56" y="20"/>
                  </a:lnTo>
                  <a:lnTo>
                    <a:pt x="50" y="20"/>
                  </a:lnTo>
                  <a:lnTo>
                    <a:pt x="44" y="22"/>
                  </a:lnTo>
                  <a:lnTo>
                    <a:pt x="36" y="28"/>
                  </a:lnTo>
                  <a:lnTo>
                    <a:pt x="30" y="34"/>
                  </a:lnTo>
                  <a:lnTo>
                    <a:pt x="28" y="36"/>
                  </a:lnTo>
                  <a:lnTo>
                    <a:pt x="30" y="40"/>
                  </a:lnTo>
                  <a:lnTo>
                    <a:pt x="32" y="42"/>
                  </a:lnTo>
                  <a:lnTo>
                    <a:pt x="26" y="60"/>
                  </a:lnTo>
                  <a:lnTo>
                    <a:pt x="26" y="62"/>
                  </a:lnTo>
                  <a:lnTo>
                    <a:pt x="28" y="64"/>
                  </a:lnTo>
                  <a:lnTo>
                    <a:pt x="30" y="64"/>
                  </a:lnTo>
                  <a:lnTo>
                    <a:pt x="28" y="70"/>
                  </a:lnTo>
                  <a:lnTo>
                    <a:pt x="26" y="74"/>
                  </a:lnTo>
                  <a:lnTo>
                    <a:pt x="20" y="84"/>
                  </a:lnTo>
                  <a:lnTo>
                    <a:pt x="18" y="84"/>
                  </a:lnTo>
                  <a:lnTo>
                    <a:pt x="16" y="82"/>
                  </a:lnTo>
                  <a:lnTo>
                    <a:pt x="12" y="86"/>
                  </a:lnTo>
                  <a:lnTo>
                    <a:pt x="10" y="86"/>
                  </a:lnTo>
                  <a:lnTo>
                    <a:pt x="12" y="92"/>
                  </a:lnTo>
                  <a:lnTo>
                    <a:pt x="12" y="100"/>
                  </a:lnTo>
                  <a:lnTo>
                    <a:pt x="10" y="110"/>
                  </a:lnTo>
                  <a:lnTo>
                    <a:pt x="10" y="118"/>
                  </a:lnTo>
                  <a:lnTo>
                    <a:pt x="4" y="118"/>
                  </a:lnTo>
                  <a:lnTo>
                    <a:pt x="2" y="124"/>
                  </a:lnTo>
                  <a:lnTo>
                    <a:pt x="0" y="130"/>
                  </a:lnTo>
                  <a:lnTo>
                    <a:pt x="0" y="13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04" name="Freeform 257"/>
            <p:cNvSpPr>
              <a:spLocks noChangeArrowheads="1"/>
            </p:cNvSpPr>
            <p:nvPr/>
          </p:nvSpPr>
          <p:spPr bwMode="auto">
            <a:xfrm>
              <a:off x="5238576" y="1525232"/>
              <a:ext cx="123382" cy="152656"/>
            </a:xfrm>
            <a:custGeom>
              <a:avLst/>
              <a:gdLst>
                <a:gd name="T0" fmla="*/ 2147483646 w 84"/>
                <a:gd name="T1" fmla="*/ 2147483646 h 96"/>
                <a:gd name="T2" fmla="*/ 2147483646 w 84"/>
                <a:gd name="T3" fmla="*/ 2147483646 h 96"/>
                <a:gd name="T4" fmla="*/ 2147483646 w 84"/>
                <a:gd name="T5" fmla="*/ 2147483646 h 96"/>
                <a:gd name="T6" fmla="*/ 2147483646 w 84"/>
                <a:gd name="T7" fmla="*/ 2147483646 h 96"/>
                <a:gd name="T8" fmla="*/ 2147483646 w 84"/>
                <a:gd name="T9" fmla="*/ 2147483646 h 96"/>
                <a:gd name="T10" fmla="*/ 2147483646 w 84"/>
                <a:gd name="T11" fmla="*/ 2147483646 h 96"/>
                <a:gd name="T12" fmla="*/ 2147483646 w 84"/>
                <a:gd name="T13" fmla="*/ 2147483646 h 96"/>
                <a:gd name="T14" fmla="*/ 2147483646 w 84"/>
                <a:gd name="T15" fmla="*/ 2147483646 h 96"/>
                <a:gd name="T16" fmla="*/ 2147483646 w 84"/>
                <a:gd name="T17" fmla="*/ 2147483646 h 96"/>
                <a:gd name="T18" fmla="*/ 2147483646 w 84"/>
                <a:gd name="T19" fmla="*/ 2147483646 h 96"/>
                <a:gd name="T20" fmla="*/ 2147483646 w 84"/>
                <a:gd name="T21" fmla="*/ 2147483646 h 96"/>
                <a:gd name="T22" fmla="*/ 2147483646 w 84"/>
                <a:gd name="T23" fmla="*/ 2147483646 h 96"/>
                <a:gd name="T24" fmla="*/ 2147483646 w 84"/>
                <a:gd name="T25" fmla="*/ 2147483646 h 96"/>
                <a:gd name="T26" fmla="*/ 2147483646 w 84"/>
                <a:gd name="T27" fmla="*/ 2147483646 h 96"/>
                <a:gd name="T28" fmla="*/ 2147483646 w 84"/>
                <a:gd name="T29" fmla="*/ 2147483646 h 96"/>
                <a:gd name="T30" fmla="*/ 2147483646 w 84"/>
                <a:gd name="T31" fmla="*/ 2147483646 h 96"/>
                <a:gd name="T32" fmla="*/ 2147483646 w 84"/>
                <a:gd name="T33" fmla="*/ 2147483646 h 96"/>
                <a:gd name="T34" fmla="*/ 0 w 84"/>
                <a:gd name="T35" fmla="*/ 2147483646 h 96"/>
                <a:gd name="T36" fmla="*/ 2147483646 w 84"/>
                <a:gd name="T37" fmla="*/ 0 h 96"/>
                <a:gd name="T38" fmla="*/ 2147483646 w 84"/>
                <a:gd name="T39" fmla="*/ 2147483646 h 96"/>
                <a:gd name="T40" fmla="*/ 2147483646 w 84"/>
                <a:gd name="T41" fmla="*/ 2147483646 h 96"/>
                <a:gd name="T42" fmla="*/ 2147483646 w 84"/>
                <a:gd name="T43" fmla="*/ 2147483646 h 96"/>
                <a:gd name="T44" fmla="*/ 2147483646 w 84"/>
                <a:gd name="T45" fmla="*/ 2147483646 h 96"/>
                <a:gd name="T46" fmla="*/ 2147483646 w 84"/>
                <a:gd name="T47" fmla="*/ 2147483646 h 96"/>
                <a:gd name="T48" fmla="*/ 2147483646 w 84"/>
                <a:gd name="T49" fmla="*/ 2147483646 h 96"/>
                <a:gd name="T50" fmla="*/ 2147483646 w 84"/>
                <a:gd name="T51" fmla="*/ 2147483646 h 96"/>
                <a:gd name="T52" fmla="*/ 2147483646 w 84"/>
                <a:gd name="T53" fmla="*/ 2147483646 h 96"/>
                <a:gd name="T54" fmla="*/ 2147483646 w 84"/>
                <a:gd name="T55" fmla="*/ 2147483646 h 96"/>
                <a:gd name="T56" fmla="*/ 2147483646 w 84"/>
                <a:gd name="T57" fmla="*/ 2147483646 h 96"/>
                <a:gd name="T58" fmla="*/ 2147483646 w 84"/>
                <a:gd name="T59" fmla="*/ 2147483646 h 96"/>
                <a:gd name="T60" fmla="*/ 2147483646 w 84"/>
                <a:gd name="T61" fmla="*/ 2147483646 h 96"/>
                <a:gd name="T62" fmla="*/ 2147483646 w 84"/>
                <a:gd name="T63" fmla="*/ 2147483646 h 9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4"/>
                <a:gd name="T97" fmla="*/ 0 h 96"/>
                <a:gd name="T98" fmla="*/ 84 w 84"/>
                <a:gd name="T99" fmla="*/ 96 h 9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4" h="96">
                  <a:moveTo>
                    <a:pt x="82" y="82"/>
                  </a:moveTo>
                  <a:lnTo>
                    <a:pt x="80" y="86"/>
                  </a:lnTo>
                  <a:lnTo>
                    <a:pt x="78" y="96"/>
                  </a:lnTo>
                  <a:lnTo>
                    <a:pt x="74" y="88"/>
                  </a:lnTo>
                  <a:lnTo>
                    <a:pt x="72" y="84"/>
                  </a:lnTo>
                  <a:lnTo>
                    <a:pt x="70" y="76"/>
                  </a:lnTo>
                  <a:lnTo>
                    <a:pt x="64" y="70"/>
                  </a:lnTo>
                  <a:lnTo>
                    <a:pt x="58" y="72"/>
                  </a:lnTo>
                  <a:lnTo>
                    <a:pt x="52" y="72"/>
                  </a:lnTo>
                  <a:lnTo>
                    <a:pt x="50" y="70"/>
                  </a:lnTo>
                  <a:lnTo>
                    <a:pt x="48" y="68"/>
                  </a:lnTo>
                  <a:lnTo>
                    <a:pt x="46" y="66"/>
                  </a:lnTo>
                  <a:lnTo>
                    <a:pt x="46" y="72"/>
                  </a:lnTo>
                  <a:lnTo>
                    <a:pt x="40" y="80"/>
                  </a:lnTo>
                  <a:lnTo>
                    <a:pt x="32" y="84"/>
                  </a:lnTo>
                  <a:lnTo>
                    <a:pt x="26" y="86"/>
                  </a:lnTo>
                  <a:lnTo>
                    <a:pt x="24" y="76"/>
                  </a:lnTo>
                  <a:lnTo>
                    <a:pt x="22" y="70"/>
                  </a:lnTo>
                  <a:lnTo>
                    <a:pt x="22" y="62"/>
                  </a:lnTo>
                  <a:lnTo>
                    <a:pt x="20" y="58"/>
                  </a:lnTo>
                  <a:lnTo>
                    <a:pt x="18" y="54"/>
                  </a:lnTo>
                  <a:lnTo>
                    <a:pt x="14" y="52"/>
                  </a:lnTo>
                  <a:lnTo>
                    <a:pt x="14" y="50"/>
                  </a:lnTo>
                  <a:lnTo>
                    <a:pt x="16" y="40"/>
                  </a:lnTo>
                  <a:lnTo>
                    <a:pt x="10" y="36"/>
                  </a:lnTo>
                  <a:lnTo>
                    <a:pt x="8" y="34"/>
                  </a:lnTo>
                  <a:lnTo>
                    <a:pt x="6" y="30"/>
                  </a:lnTo>
                  <a:lnTo>
                    <a:pt x="6" y="28"/>
                  </a:lnTo>
                  <a:lnTo>
                    <a:pt x="8" y="26"/>
                  </a:lnTo>
                  <a:lnTo>
                    <a:pt x="10" y="26"/>
                  </a:lnTo>
                  <a:lnTo>
                    <a:pt x="12" y="22"/>
                  </a:lnTo>
                  <a:lnTo>
                    <a:pt x="10" y="18"/>
                  </a:lnTo>
                  <a:lnTo>
                    <a:pt x="6" y="14"/>
                  </a:lnTo>
                  <a:lnTo>
                    <a:pt x="2" y="10"/>
                  </a:lnTo>
                  <a:lnTo>
                    <a:pt x="0" y="6"/>
                  </a:lnTo>
                  <a:lnTo>
                    <a:pt x="0" y="4"/>
                  </a:lnTo>
                  <a:lnTo>
                    <a:pt x="2" y="2"/>
                  </a:lnTo>
                  <a:lnTo>
                    <a:pt x="6" y="0"/>
                  </a:lnTo>
                  <a:lnTo>
                    <a:pt x="20" y="6"/>
                  </a:lnTo>
                  <a:lnTo>
                    <a:pt x="24" y="10"/>
                  </a:lnTo>
                  <a:lnTo>
                    <a:pt x="28" y="12"/>
                  </a:lnTo>
                  <a:lnTo>
                    <a:pt x="28" y="16"/>
                  </a:lnTo>
                  <a:lnTo>
                    <a:pt x="28" y="20"/>
                  </a:lnTo>
                  <a:lnTo>
                    <a:pt x="28" y="22"/>
                  </a:lnTo>
                  <a:lnTo>
                    <a:pt x="30" y="24"/>
                  </a:lnTo>
                  <a:lnTo>
                    <a:pt x="34" y="26"/>
                  </a:lnTo>
                  <a:lnTo>
                    <a:pt x="38" y="26"/>
                  </a:lnTo>
                  <a:lnTo>
                    <a:pt x="46" y="26"/>
                  </a:lnTo>
                  <a:lnTo>
                    <a:pt x="70" y="26"/>
                  </a:lnTo>
                  <a:lnTo>
                    <a:pt x="70" y="30"/>
                  </a:lnTo>
                  <a:lnTo>
                    <a:pt x="52" y="50"/>
                  </a:lnTo>
                  <a:lnTo>
                    <a:pt x="56" y="56"/>
                  </a:lnTo>
                  <a:lnTo>
                    <a:pt x="60" y="60"/>
                  </a:lnTo>
                  <a:lnTo>
                    <a:pt x="62" y="62"/>
                  </a:lnTo>
                  <a:lnTo>
                    <a:pt x="66" y="60"/>
                  </a:lnTo>
                  <a:lnTo>
                    <a:pt x="68" y="56"/>
                  </a:lnTo>
                  <a:lnTo>
                    <a:pt x="68" y="52"/>
                  </a:lnTo>
                  <a:lnTo>
                    <a:pt x="70" y="50"/>
                  </a:lnTo>
                  <a:lnTo>
                    <a:pt x="74" y="56"/>
                  </a:lnTo>
                  <a:lnTo>
                    <a:pt x="78" y="66"/>
                  </a:lnTo>
                  <a:lnTo>
                    <a:pt x="78" y="76"/>
                  </a:lnTo>
                  <a:lnTo>
                    <a:pt x="82" y="78"/>
                  </a:lnTo>
                  <a:lnTo>
                    <a:pt x="84" y="80"/>
                  </a:lnTo>
                  <a:lnTo>
                    <a:pt x="82" y="8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05" name="Freeform 258"/>
            <p:cNvSpPr>
              <a:spLocks noChangeArrowheads="1"/>
            </p:cNvSpPr>
            <p:nvPr/>
          </p:nvSpPr>
          <p:spPr bwMode="auto">
            <a:xfrm>
              <a:off x="4799241" y="1257088"/>
              <a:ext cx="635363" cy="795138"/>
            </a:xfrm>
            <a:custGeom>
              <a:avLst/>
              <a:gdLst>
                <a:gd name="T0" fmla="*/ 2147483646 w 434"/>
                <a:gd name="T1" fmla="*/ 2147483646 h 502"/>
                <a:gd name="T2" fmla="*/ 2147483646 w 434"/>
                <a:gd name="T3" fmla="*/ 2147483646 h 502"/>
                <a:gd name="T4" fmla="*/ 2147483646 w 434"/>
                <a:gd name="T5" fmla="*/ 2147483646 h 502"/>
                <a:gd name="T6" fmla="*/ 2147483646 w 434"/>
                <a:gd name="T7" fmla="*/ 2147483646 h 502"/>
                <a:gd name="T8" fmla="*/ 2147483646 w 434"/>
                <a:gd name="T9" fmla="*/ 2147483646 h 502"/>
                <a:gd name="T10" fmla="*/ 2147483646 w 434"/>
                <a:gd name="T11" fmla="*/ 2147483646 h 502"/>
                <a:gd name="T12" fmla="*/ 2147483646 w 434"/>
                <a:gd name="T13" fmla="*/ 2147483646 h 502"/>
                <a:gd name="T14" fmla="*/ 2147483646 w 434"/>
                <a:gd name="T15" fmla="*/ 2147483646 h 502"/>
                <a:gd name="T16" fmla="*/ 2147483646 w 434"/>
                <a:gd name="T17" fmla="*/ 2147483646 h 502"/>
                <a:gd name="T18" fmla="*/ 2147483646 w 434"/>
                <a:gd name="T19" fmla="*/ 2147483646 h 502"/>
                <a:gd name="T20" fmla="*/ 2147483646 w 434"/>
                <a:gd name="T21" fmla="*/ 2147483646 h 502"/>
                <a:gd name="T22" fmla="*/ 2147483646 w 434"/>
                <a:gd name="T23" fmla="*/ 2147483646 h 502"/>
                <a:gd name="T24" fmla="*/ 2147483646 w 434"/>
                <a:gd name="T25" fmla="*/ 2147483646 h 502"/>
                <a:gd name="T26" fmla="*/ 2147483646 w 434"/>
                <a:gd name="T27" fmla="*/ 2147483646 h 502"/>
                <a:gd name="T28" fmla="*/ 2147483646 w 434"/>
                <a:gd name="T29" fmla="*/ 2147483646 h 502"/>
                <a:gd name="T30" fmla="*/ 2147483646 w 434"/>
                <a:gd name="T31" fmla="*/ 2147483646 h 502"/>
                <a:gd name="T32" fmla="*/ 2147483646 w 434"/>
                <a:gd name="T33" fmla="*/ 2147483646 h 502"/>
                <a:gd name="T34" fmla="*/ 2147483646 w 434"/>
                <a:gd name="T35" fmla="*/ 2147483646 h 502"/>
                <a:gd name="T36" fmla="*/ 2147483646 w 434"/>
                <a:gd name="T37" fmla="*/ 2147483646 h 502"/>
                <a:gd name="T38" fmla="*/ 2147483646 w 434"/>
                <a:gd name="T39" fmla="*/ 2147483646 h 502"/>
                <a:gd name="T40" fmla="*/ 2147483646 w 434"/>
                <a:gd name="T41" fmla="*/ 2147483646 h 502"/>
                <a:gd name="T42" fmla="*/ 2147483646 w 434"/>
                <a:gd name="T43" fmla="*/ 2147483646 h 502"/>
                <a:gd name="T44" fmla="*/ 2147483646 w 434"/>
                <a:gd name="T45" fmla="*/ 2147483646 h 502"/>
                <a:gd name="T46" fmla="*/ 2147483646 w 434"/>
                <a:gd name="T47" fmla="*/ 2147483646 h 502"/>
                <a:gd name="T48" fmla="*/ 2147483646 w 434"/>
                <a:gd name="T49" fmla="*/ 2147483646 h 502"/>
                <a:gd name="T50" fmla="*/ 2147483646 w 434"/>
                <a:gd name="T51" fmla="*/ 2147483646 h 502"/>
                <a:gd name="T52" fmla="*/ 2147483646 w 434"/>
                <a:gd name="T53" fmla="*/ 2147483646 h 502"/>
                <a:gd name="T54" fmla="*/ 2147483646 w 434"/>
                <a:gd name="T55" fmla="*/ 2147483646 h 502"/>
                <a:gd name="T56" fmla="*/ 2147483646 w 434"/>
                <a:gd name="T57" fmla="*/ 2147483646 h 502"/>
                <a:gd name="T58" fmla="*/ 2147483646 w 434"/>
                <a:gd name="T59" fmla="*/ 2147483646 h 502"/>
                <a:gd name="T60" fmla="*/ 2147483646 w 434"/>
                <a:gd name="T61" fmla="*/ 2147483646 h 502"/>
                <a:gd name="T62" fmla="*/ 0 w 434"/>
                <a:gd name="T63" fmla="*/ 2147483646 h 502"/>
                <a:gd name="T64" fmla="*/ 2147483646 w 434"/>
                <a:gd name="T65" fmla="*/ 2147483646 h 502"/>
                <a:gd name="T66" fmla="*/ 2147483646 w 434"/>
                <a:gd name="T67" fmla="*/ 2147483646 h 502"/>
                <a:gd name="T68" fmla="*/ 2147483646 w 434"/>
                <a:gd name="T69" fmla="*/ 2147483646 h 502"/>
                <a:gd name="T70" fmla="*/ 2147483646 w 434"/>
                <a:gd name="T71" fmla="*/ 2147483646 h 502"/>
                <a:gd name="T72" fmla="*/ 2147483646 w 434"/>
                <a:gd name="T73" fmla="*/ 2147483646 h 502"/>
                <a:gd name="T74" fmla="*/ 2147483646 w 434"/>
                <a:gd name="T75" fmla="*/ 2147483646 h 502"/>
                <a:gd name="T76" fmla="*/ 2147483646 w 434"/>
                <a:gd name="T77" fmla="*/ 2147483646 h 502"/>
                <a:gd name="T78" fmla="*/ 2147483646 w 434"/>
                <a:gd name="T79" fmla="*/ 2147483646 h 502"/>
                <a:gd name="T80" fmla="*/ 2147483646 w 434"/>
                <a:gd name="T81" fmla="*/ 2147483646 h 502"/>
                <a:gd name="T82" fmla="*/ 2147483646 w 434"/>
                <a:gd name="T83" fmla="*/ 2147483646 h 502"/>
                <a:gd name="T84" fmla="*/ 2147483646 w 434"/>
                <a:gd name="T85" fmla="*/ 2147483646 h 502"/>
                <a:gd name="T86" fmla="*/ 2147483646 w 434"/>
                <a:gd name="T87" fmla="*/ 0 h 502"/>
                <a:gd name="T88" fmla="*/ 2147483646 w 434"/>
                <a:gd name="T89" fmla="*/ 2147483646 h 502"/>
                <a:gd name="T90" fmla="*/ 2147483646 w 434"/>
                <a:gd name="T91" fmla="*/ 2147483646 h 502"/>
                <a:gd name="T92" fmla="*/ 2147483646 w 434"/>
                <a:gd name="T93" fmla="*/ 2147483646 h 502"/>
                <a:gd name="T94" fmla="*/ 2147483646 w 434"/>
                <a:gd name="T95" fmla="*/ 2147483646 h 502"/>
                <a:gd name="T96" fmla="*/ 2147483646 w 434"/>
                <a:gd name="T97" fmla="*/ 2147483646 h 502"/>
                <a:gd name="T98" fmla="*/ 2147483646 w 434"/>
                <a:gd name="T99" fmla="*/ 2147483646 h 502"/>
                <a:gd name="T100" fmla="*/ 2147483646 w 434"/>
                <a:gd name="T101" fmla="*/ 2147483646 h 502"/>
                <a:gd name="T102" fmla="*/ 2147483646 w 434"/>
                <a:gd name="T103" fmla="*/ 2147483646 h 502"/>
                <a:gd name="T104" fmla="*/ 2147483646 w 434"/>
                <a:gd name="T105" fmla="*/ 2147483646 h 502"/>
                <a:gd name="T106" fmla="*/ 2147483646 w 434"/>
                <a:gd name="T107" fmla="*/ 2147483646 h 502"/>
                <a:gd name="T108" fmla="*/ 2147483646 w 434"/>
                <a:gd name="T109" fmla="*/ 2147483646 h 502"/>
                <a:gd name="T110" fmla="*/ 2147483646 w 434"/>
                <a:gd name="T111" fmla="*/ 2147483646 h 502"/>
                <a:gd name="T112" fmla="*/ 2147483646 w 434"/>
                <a:gd name="T113" fmla="*/ 2147483646 h 502"/>
                <a:gd name="T114" fmla="*/ 2147483646 w 434"/>
                <a:gd name="T115" fmla="*/ 2147483646 h 502"/>
                <a:gd name="T116" fmla="*/ 2147483646 w 434"/>
                <a:gd name="T117" fmla="*/ 2147483646 h 50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434"/>
                <a:gd name="T178" fmla="*/ 0 h 502"/>
                <a:gd name="T179" fmla="*/ 434 w 434"/>
                <a:gd name="T180" fmla="*/ 502 h 50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434" h="502">
                  <a:moveTo>
                    <a:pt x="434" y="132"/>
                  </a:moveTo>
                  <a:lnTo>
                    <a:pt x="434" y="140"/>
                  </a:lnTo>
                  <a:lnTo>
                    <a:pt x="432" y="146"/>
                  </a:lnTo>
                  <a:lnTo>
                    <a:pt x="434" y="152"/>
                  </a:lnTo>
                  <a:lnTo>
                    <a:pt x="428" y="152"/>
                  </a:lnTo>
                  <a:lnTo>
                    <a:pt x="422" y="154"/>
                  </a:lnTo>
                  <a:lnTo>
                    <a:pt x="414" y="160"/>
                  </a:lnTo>
                  <a:lnTo>
                    <a:pt x="408" y="166"/>
                  </a:lnTo>
                  <a:lnTo>
                    <a:pt x="406" y="168"/>
                  </a:lnTo>
                  <a:lnTo>
                    <a:pt x="408" y="172"/>
                  </a:lnTo>
                  <a:lnTo>
                    <a:pt x="410" y="174"/>
                  </a:lnTo>
                  <a:lnTo>
                    <a:pt x="404" y="192"/>
                  </a:lnTo>
                  <a:lnTo>
                    <a:pt x="404" y="194"/>
                  </a:lnTo>
                  <a:lnTo>
                    <a:pt x="406" y="196"/>
                  </a:lnTo>
                  <a:lnTo>
                    <a:pt x="408" y="196"/>
                  </a:lnTo>
                  <a:lnTo>
                    <a:pt x="406" y="202"/>
                  </a:lnTo>
                  <a:lnTo>
                    <a:pt x="404" y="206"/>
                  </a:lnTo>
                  <a:lnTo>
                    <a:pt x="398" y="216"/>
                  </a:lnTo>
                  <a:lnTo>
                    <a:pt x="396" y="216"/>
                  </a:lnTo>
                  <a:lnTo>
                    <a:pt x="394" y="214"/>
                  </a:lnTo>
                  <a:lnTo>
                    <a:pt x="390" y="218"/>
                  </a:lnTo>
                  <a:lnTo>
                    <a:pt x="388" y="218"/>
                  </a:lnTo>
                  <a:lnTo>
                    <a:pt x="390" y="222"/>
                  </a:lnTo>
                  <a:lnTo>
                    <a:pt x="390" y="226"/>
                  </a:lnTo>
                  <a:lnTo>
                    <a:pt x="388" y="250"/>
                  </a:lnTo>
                  <a:lnTo>
                    <a:pt x="384" y="250"/>
                  </a:lnTo>
                  <a:lnTo>
                    <a:pt x="382" y="248"/>
                  </a:lnTo>
                  <a:lnTo>
                    <a:pt x="380" y="246"/>
                  </a:lnTo>
                  <a:lnTo>
                    <a:pt x="378" y="236"/>
                  </a:lnTo>
                  <a:lnTo>
                    <a:pt x="374" y="226"/>
                  </a:lnTo>
                  <a:lnTo>
                    <a:pt x="370" y="220"/>
                  </a:lnTo>
                  <a:lnTo>
                    <a:pt x="368" y="222"/>
                  </a:lnTo>
                  <a:lnTo>
                    <a:pt x="368" y="226"/>
                  </a:lnTo>
                  <a:lnTo>
                    <a:pt x="366" y="230"/>
                  </a:lnTo>
                  <a:lnTo>
                    <a:pt x="362" y="232"/>
                  </a:lnTo>
                  <a:lnTo>
                    <a:pt x="360" y="230"/>
                  </a:lnTo>
                  <a:lnTo>
                    <a:pt x="356" y="226"/>
                  </a:lnTo>
                  <a:lnTo>
                    <a:pt x="352" y="220"/>
                  </a:lnTo>
                  <a:lnTo>
                    <a:pt x="370" y="200"/>
                  </a:lnTo>
                  <a:lnTo>
                    <a:pt x="370" y="196"/>
                  </a:lnTo>
                  <a:lnTo>
                    <a:pt x="346" y="196"/>
                  </a:lnTo>
                  <a:lnTo>
                    <a:pt x="338" y="196"/>
                  </a:lnTo>
                  <a:lnTo>
                    <a:pt x="334" y="196"/>
                  </a:lnTo>
                  <a:lnTo>
                    <a:pt x="330" y="194"/>
                  </a:lnTo>
                  <a:lnTo>
                    <a:pt x="328" y="192"/>
                  </a:lnTo>
                  <a:lnTo>
                    <a:pt x="328" y="190"/>
                  </a:lnTo>
                  <a:lnTo>
                    <a:pt x="328" y="186"/>
                  </a:lnTo>
                  <a:lnTo>
                    <a:pt x="328" y="182"/>
                  </a:lnTo>
                  <a:lnTo>
                    <a:pt x="324" y="180"/>
                  </a:lnTo>
                  <a:lnTo>
                    <a:pt x="320" y="176"/>
                  </a:lnTo>
                  <a:lnTo>
                    <a:pt x="306" y="170"/>
                  </a:lnTo>
                  <a:lnTo>
                    <a:pt x="302" y="172"/>
                  </a:lnTo>
                  <a:lnTo>
                    <a:pt x="300" y="174"/>
                  </a:lnTo>
                  <a:lnTo>
                    <a:pt x="300" y="176"/>
                  </a:lnTo>
                  <a:lnTo>
                    <a:pt x="302" y="180"/>
                  </a:lnTo>
                  <a:lnTo>
                    <a:pt x="306" y="184"/>
                  </a:lnTo>
                  <a:lnTo>
                    <a:pt x="310" y="188"/>
                  </a:lnTo>
                  <a:lnTo>
                    <a:pt x="312" y="192"/>
                  </a:lnTo>
                  <a:lnTo>
                    <a:pt x="310" y="196"/>
                  </a:lnTo>
                  <a:lnTo>
                    <a:pt x="308" y="196"/>
                  </a:lnTo>
                  <a:lnTo>
                    <a:pt x="306" y="198"/>
                  </a:lnTo>
                  <a:lnTo>
                    <a:pt x="306" y="200"/>
                  </a:lnTo>
                  <a:lnTo>
                    <a:pt x="308" y="204"/>
                  </a:lnTo>
                  <a:lnTo>
                    <a:pt x="310" y="206"/>
                  </a:lnTo>
                  <a:lnTo>
                    <a:pt x="316" y="210"/>
                  </a:lnTo>
                  <a:lnTo>
                    <a:pt x="314" y="220"/>
                  </a:lnTo>
                  <a:lnTo>
                    <a:pt x="314" y="222"/>
                  </a:lnTo>
                  <a:lnTo>
                    <a:pt x="318" y="224"/>
                  </a:lnTo>
                  <a:lnTo>
                    <a:pt x="320" y="228"/>
                  </a:lnTo>
                  <a:lnTo>
                    <a:pt x="322" y="232"/>
                  </a:lnTo>
                  <a:lnTo>
                    <a:pt x="322" y="240"/>
                  </a:lnTo>
                  <a:lnTo>
                    <a:pt x="324" y="246"/>
                  </a:lnTo>
                  <a:lnTo>
                    <a:pt x="326" y="256"/>
                  </a:lnTo>
                  <a:lnTo>
                    <a:pt x="318" y="256"/>
                  </a:lnTo>
                  <a:lnTo>
                    <a:pt x="310" y="256"/>
                  </a:lnTo>
                  <a:lnTo>
                    <a:pt x="312" y="256"/>
                  </a:lnTo>
                  <a:lnTo>
                    <a:pt x="302" y="260"/>
                  </a:lnTo>
                  <a:lnTo>
                    <a:pt x="298" y="266"/>
                  </a:lnTo>
                  <a:lnTo>
                    <a:pt x="296" y="282"/>
                  </a:lnTo>
                  <a:lnTo>
                    <a:pt x="292" y="288"/>
                  </a:lnTo>
                  <a:lnTo>
                    <a:pt x="286" y="290"/>
                  </a:lnTo>
                  <a:lnTo>
                    <a:pt x="280" y="292"/>
                  </a:lnTo>
                  <a:lnTo>
                    <a:pt x="272" y="296"/>
                  </a:lnTo>
                  <a:lnTo>
                    <a:pt x="270" y="300"/>
                  </a:lnTo>
                  <a:lnTo>
                    <a:pt x="266" y="306"/>
                  </a:lnTo>
                  <a:lnTo>
                    <a:pt x="260" y="318"/>
                  </a:lnTo>
                  <a:lnTo>
                    <a:pt x="246" y="334"/>
                  </a:lnTo>
                  <a:lnTo>
                    <a:pt x="232" y="352"/>
                  </a:lnTo>
                  <a:lnTo>
                    <a:pt x="226" y="358"/>
                  </a:lnTo>
                  <a:lnTo>
                    <a:pt x="222" y="360"/>
                  </a:lnTo>
                  <a:lnTo>
                    <a:pt x="212" y="364"/>
                  </a:lnTo>
                  <a:lnTo>
                    <a:pt x="206" y="366"/>
                  </a:lnTo>
                  <a:lnTo>
                    <a:pt x="202" y="370"/>
                  </a:lnTo>
                  <a:lnTo>
                    <a:pt x="200" y="376"/>
                  </a:lnTo>
                  <a:lnTo>
                    <a:pt x="198" y="382"/>
                  </a:lnTo>
                  <a:lnTo>
                    <a:pt x="200" y="388"/>
                  </a:lnTo>
                  <a:lnTo>
                    <a:pt x="202" y="398"/>
                  </a:lnTo>
                  <a:lnTo>
                    <a:pt x="206" y="406"/>
                  </a:lnTo>
                  <a:lnTo>
                    <a:pt x="208" y="416"/>
                  </a:lnTo>
                  <a:lnTo>
                    <a:pt x="206" y="426"/>
                  </a:lnTo>
                  <a:lnTo>
                    <a:pt x="204" y="432"/>
                  </a:lnTo>
                  <a:lnTo>
                    <a:pt x="202" y="436"/>
                  </a:lnTo>
                  <a:lnTo>
                    <a:pt x="202" y="442"/>
                  </a:lnTo>
                  <a:lnTo>
                    <a:pt x="202" y="446"/>
                  </a:lnTo>
                  <a:lnTo>
                    <a:pt x="204" y="450"/>
                  </a:lnTo>
                  <a:lnTo>
                    <a:pt x="206" y="452"/>
                  </a:lnTo>
                  <a:lnTo>
                    <a:pt x="206" y="456"/>
                  </a:lnTo>
                  <a:lnTo>
                    <a:pt x="204" y="464"/>
                  </a:lnTo>
                  <a:lnTo>
                    <a:pt x="198" y="468"/>
                  </a:lnTo>
                  <a:lnTo>
                    <a:pt x="194" y="472"/>
                  </a:lnTo>
                  <a:lnTo>
                    <a:pt x="192" y="478"/>
                  </a:lnTo>
                  <a:lnTo>
                    <a:pt x="194" y="484"/>
                  </a:lnTo>
                  <a:lnTo>
                    <a:pt x="196" y="486"/>
                  </a:lnTo>
                  <a:lnTo>
                    <a:pt x="188" y="488"/>
                  </a:lnTo>
                  <a:lnTo>
                    <a:pt x="186" y="490"/>
                  </a:lnTo>
                  <a:lnTo>
                    <a:pt x="184" y="492"/>
                  </a:lnTo>
                  <a:lnTo>
                    <a:pt x="182" y="496"/>
                  </a:lnTo>
                  <a:lnTo>
                    <a:pt x="178" y="500"/>
                  </a:lnTo>
                  <a:lnTo>
                    <a:pt x="174" y="502"/>
                  </a:lnTo>
                  <a:lnTo>
                    <a:pt x="170" y="502"/>
                  </a:lnTo>
                  <a:lnTo>
                    <a:pt x="164" y="500"/>
                  </a:lnTo>
                  <a:lnTo>
                    <a:pt x="160" y="496"/>
                  </a:lnTo>
                  <a:lnTo>
                    <a:pt x="154" y="490"/>
                  </a:lnTo>
                  <a:lnTo>
                    <a:pt x="150" y="482"/>
                  </a:lnTo>
                  <a:lnTo>
                    <a:pt x="142" y="466"/>
                  </a:lnTo>
                  <a:lnTo>
                    <a:pt x="138" y="450"/>
                  </a:lnTo>
                  <a:lnTo>
                    <a:pt x="134" y="438"/>
                  </a:lnTo>
                  <a:lnTo>
                    <a:pt x="126" y="420"/>
                  </a:lnTo>
                  <a:lnTo>
                    <a:pt x="118" y="404"/>
                  </a:lnTo>
                  <a:lnTo>
                    <a:pt x="110" y="388"/>
                  </a:lnTo>
                  <a:lnTo>
                    <a:pt x="100" y="360"/>
                  </a:lnTo>
                  <a:lnTo>
                    <a:pt x="86" y="332"/>
                  </a:lnTo>
                  <a:lnTo>
                    <a:pt x="82" y="316"/>
                  </a:lnTo>
                  <a:lnTo>
                    <a:pt x="78" y="302"/>
                  </a:lnTo>
                  <a:lnTo>
                    <a:pt x="76" y="284"/>
                  </a:lnTo>
                  <a:lnTo>
                    <a:pt x="76" y="268"/>
                  </a:lnTo>
                  <a:lnTo>
                    <a:pt x="74" y="260"/>
                  </a:lnTo>
                  <a:lnTo>
                    <a:pt x="72" y="256"/>
                  </a:lnTo>
                  <a:lnTo>
                    <a:pt x="68" y="248"/>
                  </a:lnTo>
                  <a:lnTo>
                    <a:pt x="66" y="258"/>
                  </a:lnTo>
                  <a:lnTo>
                    <a:pt x="62" y="268"/>
                  </a:lnTo>
                  <a:lnTo>
                    <a:pt x="58" y="276"/>
                  </a:lnTo>
                  <a:lnTo>
                    <a:pt x="54" y="278"/>
                  </a:lnTo>
                  <a:lnTo>
                    <a:pt x="50" y="278"/>
                  </a:lnTo>
                  <a:lnTo>
                    <a:pt x="44" y="276"/>
                  </a:lnTo>
                  <a:lnTo>
                    <a:pt x="38" y="274"/>
                  </a:lnTo>
                  <a:lnTo>
                    <a:pt x="28" y="266"/>
                  </a:lnTo>
                  <a:lnTo>
                    <a:pt x="20" y="256"/>
                  </a:lnTo>
                  <a:lnTo>
                    <a:pt x="14" y="248"/>
                  </a:lnTo>
                  <a:lnTo>
                    <a:pt x="20" y="246"/>
                  </a:lnTo>
                  <a:lnTo>
                    <a:pt x="24" y="244"/>
                  </a:lnTo>
                  <a:lnTo>
                    <a:pt x="30" y="240"/>
                  </a:lnTo>
                  <a:lnTo>
                    <a:pt x="32" y="234"/>
                  </a:lnTo>
                  <a:lnTo>
                    <a:pt x="24" y="238"/>
                  </a:lnTo>
                  <a:lnTo>
                    <a:pt x="24" y="240"/>
                  </a:lnTo>
                  <a:lnTo>
                    <a:pt x="20" y="242"/>
                  </a:lnTo>
                  <a:lnTo>
                    <a:pt x="14" y="238"/>
                  </a:lnTo>
                  <a:lnTo>
                    <a:pt x="8" y="232"/>
                  </a:lnTo>
                  <a:lnTo>
                    <a:pt x="2" y="224"/>
                  </a:lnTo>
                  <a:lnTo>
                    <a:pt x="0" y="220"/>
                  </a:lnTo>
                  <a:lnTo>
                    <a:pt x="0" y="214"/>
                  </a:lnTo>
                  <a:lnTo>
                    <a:pt x="2" y="212"/>
                  </a:lnTo>
                  <a:lnTo>
                    <a:pt x="4" y="210"/>
                  </a:lnTo>
                  <a:lnTo>
                    <a:pt x="8" y="210"/>
                  </a:lnTo>
                  <a:lnTo>
                    <a:pt x="12" y="210"/>
                  </a:lnTo>
                  <a:lnTo>
                    <a:pt x="16" y="212"/>
                  </a:lnTo>
                  <a:lnTo>
                    <a:pt x="20" y="214"/>
                  </a:lnTo>
                  <a:lnTo>
                    <a:pt x="30" y="212"/>
                  </a:lnTo>
                  <a:lnTo>
                    <a:pt x="36" y="208"/>
                  </a:lnTo>
                  <a:lnTo>
                    <a:pt x="38" y="204"/>
                  </a:lnTo>
                  <a:lnTo>
                    <a:pt x="36" y="196"/>
                  </a:lnTo>
                  <a:lnTo>
                    <a:pt x="32" y="192"/>
                  </a:lnTo>
                  <a:lnTo>
                    <a:pt x="24" y="184"/>
                  </a:lnTo>
                  <a:lnTo>
                    <a:pt x="22" y="182"/>
                  </a:lnTo>
                  <a:lnTo>
                    <a:pt x="20" y="178"/>
                  </a:lnTo>
                  <a:lnTo>
                    <a:pt x="20" y="170"/>
                  </a:lnTo>
                  <a:lnTo>
                    <a:pt x="18" y="168"/>
                  </a:lnTo>
                  <a:lnTo>
                    <a:pt x="14" y="168"/>
                  </a:lnTo>
                  <a:lnTo>
                    <a:pt x="10" y="164"/>
                  </a:lnTo>
                  <a:lnTo>
                    <a:pt x="8" y="160"/>
                  </a:lnTo>
                  <a:lnTo>
                    <a:pt x="10" y="156"/>
                  </a:lnTo>
                  <a:lnTo>
                    <a:pt x="14" y="150"/>
                  </a:lnTo>
                  <a:lnTo>
                    <a:pt x="18" y="144"/>
                  </a:lnTo>
                  <a:lnTo>
                    <a:pt x="22" y="142"/>
                  </a:lnTo>
                  <a:lnTo>
                    <a:pt x="26" y="144"/>
                  </a:lnTo>
                  <a:lnTo>
                    <a:pt x="30" y="146"/>
                  </a:lnTo>
                  <a:lnTo>
                    <a:pt x="34" y="146"/>
                  </a:lnTo>
                  <a:lnTo>
                    <a:pt x="38" y="142"/>
                  </a:lnTo>
                  <a:lnTo>
                    <a:pt x="44" y="136"/>
                  </a:lnTo>
                  <a:lnTo>
                    <a:pt x="52" y="124"/>
                  </a:lnTo>
                  <a:lnTo>
                    <a:pt x="56" y="118"/>
                  </a:lnTo>
                  <a:lnTo>
                    <a:pt x="58" y="110"/>
                  </a:lnTo>
                  <a:lnTo>
                    <a:pt x="62" y="104"/>
                  </a:lnTo>
                  <a:lnTo>
                    <a:pt x="66" y="98"/>
                  </a:lnTo>
                  <a:lnTo>
                    <a:pt x="68" y="92"/>
                  </a:lnTo>
                  <a:lnTo>
                    <a:pt x="72" y="88"/>
                  </a:lnTo>
                  <a:lnTo>
                    <a:pt x="72" y="74"/>
                  </a:lnTo>
                  <a:lnTo>
                    <a:pt x="74" y="70"/>
                  </a:lnTo>
                  <a:lnTo>
                    <a:pt x="78" y="68"/>
                  </a:lnTo>
                  <a:lnTo>
                    <a:pt x="78" y="66"/>
                  </a:lnTo>
                  <a:lnTo>
                    <a:pt x="80" y="62"/>
                  </a:lnTo>
                  <a:lnTo>
                    <a:pt x="72" y="58"/>
                  </a:lnTo>
                  <a:lnTo>
                    <a:pt x="62" y="50"/>
                  </a:lnTo>
                  <a:lnTo>
                    <a:pt x="54" y="38"/>
                  </a:lnTo>
                  <a:lnTo>
                    <a:pt x="52" y="34"/>
                  </a:lnTo>
                  <a:lnTo>
                    <a:pt x="52" y="30"/>
                  </a:lnTo>
                  <a:lnTo>
                    <a:pt x="50" y="28"/>
                  </a:lnTo>
                  <a:lnTo>
                    <a:pt x="54" y="22"/>
                  </a:lnTo>
                  <a:lnTo>
                    <a:pt x="58" y="18"/>
                  </a:lnTo>
                  <a:lnTo>
                    <a:pt x="62" y="20"/>
                  </a:lnTo>
                  <a:lnTo>
                    <a:pt x="66" y="22"/>
                  </a:lnTo>
                  <a:lnTo>
                    <a:pt x="68" y="22"/>
                  </a:lnTo>
                  <a:lnTo>
                    <a:pt x="72" y="24"/>
                  </a:lnTo>
                  <a:lnTo>
                    <a:pt x="80" y="22"/>
                  </a:lnTo>
                  <a:lnTo>
                    <a:pt x="88" y="18"/>
                  </a:lnTo>
                  <a:lnTo>
                    <a:pt x="98" y="10"/>
                  </a:lnTo>
                  <a:lnTo>
                    <a:pt x="108" y="4"/>
                  </a:lnTo>
                  <a:lnTo>
                    <a:pt x="114" y="0"/>
                  </a:lnTo>
                  <a:lnTo>
                    <a:pt x="120" y="0"/>
                  </a:lnTo>
                  <a:lnTo>
                    <a:pt x="128" y="0"/>
                  </a:lnTo>
                  <a:lnTo>
                    <a:pt x="134" y="4"/>
                  </a:lnTo>
                  <a:lnTo>
                    <a:pt x="136" y="4"/>
                  </a:lnTo>
                  <a:lnTo>
                    <a:pt x="142" y="6"/>
                  </a:lnTo>
                  <a:lnTo>
                    <a:pt x="142" y="12"/>
                  </a:lnTo>
                  <a:lnTo>
                    <a:pt x="140" y="16"/>
                  </a:lnTo>
                  <a:lnTo>
                    <a:pt x="134" y="24"/>
                  </a:lnTo>
                  <a:lnTo>
                    <a:pt x="132" y="32"/>
                  </a:lnTo>
                  <a:lnTo>
                    <a:pt x="130" y="38"/>
                  </a:lnTo>
                  <a:lnTo>
                    <a:pt x="132" y="42"/>
                  </a:lnTo>
                  <a:lnTo>
                    <a:pt x="134" y="48"/>
                  </a:lnTo>
                  <a:lnTo>
                    <a:pt x="142" y="56"/>
                  </a:lnTo>
                  <a:lnTo>
                    <a:pt x="140" y="58"/>
                  </a:lnTo>
                  <a:lnTo>
                    <a:pt x="138" y="58"/>
                  </a:lnTo>
                  <a:lnTo>
                    <a:pt x="132" y="60"/>
                  </a:lnTo>
                  <a:lnTo>
                    <a:pt x="134" y="68"/>
                  </a:lnTo>
                  <a:lnTo>
                    <a:pt x="134" y="72"/>
                  </a:lnTo>
                  <a:lnTo>
                    <a:pt x="136" y="76"/>
                  </a:lnTo>
                  <a:lnTo>
                    <a:pt x="138" y="80"/>
                  </a:lnTo>
                  <a:lnTo>
                    <a:pt x="146" y="84"/>
                  </a:lnTo>
                  <a:lnTo>
                    <a:pt x="156" y="88"/>
                  </a:lnTo>
                  <a:lnTo>
                    <a:pt x="164" y="96"/>
                  </a:lnTo>
                  <a:lnTo>
                    <a:pt x="172" y="104"/>
                  </a:lnTo>
                  <a:lnTo>
                    <a:pt x="168" y="112"/>
                  </a:lnTo>
                  <a:lnTo>
                    <a:pt x="166" y="122"/>
                  </a:lnTo>
                  <a:lnTo>
                    <a:pt x="168" y="126"/>
                  </a:lnTo>
                  <a:lnTo>
                    <a:pt x="170" y="128"/>
                  </a:lnTo>
                  <a:lnTo>
                    <a:pt x="176" y="132"/>
                  </a:lnTo>
                  <a:lnTo>
                    <a:pt x="198" y="142"/>
                  </a:lnTo>
                  <a:lnTo>
                    <a:pt x="210" y="150"/>
                  </a:lnTo>
                  <a:lnTo>
                    <a:pt x="220" y="154"/>
                  </a:lnTo>
                  <a:lnTo>
                    <a:pt x="230" y="150"/>
                  </a:lnTo>
                  <a:lnTo>
                    <a:pt x="234" y="152"/>
                  </a:lnTo>
                  <a:lnTo>
                    <a:pt x="238" y="152"/>
                  </a:lnTo>
                  <a:lnTo>
                    <a:pt x="244" y="158"/>
                  </a:lnTo>
                  <a:lnTo>
                    <a:pt x="248" y="164"/>
                  </a:lnTo>
                  <a:lnTo>
                    <a:pt x="264" y="168"/>
                  </a:lnTo>
                  <a:lnTo>
                    <a:pt x="278" y="170"/>
                  </a:lnTo>
                  <a:lnTo>
                    <a:pt x="288" y="170"/>
                  </a:lnTo>
                  <a:lnTo>
                    <a:pt x="296" y="170"/>
                  </a:lnTo>
                  <a:lnTo>
                    <a:pt x="298" y="168"/>
                  </a:lnTo>
                  <a:lnTo>
                    <a:pt x="298" y="166"/>
                  </a:lnTo>
                  <a:lnTo>
                    <a:pt x="298" y="162"/>
                  </a:lnTo>
                  <a:lnTo>
                    <a:pt x="296" y="158"/>
                  </a:lnTo>
                  <a:lnTo>
                    <a:pt x="294" y="154"/>
                  </a:lnTo>
                  <a:lnTo>
                    <a:pt x="294" y="148"/>
                  </a:lnTo>
                  <a:lnTo>
                    <a:pt x="294" y="144"/>
                  </a:lnTo>
                  <a:lnTo>
                    <a:pt x="298" y="142"/>
                  </a:lnTo>
                  <a:lnTo>
                    <a:pt x="304" y="140"/>
                  </a:lnTo>
                  <a:lnTo>
                    <a:pt x="306" y="148"/>
                  </a:lnTo>
                  <a:lnTo>
                    <a:pt x="308" y="158"/>
                  </a:lnTo>
                  <a:lnTo>
                    <a:pt x="314" y="164"/>
                  </a:lnTo>
                  <a:lnTo>
                    <a:pt x="318" y="166"/>
                  </a:lnTo>
                  <a:lnTo>
                    <a:pt x="322" y="166"/>
                  </a:lnTo>
                  <a:lnTo>
                    <a:pt x="342" y="166"/>
                  </a:lnTo>
                  <a:lnTo>
                    <a:pt x="348" y="166"/>
                  </a:lnTo>
                  <a:lnTo>
                    <a:pt x="352" y="164"/>
                  </a:lnTo>
                  <a:lnTo>
                    <a:pt x="354" y="162"/>
                  </a:lnTo>
                  <a:lnTo>
                    <a:pt x="358" y="158"/>
                  </a:lnTo>
                  <a:lnTo>
                    <a:pt x="360" y="150"/>
                  </a:lnTo>
                  <a:lnTo>
                    <a:pt x="364" y="140"/>
                  </a:lnTo>
                  <a:lnTo>
                    <a:pt x="368" y="134"/>
                  </a:lnTo>
                  <a:lnTo>
                    <a:pt x="376" y="126"/>
                  </a:lnTo>
                  <a:lnTo>
                    <a:pt x="382" y="122"/>
                  </a:lnTo>
                  <a:lnTo>
                    <a:pt x="392" y="118"/>
                  </a:lnTo>
                  <a:lnTo>
                    <a:pt x="394" y="120"/>
                  </a:lnTo>
                  <a:lnTo>
                    <a:pt x="396" y="120"/>
                  </a:lnTo>
                  <a:lnTo>
                    <a:pt x="400" y="122"/>
                  </a:lnTo>
                  <a:lnTo>
                    <a:pt x="402" y="120"/>
                  </a:lnTo>
                  <a:lnTo>
                    <a:pt x="406" y="118"/>
                  </a:lnTo>
                  <a:lnTo>
                    <a:pt x="406" y="116"/>
                  </a:lnTo>
                  <a:lnTo>
                    <a:pt x="412" y="116"/>
                  </a:lnTo>
                  <a:lnTo>
                    <a:pt x="420" y="124"/>
                  </a:lnTo>
                  <a:lnTo>
                    <a:pt x="420" y="128"/>
                  </a:lnTo>
                  <a:lnTo>
                    <a:pt x="420" y="130"/>
                  </a:lnTo>
                  <a:lnTo>
                    <a:pt x="424" y="134"/>
                  </a:lnTo>
                  <a:lnTo>
                    <a:pt x="430" y="136"/>
                  </a:lnTo>
                  <a:lnTo>
                    <a:pt x="434" y="136"/>
                  </a:lnTo>
                  <a:lnTo>
                    <a:pt x="434" y="13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06" name="Freeform 259"/>
            <p:cNvSpPr>
              <a:spLocks noChangeArrowheads="1"/>
            </p:cNvSpPr>
            <p:nvPr/>
          </p:nvSpPr>
          <p:spPr bwMode="auto">
            <a:xfrm>
              <a:off x="5246648" y="1474788"/>
              <a:ext cx="74952" cy="45133"/>
            </a:xfrm>
            <a:custGeom>
              <a:avLst/>
              <a:gdLst>
                <a:gd name="T0" fmla="*/ 2147483646 w 50"/>
                <a:gd name="T1" fmla="*/ 2147483646 h 28"/>
                <a:gd name="T2" fmla="*/ 2147483646 w 50"/>
                <a:gd name="T3" fmla="*/ 2147483646 h 28"/>
                <a:gd name="T4" fmla="*/ 2147483646 w 50"/>
                <a:gd name="T5" fmla="*/ 2147483646 h 28"/>
                <a:gd name="T6" fmla="*/ 2147483646 w 50"/>
                <a:gd name="T7" fmla="*/ 2147483646 h 28"/>
                <a:gd name="T8" fmla="*/ 2147483646 w 50"/>
                <a:gd name="T9" fmla="*/ 0 h 28"/>
                <a:gd name="T10" fmla="*/ 2147483646 w 50"/>
                <a:gd name="T11" fmla="*/ 2147483646 h 28"/>
                <a:gd name="T12" fmla="*/ 2147483646 w 50"/>
                <a:gd name="T13" fmla="*/ 2147483646 h 28"/>
                <a:gd name="T14" fmla="*/ 2147483646 w 50"/>
                <a:gd name="T15" fmla="*/ 2147483646 h 28"/>
                <a:gd name="T16" fmla="*/ 0 w 50"/>
                <a:gd name="T17" fmla="*/ 2147483646 h 28"/>
                <a:gd name="T18" fmla="*/ 2147483646 w 50"/>
                <a:gd name="T19" fmla="*/ 2147483646 h 28"/>
                <a:gd name="T20" fmla="*/ 2147483646 w 50"/>
                <a:gd name="T21" fmla="*/ 2147483646 h 28"/>
                <a:gd name="T22" fmla="*/ 2147483646 w 50"/>
                <a:gd name="T23" fmla="*/ 2147483646 h 28"/>
                <a:gd name="T24" fmla="*/ 2147483646 w 50"/>
                <a:gd name="T25" fmla="*/ 2147483646 h 28"/>
                <a:gd name="T26" fmla="*/ 2147483646 w 50"/>
                <a:gd name="T27" fmla="*/ 2147483646 h 28"/>
                <a:gd name="T28" fmla="*/ 2147483646 w 50"/>
                <a:gd name="T29" fmla="*/ 2147483646 h 28"/>
                <a:gd name="T30" fmla="*/ 2147483646 w 50"/>
                <a:gd name="T31" fmla="*/ 2147483646 h 28"/>
                <a:gd name="T32" fmla="*/ 2147483646 w 50"/>
                <a:gd name="T33" fmla="*/ 2147483646 h 28"/>
                <a:gd name="T34" fmla="*/ 2147483646 w 50"/>
                <a:gd name="T35" fmla="*/ 2147483646 h 2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0"/>
                <a:gd name="T55" fmla="*/ 0 h 28"/>
                <a:gd name="T56" fmla="*/ 50 w 50"/>
                <a:gd name="T57" fmla="*/ 28 h 2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0" h="28">
                  <a:moveTo>
                    <a:pt x="50" y="20"/>
                  </a:moveTo>
                  <a:lnTo>
                    <a:pt x="46" y="14"/>
                  </a:lnTo>
                  <a:lnTo>
                    <a:pt x="36" y="6"/>
                  </a:lnTo>
                  <a:lnTo>
                    <a:pt x="26" y="2"/>
                  </a:lnTo>
                  <a:lnTo>
                    <a:pt x="16" y="0"/>
                  </a:lnTo>
                  <a:lnTo>
                    <a:pt x="12" y="2"/>
                  </a:lnTo>
                  <a:lnTo>
                    <a:pt x="8" y="4"/>
                  </a:lnTo>
                  <a:lnTo>
                    <a:pt x="4" y="10"/>
                  </a:lnTo>
                  <a:lnTo>
                    <a:pt x="0" y="14"/>
                  </a:lnTo>
                  <a:lnTo>
                    <a:pt x="2" y="18"/>
                  </a:lnTo>
                  <a:lnTo>
                    <a:pt x="2" y="20"/>
                  </a:lnTo>
                  <a:lnTo>
                    <a:pt x="10" y="28"/>
                  </a:lnTo>
                  <a:lnTo>
                    <a:pt x="16" y="28"/>
                  </a:lnTo>
                  <a:lnTo>
                    <a:pt x="36" y="28"/>
                  </a:lnTo>
                  <a:lnTo>
                    <a:pt x="42" y="28"/>
                  </a:lnTo>
                  <a:lnTo>
                    <a:pt x="46" y="26"/>
                  </a:lnTo>
                  <a:lnTo>
                    <a:pt x="50" y="22"/>
                  </a:lnTo>
                  <a:lnTo>
                    <a:pt x="50" y="2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07" name="Freeform 260"/>
            <p:cNvSpPr>
              <a:spLocks noChangeArrowheads="1"/>
            </p:cNvSpPr>
            <p:nvPr/>
          </p:nvSpPr>
          <p:spPr bwMode="auto">
            <a:xfrm>
              <a:off x="5043701" y="1415053"/>
              <a:ext cx="192570" cy="110178"/>
            </a:xfrm>
            <a:custGeom>
              <a:avLst/>
              <a:gdLst>
                <a:gd name="T0" fmla="*/ 2147483646 w 132"/>
                <a:gd name="T1" fmla="*/ 2147483646 h 70"/>
                <a:gd name="T2" fmla="*/ 2147483646 w 132"/>
                <a:gd name="T3" fmla="*/ 2147483646 h 70"/>
                <a:gd name="T4" fmla="*/ 2147483646 w 132"/>
                <a:gd name="T5" fmla="*/ 2147483646 h 70"/>
                <a:gd name="T6" fmla="*/ 2147483646 w 132"/>
                <a:gd name="T7" fmla="*/ 2147483646 h 70"/>
                <a:gd name="T8" fmla="*/ 2147483646 w 132"/>
                <a:gd name="T9" fmla="*/ 2147483646 h 70"/>
                <a:gd name="T10" fmla="*/ 2147483646 w 132"/>
                <a:gd name="T11" fmla="*/ 2147483646 h 70"/>
                <a:gd name="T12" fmla="*/ 2147483646 w 132"/>
                <a:gd name="T13" fmla="*/ 2147483646 h 70"/>
                <a:gd name="T14" fmla="*/ 2147483646 w 132"/>
                <a:gd name="T15" fmla="*/ 2147483646 h 70"/>
                <a:gd name="T16" fmla="*/ 2147483646 w 132"/>
                <a:gd name="T17" fmla="*/ 2147483646 h 70"/>
                <a:gd name="T18" fmla="*/ 2147483646 w 132"/>
                <a:gd name="T19" fmla="*/ 2147483646 h 70"/>
                <a:gd name="T20" fmla="*/ 2147483646 w 132"/>
                <a:gd name="T21" fmla="*/ 2147483646 h 70"/>
                <a:gd name="T22" fmla="*/ 2147483646 w 132"/>
                <a:gd name="T23" fmla="*/ 2147483646 h 70"/>
                <a:gd name="T24" fmla="*/ 2147483646 w 132"/>
                <a:gd name="T25" fmla="*/ 2147483646 h 70"/>
                <a:gd name="T26" fmla="*/ 2147483646 w 132"/>
                <a:gd name="T27" fmla="*/ 2147483646 h 70"/>
                <a:gd name="T28" fmla="*/ 2147483646 w 132"/>
                <a:gd name="T29" fmla="*/ 2147483646 h 70"/>
                <a:gd name="T30" fmla="*/ 2147483646 w 132"/>
                <a:gd name="T31" fmla="*/ 0 h 70"/>
                <a:gd name="T32" fmla="*/ 2147483646 w 132"/>
                <a:gd name="T33" fmla="*/ 0 h 70"/>
                <a:gd name="T34" fmla="*/ 2147483646 w 132"/>
                <a:gd name="T35" fmla="*/ 2147483646 h 70"/>
                <a:gd name="T36" fmla="*/ 2147483646 w 132"/>
                <a:gd name="T37" fmla="*/ 2147483646 h 70"/>
                <a:gd name="T38" fmla="*/ 2147483646 w 132"/>
                <a:gd name="T39" fmla="*/ 2147483646 h 70"/>
                <a:gd name="T40" fmla="*/ 2147483646 w 132"/>
                <a:gd name="T41" fmla="*/ 2147483646 h 70"/>
                <a:gd name="T42" fmla="*/ 2147483646 w 132"/>
                <a:gd name="T43" fmla="*/ 2147483646 h 70"/>
                <a:gd name="T44" fmla="*/ 0 w 132"/>
                <a:gd name="T45" fmla="*/ 2147483646 h 70"/>
                <a:gd name="T46" fmla="*/ 2147483646 w 132"/>
                <a:gd name="T47" fmla="*/ 2147483646 h 70"/>
                <a:gd name="T48" fmla="*/ 2147483646 w 132"/>
                <a:gd name="T49" fmla="*/ 2147483646 h 70"/>
                <a:gd name="T50" fmla="*/ 2147483646 w 132"/>
                <a:gd name="T51" fmla="*/ 2147483646 h 70"/>
                <a:gd name="T52" fmla="*/ 2147483646 w 132"/>
                <a:gd name="T53" fmla="*/ 2147483646 h 70"/>
                <a:gd name="T54" fmla="*/ 2147483646 w 132"/>
                <a:gd name="T55" fmla="*/ 2147483646 h 70"/>
                <a:gd name="T56" fmla="*/ 2147483646 w 132"/>
                <a:gd name="T57" fmla="*/ 2147483646 h 70"/>
                <a:gd name="T58" fmla="*/ 2147483646 w 132"/>
                <a:gd name="T59" fmla="*/ 2147483646 h 70"/>
                <a:gd name="T60" fmla="*/ 2147483646 w 132"/>
                <a:gd name="T61" fmla="*/ 2147483646 h 70"/>
                <a:gd name="T62" fmla="*/ 2147483646 w 132"/>
                <a:gd name="T63" fmla="*/ 2147483646 h 70"/>
                <a:gd name="T64" fmla="*/ 2147483646 w 132"/>
                <a:gd name="T65" fmla="*/ 2147483646 h 70"/>
                <a:gd name="T66" fmla="*/ 2147483646 w 132"/>
                <a:gd name="T67" fmla="*/ 2147483646 h 70"/>
                <a:gd name="T68" fmla="*/ 2147483646 w 132"/>
                <a:gd name="T69" fmla="*/ 2147483646 h 70"/>
                <a:gd name="T70" fmla="*/ 2147483646 w 132"/>
                <a:gd name="T71" fmla="*/ 2147483646 h 70"/>
                <a:gd name="T72" fmla="*/ 2147483646 w 132"/>
                <a:gd name="T73" fmla="*/ 2147483646 h 70"/>
                <a:gd name="T74" fmla="*/ 2147483646 w 132"/>
                <a:gd name="T75" fmla="*/ 2147483646 h 70"/>
                <a:gd name="T76" fmla="*/ 2147483646 w 132"/>
                <a:gd name="T77" fmla="*/ 2147483646 h 70"/>
                <a:gd name="T78" fmla="*/ 2147483646 w 132"/>
                <a:gd name="T79" fmla="*/ 2147483646 h 70"/>
                <a:gd name="T80" fmla="*/ 2147483646 w 132"/>
                <a:gd name="T81" fmla="*/ 2147483646 h 70"/>
                <a:gd name="T82" fmla="*/ 2147483646 w 132"/>
                <a:gd name="T83" fmla="*/ 2147483646 h 70"/>
                <a:gd name="T84" fmla="*/ 2147483646 w 132"/>
                <a:gd name="T85" fmla="*/ 2147483646 h 70"/>
                <a:gd name="T86" fmla="*/ 2147483646 w 132"/>
                <a:gd name="T87" fmla="*/ 2147483646 h 70"/>
                <a:gd name="T88" fmla="*/ 2147483646 w 132"/>
                <a:gd name="T89" fmla="*/ 2147483646 h 7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32"/>
                <a:gd name="T136" fmla="*/ 0 h 70"/>
                <a:gd name="T137" fmla="*/ 132 w 132"/>
                <a:gd name="T138" fmla="*/ 70 h 7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32" h="70">
                  <a:moveTo>
                    <a:pt x="128" y="46"/>
                  </a:moveTo>
                  <a:lnTo>
                    <a:pt x="110" y="46"/>
                  </a:lnTo>
                  <a:lnTo>
                    <a:pt x="104" y="44"/>
                  </a:lnTo>
                  <a:lnTo>
                    <a:pt x="98" y="40"/>
                  </a:lnTo>
                  <a:lnTo>
                    <a:pt x="96" y="40"/>
                  </a:lnTo>
                  <a:lnTo>
                    <a:pt x="94" y="40"/>
                  </a:lnTo>
                  <a:lnTo>
                    <a:pt x="90" y="40"/>
                  </a:lnTo>
                  <a:lnTo>
                    <a:pt x="84" y="38"/>
                  </a:lnTo>
                  <a:lnTo>
                    <a:pt x="80" y="36"/>
                  </a:lnTo>
                  <a:lnTo>
                    <a:pt x="76" y="32"/>
                  </a:lnTo>
                  <a:lnTo>
                    <a:pt x="74" y="30"/>
                  </a:lnTo>
                  <a:lnTo>
                    <a:pt x="62" y="26"/>
                  </a:lnTo>
                  <a:lnTo>
                    <a:pt x="52" y="22"/>
                  </a:lnTo>
                  <a:lnTo>
                    <a:pt x="44" y="16"/>
                  </a:lnTo>
                  <a:lnTo>
                    <a:pt x="34" y="8"/>
                  </a:lnTo>
                  <a:lnTo>
                    <a:pt x="22" y="0"/>
                  </a:lnTo>
                  <a:lnTo>
                    <a:pt x="20" y="0"/>
                  </a:lnTo>
                  <a:lnTo>
                    <a:pt x="18" y="2"/>
                  </a:lnTo>
                  <a:lnTo>
                    <a:pt x="16" y="4"/>
                  </a:lnTo>
                  <a:lnTo>
                    <a:pt x="12" y="4"/>
                  </a:lnTo>
                  <a:lnTo>
                    <a:pt x="6" y="4"/>
                  </a:lnTo>
                  <a:lnTo>
                    <a:pt x="2" y="12"/>
                  </a:lnTo>
                  <a:lnTo>
                    <a:pt x="0" y="22"/>
                  </a:lnTo>
                  <a:lnTo>
                    <a:pt x="2" y="26"/>
                  </a:lnTo>
                  <a:lnTo>
                    <a:pt x="4" y="28"/>
                  </a:lnTo>
                  <a:lnTo>
                    <a:pt x="10" y="32"/>
                  </a:lnTo>
                  <a:lnTo>
                    <a:pt x="32" y="42"/>
                  </a:lnTo>
                  <a:lnTo>
                    <a:pt x="44" y="50"/>
                  </a:lnTo>
                  <a:lnTo>
                    <a:pt x="54" y="54"/>
                  </a:lnTo>
                  <a:lnTo>
                    <a:pt x="64" y="50"/>
                  </a:lnTo>
                  <a:lnTo>
                    <a:pt x="68" y="52"/>
                  </a:lnTo>
                  <a:lnTo>
                    <a:pt x="72" y="52"/>
                  </a:lnTo>
                  <a:lnTo>
                    <a:pt x="78" y="58"/>
                  </a:lnTo>
                  <a:lnTo>
                    <a:pt x="82" y="64"/>
                  </a:lnTo>
                  <a:lnTo>
                    <a:pt x="98" y="68"/>
                  </a:lnTo>
                  <a:lnTo>
                    <a:pt x="112" y="70"/>
                  </a:lnTo>
                  <a:lnTo>
                    <a:pt x="122" y="70"/>
                  </a:lnTo>
                  <a:lnTo>
                    <a:pt x="130" y="70"/>
                  </a:lnTo>
                  <a:lnTo>
                    <a:pt x="132" y="68"/>
                  </a:lnTo>
                  <a:lnTo>
                    <a:pt x="132" y="66"/>
                  </a:lnTo>
                  <a:lnTo>
                    <a:pt x="132" y="62"/>
                  </a:lnTo>
                  <a:lnTo>
                    <a:pt x="130" y="58"/>
                  </a:lnTo>
                  <a:lnTo>
                    <a:pt x="128" y="54"/>
                  </a:lnTo>
                  <a:lnTo>
                    <a:pt x="128" y="48"/>
                  </a:lnTo>
                  <a:lnTo>
                    <a:pt x="128" y="4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08" name="Freeform 261"/>
            <p:cNvSpPr>
              <a:spLocks noChangeArrowheads="1"/>
            </p:cNvSpPr>
            <p:nvPr/>
          </p:nvSpPr>
          <p:spPr bwMode="auto">
            <a:xfrm>
              <a:off x="4600906" y="1222574"/>
              <a:ext cx="351698" cy="382303"/>
            </a:xfrm>
            <a:custGeom>
              <a:avLst/>
              <a:gdLst>
                <a:gd name="T0" fmla="*/ 2147483646 w 240"/>
                <a:gd name="T1" fmla="*/ 2147483646 h 242"/>
                <a:gd name="T2" fmla="*/ 2147483646 w 240"/>
                <a:gd name="T3" fmla="*/ 2147483646 h 242"/>
                <a:gd name="T4" fmla="*/ 2147483646 w 240"/>
                <a:gd name="T5" fmla="*/ 2147483646 h 242"/>
                <a:gd name="T6" fmla="*/ 2147483646 w 240"/>
                <a:gd name="T7" fmla="*/ 2147483646 h 242"/>
                <a:gd name="T8" fmla="*/ 2147483646 w 240"/>
                <a:gd name="T9" fmla="*/ 2147483646 h 242"/>
                <a:gd name="T10" fmla="*/ 2147483646 w 240"/>
                <a:gd name="T11" fmla="*/ 2147483646 h 242"/>
                <a:gd name="T12" fmla="*/ 2147483646 w 240"/>
                <a:gd name="T13" fmla="*/ 2147483646 h 242"/>
                <a:gd name="T14" fmla="*/ 2147483646 w 240"/>
                <a:gd name="T15" fmla="*/ 2147483646 h 242"/>
                <a:gd name="T16" fmla="*/ 2147483646 w 240"/>
                <a:gd name="T17" fmla="*/ 2147483646 h 242"/>
                <a:gd name="T18" fmla="*/ 2147483646 w 240"/>
                <a:gd name="T19" fmla="*/ 2147483646 h 242"/>
                <a:gd name="T20" fmla="*/ 2147483646 w 240"/>
                <a:gd name="T21" fmla="*/ 2147483646 h 242"/>
                <a:gd name="T22" fmla="*/ 2147483646 w 240"/>
                <a:gd name="T23" fmla="*/ 2147483646 h 242"/>
                <a:gd name="T24" fmla="*/ 2147483646 w 240"/>
                <a:gd name="T25" fmla="*/ 2147483646 h 242"/>
                <a:gd name="T26" fmla="*/ 2147483646 w 240"/>
                <a:gd name="T27" fmla="*/ 2147483646 h 242"/>
                <a:gd name="T28" fmla="*/ 2147483646 w 240"/>
                <a:gd name="T29" fmla="*/ 2147483646 h 242"/>
                <a:gd name="T30" fmla="*/ 2147483646 w 240"/>
                <a:gd name="T31" fmla="*/ 2147483646 h 242"/>
                <a:gd name="T32" fmla="*/ 2147483646 w 240"/>
                <a:gd name="T33" fmla="*/ 2147483646 h 242"/>
                <a:gd name="T34" fmla="*/ 2147483646 w 240"/>
                <a:gd name="T35" fmla="*/ 2147483646 h 242"/>
                <a:gd name="T36" fmla="*/ 0 w 240"/>
                <a:gd name="T37" fmla="*/ 2147483646 h 242"/>
                <a:gd name="T38" fmla="*/ 2147483646 w 240"/>
                <a:gd name="T39" fmla="*/ 2147483646 h 242"/>
                <a:gd name="T40" fmla="*/ 2147483646 w 240"/>
                <a:gd name="T41" fmla="*/ 2147483646 h 242"/>
                <a:gd name="T42" fmla="*/ 2147483646 w 240"/>
                <a:gd name="T43" fmla="*/ 2147483646 h 242"/>
                <a:gd name="T44" fmla="*/ 2147483646 w 240"/>
                <a:gd name="T45" fmla="*/ 2147483646 h 242"/>
                <a:gd name="T46" fmla="*/ 2147483646 w 240"/>
                <a:gd name="T47" fmla="*/ 2147483646 h 242"/>
                <a:gd name="T48" fmla="*/ 2147483646 w 240"/>
                <a:gd name="T49" fmla="*/ 2147483646 h 242"/>
                <a:gd name="T50" fmla="*/ 2147483646 w 240"/>
                <a:gd name="T51" fmla="*/ 2147483646 h 242"/>
                <a:gd name="T52" fmla="*/ 2147483646 w 240"/>
                <a:gd name="T53" fmla="*/ 2147483646 h 242"/>
                <a:gd name="T54" fmla="*/ 2147483646 w 240"/>
                <a:gd name="T55" fmla="*/ 2147483646 h 242"/>
                <a:gd name="T56" fmla="*/ 2147483646 w 240"/>
                <a:gd name="T57" fmla="*/ 2147483646 h 242"/>
                <a:gd name="T58" fmla="*/ 2147483646 w 240"/>
                <a:gd name="T59" fmla="*/ 2147483646 h 242"/>
                <a:gd name="T60" fmla="*/ 2147483646 w 240"/>
                <a:gd name="T61" fmla="*/ 2147483646 h 242"/>
                <a:gd name="T62" fmla="*/ 2147483646 w 240"/>
                <a:gd name="T63" fmla="*/ 2147483646 h 242"/>
                <a:gd name="T64" fmla="*/ 2147483646 w 240"/>
                <a:gd name="T65" fmla="*/ 2147483646 h 242"/>
                <a:gd name="T66" fmla="*/ 2147483646 w 240"/>
                <a:gd name="T67" fmla="*/ 2147483646 h 242"/>
                <a:gd name="T68" fmla="*/ 2147483646 w 240"/>
                <a:gd name="T69" fmla="*/ 2147483646 h 242"/>
                <a:gd name="T70" fmla="*/ 2147483646 w 240"/>
                <a:gd name="T71" fmla="*/ 2147483646 h 242"/>
                <a:gd name="T72" fmla="*/ 2147483646 w 240"/>
                <a:gd name="T73" fmla="*/ 2147483646 h 242"/>
                <a:gd name="T74" fmla="*/ 2147483646 w 240"/>
                <a:gd name="T75" fmla="*/ 2147483646 h 242"/>
                <a:gd name="T76" fmla="*/ 2147483646 w 240"/>
                <a:gd name="T77" fmla="*/ 2147483646 h 242"/>
                <a:gd name="T78" fmla="*/ 2147483646 w 240"/>
                <a:gd name="T79" fmla="*/ 2147483646 h 242"/>
                <a:gd name="T80" fmla="*/ 2147483646 w 240"/>
                <a:gd name="T81" fmla="*/ 2147483646 h 242"/>
                <a:gd name="T82" fmla="*/ 2147483646 w 240"/>
                <a:gd name="T83" fmla="*/ 2147483646 h 242"/>
                <a:gd name="T84" fmla="*/ 2147483646 w 240"/>
                <a:gd name="T85" fmla="*/ 2147483646 h 242"/>
                <a:gd name="T86" fmla="*/ 2147483646 w 240"/>
                <a:gd name="T87" fmla="*/ 2147483646 h 242"/>
                <a:gd name="T88" fmla="*/ 2147483646 w 240"/>
                <a:gd name="T89" fmla="*/ 2147483646 h 242"/>
                <a:gd name="T90" fmla="*/ 2147483646 w 240"/>
                <a:gd name="T91" fmla="*/ 2147483646 h 242"/>
                <a:gd name="T92" fmla="*/ 2147483646 w 240"/>
                <a:gd name="T93" fmla="*/ 2147483646 h 242"/>
                <a:gd name="T94" fmla="*/ 2147483646 w 240"/>
                <a:gd name="T95" fmla="*/ 2147483646 h 24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40"/>
                <a:gd name="T145" fmla="*/ 0 h 242"/>
                <a:gd name="T146" fmla="*/ 240 w 240"/>
                <a:gd name="T147" fmla="*/ 242 h 24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40" h="242">
                  <a:moveTo>
                    <a:pt x="238" y="28"/>
                  </a:moveTo>
                  <a:lnTo>
                    <a:pt x="234" y="26"/>
                  </a:lnTo>
                  <a:lnTo>
                    <a:pt x="230" y="26"/>
                  </a:lnTo>
                  <a:lnTo>
                    <a:pt x="224" y="24"/>
                  </a:lnTo>
                  <a:lnTo>
                    <a:pt x="218" y="24"/>
                  </a:lnTo>
                  <a:lnTo>
                    <a:pt x="214" y="22"/>
                  </a:lnTo>
                  <a:lnTo>
                    <a:pt x="210" y="18"/>
                  </a:lnTo>
                  <a:lnTo>
                    <a:pt x="206" y="10"/>
                  </a:lnTo>
                  <a:lnTo>
                    <a:pt x="200" y="4"/>
                  </a:lnTo>
                  <a:lnTo>
                    <a:pt x="192" y="0"/>
                  </a:lnTo>
                  <a:lnTo>
                    <a:pt x="184" y="0"/>
                  </a:lnTo>
                  <a:lnTo>
                    <a:pt x="174" y="2"/>
                  </a:lnTo>
                  <a:lnTo>
                    <a:pt x="164" y="2"/>
                  </a:lnTo>
                  <a:lnTo>
                    <a:pt x="154" y="4"/>
                  </a:lnTo>
                  <a:lnTo>
                    <a:pt x="148" y="6"/>
                  </a:lnTo>
                  <a:lnTo>
                    <a:pt x="142" y="8"/>
                  </a:lnTo>
                  <a:lnTo>
                    <a:pt x="140" y="12"/>
                  </a:lnTo>
                  <a:lnTo>
                    <a:pt x="138" y="16"/>
                  </a:lnTo>
                  <a:lnTo>
                    <a:pt x="140" y="20"/>
                  </a:lnTo>
                  <a:lnTo>
                    <a:pt x="142" y="24"/>
                  </a:lnTo>
                  <a:lnTo>
                    <a:pt x="146" y="28"/>
                  </a:lnTo>
                  <a:lnTo>
                    <a:pt x="148" y="34"/>
                  </a:lnTo>
                  <a:lnTo>
                    <a:pt x="146" y="40"/>
                  </a:lnTo>
                  <a:lnTo>
                    <a:pt x="140" y="48"/>
                  </a:lnTo>
                  <a:lnTo>
                    <a:pt x="136" y="54"/>
                  </a:lnTo>
                  <a:lnTo>
                    <a:pt x="132" y="60"/>
                  </a:lnTo>
                  <a:lnTo>
                    <a:pt x="132" y="64"/>
                  </a:lnTo>
                  <a:lnTo>
                    <a:pt x="132" y="68"/>
                  </a:lnTo>
                  <a:lnTo>
                    <a:pt x="132" y="70"/>
                  </a:lnTo>
                  <a:lnTo>
                    <a:pt x="126" y="76"/>
                  </a:lnTo>
                  <a:lnTo>
                    <a:pt x="124" y="80"/>
                  </a:lnTo>
                  <a:lnTo>
                    <a:pt x="122" y="84"/>
                  </a:lnTo>
                  <a:lnTo>
                    <a:pt x="122" y="88"/>
                  </a:lnTo>
                  <a:lnTo>
                    <a:pt x="126" y="90"/>
                  </a:lnTo>
                  <a:lnTo>
                    <a:pt x="124" y="94"/>
                  </a:lnTo>
                  <a:lnTo>
                    <a:pt x="120" y="96"/>
                  </a:lnTo>
                  <a:lnTo>
                    <a:pt x="114" y="96"/>
                  </a:lnTo>
                  <a:lnTo>
                    <a:pt x="106" y="96"/>
                  </a:lnTo>
                  <a:lnTo>
                    <a:pt x="104" y="100"/>
                  </a:lnTo>
                  <a:lnTo>
                    <a:pt x="100" y="104"/>
                  </a:lnTo>
                  <a:lnTo>
                    <a:pt x="98" y="106"/>
                  </a:lnTo>
                  <a:lnTo>
                    <a:pt x="96" y="108"/>
                  </a:lnTo>
                  <a:lnTo>
                    <a:pt x="90" y="108"/>
                  </a:lnTo>
                  <a:lnTo>
                    <a:pt x="86" y="108"/>
                  </a:lnTo>
                  <a:lnTo>
                    <a:pt x="82" y="112"/>
                  </a:lnTo>
                  <a:lnTo>
                    <a:pt x="80" y="116"/>
                  </a:lnTo>
                  <a:lnTo>
                    <a:pt x="82" y="120"/>
                  </a:lnTo>
                  <a:lnTo>
                    <a:pt x="84" y="126"/>
                  </a:lnTo>
                  <a:lnTo>
                    <a:pt x="84" y="128"/>
                  </a:lnTo>
                  <a:lnTo>
                    <a:pt x="80" y="132"/>
                  </a:lnTo>
                  <a:lnTo>
                    <a:pt x="68" y="136"/>
                  </a:lnTo>
                  <a:lnTo>
                    <a:pt x="54" y="138"/>
                  </a:lnTo>
                  <a:lnTo>
                    <a:pt x="44" y="138"/>
                  </a:lnTo>
                  <a:lnTo>
                    <a:pt x="34" y="138"/>
                  </a:lnTo>
                  <a:lnTo>
                    <a:pt x="24" y="136"/>
                  </a:lnTo>
                  <a:lnTo>
                    <a:pt x="12" y="136"/>
                  </a:lnTo>
                  <a:lnTo>
                    <a:pt x="0" y="134"/>
                  </a:lnTo>
                  <a:lnTo>
                    <a:pt x="6" y="136"/>
                  </a:lnTo>
                  <a:lnTo>
                    <a:pt x="12" y="140"/>
                  </a:lnTo>
                  <a:lnTo>
                    <a:pt x="18" y="148"/>
                  </a:lnTo>
                  <a:lnTo>
                    <a:pt x="24" y="154"/>
                  </a:lnTo>
                  <a:lnTo>
                    <a:pt x="28" y="154"/>
                  </a:lnTo>
                  <a:lnTo>
                    <a:pt x="32" y="156"/>
                  </a:lnTo>
                  <a:lnTo>
                    <a:pt x="34" y="162"/>
                  </a:lnTo>
                  <a:lnTo>
                    <a:pt x="36" y="170"/>
                  </a:lnTo>
                  <a:lnTo>
                    <a:pt x="42" y="174"/>
                  </a:lnTo>
                  <a:lnTo>
                    <a:pt x="46" y="178"/>
                  </a:lnTo>
                  <a:lnTo>
                    <a:pt x="44" y="182"/>
                  </a:lnTo>
                  <a:lnTo>
                    <a:pt x="40" y="184"/>
                  </a:lnTo>
                  <a:lnTo>
                    <a:pt x="30" y="190"/>
                  </a:lnTo>
                  <a:lnTo>
                    <a:pt x="26" y="192"/>
                  </a:lnTo>
                  <a:lnTo>
                    <a:pt x="24" y="198"/>
                  </a:lnTo>
                  <a:lnTo>
                    <a:pt x="22" y="202"/>
                  </a:lnTo>
                  <a:lnTo>
                    <a:pt x="22" y="210"/>
                  </a:lnTo>
                  <a:lnTo>
                    <a:pt x="30" y="216"/>
                  </a:lnTo>
                  <a:lnTo>
                    <a:pt x="34" y="216"/>
                  </a:lnTo>
                  <a:lnTo>
                    <a:pt x="42" y="218"/>
                  </a:lnTo>
                  <a:lnTo>
                    <a:pt x="72" y="218"/>
                  </a:lnTo>
                  <a:lnTo>
                    <a:pt x="80" y="216"/>
                  </a:lnTo>
                  <a:lnTo>
                    <a:pt x="88" y="214"/>
                  </a:lnTo>
                  <a:lnTo>
                    <a:pt x="104" y="208"/>
                  </a:lnTo>
                  <a:lnTo>
                    <a:pt x="108" y="220"/>
                  </a:lnTo>
                  <a:lnTo>
                    <a:pt x="114" y="230"/>
                  </a:lnTo>
                  <a:lnTo>
                    <a:pt x="118" y="234"/>
                  </a:lnTo>
                  <a:lnTo>
                    <a:pt x="122" y="238"/>
                  </a:lnTo>
                  <a:lnTo>
                    <a:pt x="128" y="240"/>
                  </a:lnTo>
                  <a:lnTo>
                    <a:pt x="136" y="242"/>
                  </a:lnTo>
                  <a:lnTo>
                    <a:pt x="136" y="236"/>
                  </a:lnTo>
                  <a:lnTo>
                    <a:pt x="138" y="234"/>
                  </a:lnTo>
                  <a:lnTo>
                    <a:pt x="140" y="232"/>
                  </a:lnTo>
                  <a:lnTo>
                    <a:pt x="144" y="232"/>
                  </a:lnTo>
                  <a:lnTo>
                    <a:pt x="148" y="232"/>
                  </a:lnTo>
                  <a:lnTo>
                    <a:pt x="152" y="234"/>
                  </a:lnTo>
                  <a:lnTo>
                    <a:pt x="156" y="236"/>
                  </a:lnTo>
                  <a:lnTo>
                    <a:pt x="166" y="234"/>
                  </a:lnTo>
                  <a:lnTo>
                    <a:pt x="172" y="230"/>
                  </a:lnTo>
                  <a:lnTo>
                    <a:pt x="174" y="226"/>
                  </a:lnTo>
                  <a:lnTo>
                    <a:pt x="172" y="218"/>
                  </a:lnTo>
                  <a:lnTo>
                    <a:pt x="168" y="214"/>
                  </a:lnTo>
                  <a:lnTo>
                    <a:pt x="160" y="206"/>
                  </a:lnTo>
                  <a:lnTo>
                    <a:pt x="158" y="204"/>
                  </a:lnTo>
                  <a:lnTo>
                    <a:pt x="156" y="200"/>
                  </a:lnTo>
                  <a:lnTo>
                    <a:pt x="156" y="192"/>
                  </a:lnTo>
                  <a:lnTo>
                    <a:pt x="154" y="190"/>
                  </a:lnTo>
                  <a:lnTo>
                    <a:pt x="150" y="190"/>
                  </a:lnTo>
                  <a:lnTo>
                    <a:pt x="146" y="186"/>
                  </a:lnTo>
                  <a:lnTo>
                    <a:pt x="144" y="182"/>
                  </a:lnTo>
                  <a:lnTo>
                    <a:pt x="146" y="178"/>
                  </a:lnTo>
                  <a:lnTo>
                    <a:pt x="150" y="172"/>
                  </a:lnTo>
                  <a:lnTo>
                    <a:pt x="154" y="166"/>
                  </a:lnTo>
                  <a:lnTo>
                    <a:pt x="158" y="164"/>
                  </a:lnTo>
                  <a:lnTo>
                    <a:pt x="162" y="166"/>
                  </a:lnTo>
                  <a:lnTo>
                    <a:pt x="166" y="168"/>
                  </a:lnTo>
                  <a:lnTo>
                    <a:pt x="170" y="168"/>
                  </a:lnTo>
                  <a:lnTo>
                    <a:pt x="174" y="164"/>
                  </a:lnTo>
                  <a:lnTo>
                    <a:pt x="180" y="158"/>
                  </a:lnTo>
                  <a:lnTo>
                    <a:pt x="188" y="146"/>
                  </a:lnTo>
                  <a:lnTo>
                    <a:pt x="192" y="140"/>
                  </a:lnTo>
                  <a:lnTo>
                    <a:pt x="194" y="132"/>
                  </a:lnTo>
                  <a:lnTo>
                    <a:pt x="198" y="126"/>
                  </a:lnTo>
                  <a:lnTo>
                    <a:pt x="202" y="120"/>
                  </a:lnTo>
                  <a:lnTo>
                    <a:pt x="204" y="114"/>
                  </a:lnTo>
                  <a:lnTo>
                    <a:pt x="208" y="110"/>
                  </a:lnTo>
                  <a:lnTo>
                    <a:pt x="208" y="96"/>
                  </a:lnTo>
                  <a:lnTo>
                    <a:pt x="210" y="92"/>
                  </a:lnTo>
                  <a:lnTo>
                    <a:pt x="214" y="90"/>
                  </a:lnTo>
                  <a:lnTo>
                    <a:pt x="214" y="88"/>
                  </a:lnTo>
                  <a:lnTo>
                    <a:pt x="216" y="84"/>
                  </a:lnTo>
                  <a:lnTo>
                    <a:pt x="208" y="80"/>
                  </a:lnTo>
                  <a:lnTo>
                    <a:pt x="198" y="72"/>
                  </a:lnTo>
                  <a:lnTo>
                    <a:pt x="190" y="60"/>
                  </a:lnTo>
                  <a:lnTo>
                    <a:pt x="188" y="56"/>
                  </a:lnTo>
                  <a:lnTo>
                    <a:pt x="188" y="52"/>
                  </a:lnTo>
                  <a:lnTo>
                    <a:pt x="186" y="50"/>
                  </a:lnTo>
                  <a:lnTo>
                    <a:pt x="190" y="44"/>
                  </a:lnTo>
                  <a:lnTo>
                    <a:pt x="194" y="40"/>
                  </a:lnTo>
                  <a:lnTo>
                    <a:pt x="198" y="42"/>
                  </a:lnTo>
                  <a:lnTo>
                    <a:pt x="202" y="44"/>
                  </a:lnTo>
                  <a:lnTo>
                    <a:pt x="204" y="44"/>
                  </a:lnTo>
                  <a:lnTo>
                    <a:pt x="208" y="46"/>
                  </a:lnTo>
                  <a:lnTo>
                    <a:pt x="216" y="44"/>
                  </a:lnTo>
                  <a:lnTo>
                    <a:pt x="224" y="40"/>
                  </a:lnTo>
                  <a:lnTo>
                    <a:pt x="240" y="28"/>
                  </a:lnTo>
                  <a:lnTo>
                    <a:pt x="238" y="2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09" name="Freeform 262"/>
            <p:cNvSpPr>
              <a:spLocks noChangeArrowheads="1"/>
            </p:cNvSpPr>
            <p:nvPr/>
          </p:nvSpPr>
          <p:spPr bwMode="auto">
            <a:xfrm>
              <a:off x="4577844" y="1173459"/>
              <a:ext cx="292890" cy="266815"/>
            </a:xfrm>
            <a:custGeom>
              <a:avLst/>
              <a:gdLst>
                <a:gd name="T0" fmla="*/ 2147483646 w 200"/>
                <a:gd name="T1" fmla="*/ 2147483646 h 168"/>
                <a:gd name="T2" fmla="*/ 2147483646 w 200"/>
                <a:gd name="T3" fmla="*/ 2147483646 h 168"/>
                <a:gd name="T4" fmla="*/ 2147483646 w 200"/>
                <a:gd name="T5" fmla="*/ 2147483646 h 168"/>
                <a:gd name="T6" fmla="*/ 2147483646 w 200"/>
                <a:gd name="T7" fmla="*/ 2147483646 h 168"/>
                <a:gd name="T8" fmla="*/ 2147483646 w 200"/>
                <a:gd name="T9" fmla="*/ 0 h 168"/>
                <a:gd name="T10" fmla="*/ 2147483646 w 200"/>
                <a:gd name="T11" fmla="*/ 2147483646 h 168"/>
                <a:gd name="T12" fmla="*/ 2147483646 w 200"/>
                <a:gd name="T13" fmla="*/ 2147483646 h 168"/>
                <a:gd name="T14" fmla="*/ 2147483646 w 200"/>
                <a:gd name="T15" fmla="*/ 2147483646 h 168"/>
                <a:gd name="T16" fmla="*/ 2147483646 w 200"/>
                <a:gd name="T17" fmla="*/ 2147483646 h 168"/>
                <a:gd name="T18" fmla="*/ 2147483646 w 200"/>
                <a:gd name="T19" fmla="*/ 2147483646 h 168"/>
                <a:gd name="T20" fmla="*/ 2147483646 w 200"/>
                <a:gd name="T21" fmla="*/ 2147483646 h 168"/>
                <a:gd name="T22" fmla="*/ 2147483646 w 200"/>
                <a:gd name="T23" fmla="*/ 2147483646 h 168"/>
                <a:gd name="T24" fmla="*/ 2147483646 w 200"/>
                <a:gd name="T25" fmla="*/ 2147483646 h 168"/>
                <a:gd name="T26" fmla="*/ 2147483646 w 200"/>
                <a:gd name="T27" fmla="*/ 2147483646 h 168"/>
                <a:gd name="T28" fmla="*/ 0 w 200"/>
                <a:gd name="T29" fmla="*/ 2147483646 h 168"/>
                <a:gd name="T30" fmla="*/ 2147483646 w 200"/>
                <a:gd name="T31" fmla="*/ 2147483646 h 168"/>
                <a:gd name="T32" fmla="*/ 2147483646 w 200"/>
                <a:gd name="T33" fmla="*/ 2147483646 h 168"/>
                <a:gd name="T34" fmla="*/ 2147483646 w 200"/>
                <a:gd name="T35" fmla="*/ 2147483646 h 168"/>
                <a:gd name="T36" fmla="*/ 2147483646 w 200"/>
                <a:gd name="T37" fmla="*/ 2147483646 h 168"/>
                <a:gd name="T38" fmla="*/ 2147483646 w 200"/>
                <a:gd name="T39" fmla="*/ 2147483646 h 168"/>
                <a:gd name="T40" fmla="*/ 2147483646 w 200"/>
                <a:gd name="T41" fmla="*/ 2147483646 h 168"/>
                <a:gd name="T42" fmla="*/ 2147483646 w 200"/>
                <a:gd name="T43" fmla="*/ 2147483646 h 168"/>
                <a:gd name="T44" fmla="*/ 2147483646 w 200"/>
                <a:gd name="T45" fmla="*/ 2147483646 h 168"/>
                <a:gd name="T46" fmla="*/ 2147483646 w 200"/>
                <a:gd name="T47" fmla="*/ 2147483646 h 168"/>
                <a:gd name="T48" fmla="*/ 2147483646 w 200"/>
                <a:gd name="T49" fmla="*/ 2147483646 h 168"/>
                <a:gd name="T50" fmla="*/ 2147483646 w 200"/>
                <a:gd name="T51" fmla="*/ 2147483646 h 168"/>
                <a:gd name="T52" fmla="*/ 2147483646 w 200"/>
                <a:gd name="T53" fmla="*/ 2147483646 h 168"/>
                <a:gd name="T54" fmla="*/ 2147483646 w 200"/>
                <a:gd name="T55" fmla="*/ 2147483646 h 168"/>
                <a:gd name="T56" fmla="*/ 2147483646 w 200"/>
                <a:gd name="T57" fmla="*/ 2147483646 h 168"/>
                <a:gd name="T58" fmla="*/ 2147483646 w 200"/>
                <a:gd name="T59" fmla="*/ 2147483646 h 168"/>
                <a:gd name="T60" fmla="*/ 2147483646 w 200"/>
                <a:gd name="T61" fmla="*/ 2147483646 h 168"/>
                <a:gd name="T62" fmla="*/ 2147483646 w 200"/>
                <a:gd name="T63" fmla="*/ 2147483646 h 168"/>
                <a:gd name="T64" fmla="*/ 2147483646 w 200"/>
                <a:gd name="T65" fmla="*/ 2147483646 h 168"/>
                <a:gd name="T66" fmla="*/ 2147483646 w 200"/>
                <a:gd name="T67" fmla="*/ 2147483646 h 168"/>
                <a:gd name="T68" fmla="*/ 2147483646 w 200"/>
                <a:gd name="T69" fmla="*/ 2147483646 h 168"/>
                <a:gd name="T70" fmla="*/ 2147483646 w 200"/>
                <a:gd name="T71" fmla="*/ 2147483646 h 168"/>
                <a:gd name="T72" fmla="*/ 2147483646 w 200"/>
                <a:gd name="T73" fmla="*/ 2147483646 h 168"/>
                <a:gd name="T74" fmla="*/ 2147483646 w 200"/>
                <a:gd name="T75" fmla="*/ 2147483646 h 168"/>
                <a:gd name="T76" fmla="*/ 2147483646 w 200"/>
                <a:gd name="T77" fmla="*/ 2147483646 h 168"/>
                <a:gd name="T78" fmla="*/ 2147483646 w 200"/>
                <a:gd name="T79" fmla="*/ 2147483646 h 168"/>
                <a:gd name="T80" fmla="*/ 2147483646 w 200"/>
                <a:gd name="T81" fmla="*/ 2147483646 h 168"/>
                <a:gd name="T82" fmla="*/ 2147483646 w 200"/>
                <a:gd name="T83" fmla="*/ 2147483646 h 168"/>
                <a:gd name="T84" fmla="*/ 2147483646 w 200"/>
                <a:gd name="T85" fmla="*/ 2147483646 h 168"/>
                <a:gd name="T86" fmla="*/ 2147483646 w 200"/>
                <a:gd name="T87" fmla="*/ 2147483646 h 168"/>
                <a:gd name="T88" fmla="*/ 2147483646 w 200"/>
                <a:gd name="T89" fmla="*/ 2147483646 h 168"/>
                <a:gd name="T90" fmla="*/ 2147483646 w 200"/>
                <a:gd name="T91" fmla="*/ 2147483646 h 168"/>
                <a:gd name="T92" fmla="*/ 2147483646 w 200"/>
                <a:gd name="T93" fmla="*/ 2147483646 h 16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00"/>
                <a:gd name="T142" fmla="*/ 0 h 168"/>
                <a:gd name="T143" fmla="*/ 200 w 200"/>
                <a:gd name="T144" fmla="*/ 168 h 16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00" h="168">
                  <a:moveTo>
                    <a:pt x="184" y="22"/>
                  </a:moveTo>
                  <a:lnTo>
                    <a:pt x="174" y="26"/>
                  </a:lnTo>
                  <a:lnTo>
                    <a:pt x="168" y="26"/>
                  </a:lnTo>
                  <a:lnTo>
                    <a:pt x="160" y="28"/>
                  </a:lnTo>
                  <a:lnTo>
                    <a:pt x="156" y="26"/>
                  </a:lnTo>
                  <a:lnTo>
                    <a:pt x="152" y="24"/>
                  </a:lnTo>
                  <a:lnTo>
                    <a:pt x="148" y="18"/>
                  </a:lnTo>
                  <a:lnTo>
                    <a:pt x="144" y="8"/>
                  </a:lnTo>
                  <a:lnTo>
                    <a:pt x="142" y="0"/>
                  </a:lnTo>
                  <a:lnTo>
                    <a:pt x="136" y="0"/>
                  </a:lnTo>
                  <a:lnTo>
                    <a:pt x="130" y="6"/>
                  </a:lnTo>
                  <a:lnTo>
                    <a:pt x="122" y="16"/>
                  </a:lnTo>
                  <a:lnTo>
                    <a:pt x="114" y="24"/>
                  </a:lnTo>
                  <a:lnTo>
                    <a:pt x="108" y="26"/>
                  </a:lnTo>
                  <a:lnTo>
                    <a:pt x="102" y="28"/>
                  </a:lnTo>
                  <a:lnTo>
                    <a:pt x="74" y="28"/>
                  </a:lnTo>
                  <a:lnTo>
                    <a:pt x="60" y="20"/>
                  </a:lnTo>
                  <a:lnTo>
                    <a:pt x="46" y="42"/>
                  </a:lnTo>
                  <a:lnTo>
                    <a:pt x="40" y="50"/>
                  </a:lnTo>
                  <a:lnTo>
                    <a:pt x="36" y="54"/>
                  </a:lnTo>
                  <a:lnTo>
                    <a:pt x="30" y="56"/>
                  </a:lnTo>
                  <a:lnTo>
                    <a:pt x="24" y="58"/>
                  </a:lnTo>
                  <a:lnTo>
                    <a:pt x="16" y="56"/>
                  </a:lnTo>
                  <a:lnTo>
                    <a:pt x="12" y="56"/>
                  </a:lnTo>
                  <a:lnTo>
                    <a:pt x="10" y="56"/>
                  </a:lnTo>
                  <a:lnTo>
                    <a:pt x="4" y="58"/>
                  </a:lnTo>
                  <a:lnTo>
                    <a:pt x="4" y="50"/>
                  </a:lnTo>
                  <a:lnTo>
                    <a:pt x="4" y="56"/>
                  </a:lnTo>
                  <a:lnTo>
                    <a:pt x="0" y="72"/>
                  </a:lnTo>
                  <a:lnTo>
                    <a:pt x="0" y="84"/>
                  </a:lnTo>
                  <a:lnTo>
                    <a:pt x="0" y="92"/>
                  </a:lnTo>
                  <a:lnTo>
                    <a:pt x="4" y="104"/>
                  </a:lnTo>
                  <a:lnTo>
                    <a:pt x="8" y="116"/>
                  </a:lnTo>
                  <a:lnTo>
                    <a:pt x="10" y="122"/>
                  </a:lnTo>
                  <a:lnTo>
                    <a:pt x="12" y="126"/>
                  </a:lnTo>
                  <a:lnTo>
                    <a:pt x="18" y="130"/>
                  </a:lnTo>
                  <a:lnTo>
                    <a:pt x="26" y="132"/>
                  </a:lnTo>
                  <a:lnTo>
                    <a:pt x="26" y="136"/>
                  </a:lnTo>
                  <a:lnTo>
                    <a:pt x="24" y="138"/>
                  </a:lnTo>
                  <a:lnTo>
                    <a:pt x="18" y="146"/>
                  </a:lnTo>
                  <a:lnTo>
                    <a:pt x="14" y="152"/>
                  </a:lnTo>
                  <a:lnTo>
                    <a:pt x="12" y="156"/>
                  </a:lnTo>
                  <a:lnTo>
                    <a:pt x="12" y="160"/>
                  </a:lnTo>
                  <a:lnTo>
                    <a:pt x="12" y="162"/>
                  </a:lnTo>
                  <a:lnTo>
                    <a:pt x="16" y="164"/>
                  </a:lnTo>
                  <a:lnTo>
                    <a:pt x="28" y="166"/>
                  </a:lnTo>
                  <a:lnTo>
                    <a:pt x="40" y="166"/>
                  </a:lnTo>
                  <a:lnTo>
                    <a:pt x="50" y="168"/>
                  </a:lnTo>
                  <a:lnTo>
                    <a:pt x="60" y="168"/>
                  </a:lnTo>
                  <a:lnTo>
                    <a:pt x="70" y="168"/>
                  </a:lnTo>
                  <a:lnTo>
                    <a:pt x="84" y="166"/>
                  </a:lnTo>
                  <a:lnTo>
                    <a:pt x="96" y="162"/>
                  </a:lnTo>
                  <a:lnTo>
                    <a:pt x="100" y="158"/>
                  </a:lnTo>
                  <a:lnTo>
                    <a:pt x="100" y="156"/>
                  </a:lnTo>
                  <a:lnTo>
                    <a:pt x="98" y="150"/>
                  </a:lnTo>
                  <a:lnTo>
                    <a:pt x="96" y="146"/>
                  </a:lnTo>
                  <a:lnTo>
                    <a:pt x="98" y="142"/>
                  </a:lnTo>
                  <a:lnTo>
                    <a:pt x="102" y="138"/>
                  </a:lnTo>
                  <a:lnTo>
                    <a:pt x="106" y="138"/>
                  </a:lnTo>
                  <a:lnTo>
                    <a:pt x="112" y="138"/>
                  </a:lnTo>
                  <a:lnTo>
                    <a:pt x="114" y="136"/>
                  </a:lnTo>
                  <a:lnTo>
                    <a:pt x="116" y="134"/>
                  </a:lnTo>
                  <a:lnTo>
                    <a:pt x="120" y="130"/>
                  </a:lnTo>
                  <a:lnTo>
                    <a:pt x="122" y="126"/>
                  </a:lnTo>
                  <a:lnTo>
                    <a:pt x="130" y="126"/>
                  </a:lnTo>
                  <a:lnTo>
                    <a:pt x="136" y="126"/>
                  </a:lnTo>
                  <a:lnTo>
                    <a:pt x="140" y="124"/>
                  </a:lnTo>
                  <a:lnTo>
                    <a:pt x="142" y="120"/>
                  </a:lnTo>
                  <a:lnTo>
                    <a:pt x="138" y="118"/>
                  </a:lnTo>
                  <a:lnTo>
                    <a:pt x="138" y="114"/>
                  </a:lnTo>
                  <a:lnTo>
                    <a:pt x="140" y="110"/>
                  </a:lnTo>
                  <a:lnTo>
                    <a:pt x="142" y="106"/>
                  </a:lnTo>
                  <a:lnTo>
                    <a:pt x="148" y="100"/>
                  </a:lnTo>
                  <a:lnTo>
                    <a:pt x="148" y="98"/>
                  </a:lnTo>
                  <a:lnTo>
                    <a:pt x="148" y="94"/>
                  </a:lnTo>
                  <a:lnTo>
                    <a:pt x="148" y="90"/>
                  </a:lnTo>
                  <a:lnTo>
                    <a:pt x="152" y="84"/>
                  </a:lnTo>
                  <a:lnTo>
                    <a:pt x="156" y="78"/>
                  </a:lnTo>
                  <a:lnTo>
                    <a:pt x="162" y="70"/>
                  </a:lnTo>
                  <a:lnTo>
                    <a:pt x="164" y="64"/>
                  </a:lnTo>
                  <a:lnTo>
                    <a:pt x="162" y="58"/>
                  </a:lnTo>
                  <a:lnTo>
                    <a:pt x="158" y="54"/>
                  </a:lnTo>
                  <a:lnTo>
                    <a:pt x="156" y="50"/>
                  </a:lnTo>
                  <a:lnTo>
                    <a:pt x="154" y="46"/>
                  </a:lnTo>
                  <a:lnTo>
                    <a:pt x="156" y="42"/>
                  </a:lnTo>
                  <a:lnTo>
                    <a:pt x="158" y="38"/>
                  </a:lnTo>
                  <a:lnTo>
                    <a:pt x="164" y="36"/>
                  </a:lnTo>
                  <a:lnTo>
                    <a:pt x="170" y="34"/>
                  </a:lnTo>
                  <a:lnTo>
                    <a:pt x="180" y="32"/>
                  </a:lnTo>
                  <a:lnTo>
                    <a:pt x="190" y="32"/>
                  </a:lnTo>
                  <a:lnTo>
                    <a:pt x="200" y="30"/>
                  </a:lnTo>
                  <a:lnTo>
                    <a:pt x="200" y="28"/>
                  </a:lnTo>
                  <a:lnTo>
                    <a:pt x="192" y="26"/>
                  </a:lnTo>
                  <a:lnTo>
                    <a:pt x="184" y="2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10" name="Freeform 263"/>
            <p:cNvSpPr>
              <a:spLocks noChangeArrowheads="1"/>
            </p:cNvSpPr>
            <p:nvPr/>
          </p:nvSpPr>
          <p:spPr bwMode="auto">
            <a:xfrm>
              <a:off x="5025251" y="791156"/>
              <a:ext cx="704550" cy="294693"/>
            </a:xfrm>
            <a:custGeom>
              <a:avLst/>
              <a:gdLst>
                <a:gd name="T0" fmla="*/ 2147483646 w 482"/>
                <a:gd name="T1" fmla="*/ 2147483646 h 186"/>
                <a:gd name="T2" fmla="*/ 2147483646 w 482"/>
                <a:gd name="T3" fmla="*/ 2147483646 h 186"/>
                <a:gd name="T4" fmla="*/ 2147483646 w 482"/>
                <a:gd name="T5" fmla="*/ 2147483646 h 186"/>
                <a:gd name="T6" fmla="*/ 2147483646 w 482"/>
                <a:gd name="T7" fmla="*/ 2147483646 h 186"/>
                <a:gd name="T8" fmla="*/ 2147483646 w 482"/>
                <a:gd name="T9" fmla="*/ 2147483646 h 186"/>
                <a:gd name="T10" fmla="*/ 2147483646 w 482"/>
                <a:gd name="T11" fmla="*/ 2147483646 h 186"/>
                <a:gd name="T12" fmla="*/ 2147483646 w 482"/>
                <a:gd name="T13" fmla="*/ 2147483646 h 186"/>
                <a:gd name="T14" fmla="*/ 2147483646 w 482"/>
                <a:gd name="T15" fmla="*/ 2147483646 h 186"/>
                <a:gd name="T16" fmla="*/ 2147483646 w 482"/>
                <a:gd name="T17" fmla="*/ 2147483646 h 186"/>
                <a:gd name="T18" fmla="*/ 2147483646 w 482"/>
                <a:gd name="T19" fmla="*/ 2147483646 h 186"/>
                <a:gd name="T20" fmla="*/ 2147483646 w 482"/>
                <a:gd name="T21" fmla="*/ 2147483646 h 186"/>
                <a:gd name="T22" fmla="*/ 2147483646 w 482"/>
                <a:gd name="T23" fmla="*/ 2147483646 h 186"/>
                <a:gd name="T24" fmla="*/ 2147483646 w 482"/>
                <a:gd name="T25" fmla="*/ 2147483646 h 186"/>
                <a:gd name="T26" fmla="*/ 2147483646 w 482"/>
                <a:gd name="T27" fmla="*/ 2147483646 h 186"/>
                <a:gd name="T28" fmla="*/ 2147483646 w 482"/>
                <a:gd name="T29" fmla="*/ 2147483646 h 186"/>
                <a:gd name="T30" fmla="*/ 2147483646 w 482"/>
                <a:gd name="T31" fmla="*/ 2147483646 h 186"/>
                <a:gd name="T32" fmla="*/ 2147483646 w 482"/>
                <a:gd name="T33" fmla="*/ 2147483646 h 186"/>
                <a:gd name="T34" fmla="*/ 2147483646 w 482"/>
                <a:gd name="T35" fmla="*/ 2147483646 h 186"/>
                <a:gd name="T36" fmla="*/ 2147483646 w 482"/>
                <a:gd name="T37" fmla="*/ 2147483646 h 186"/>
                <a:gd name="T38" fmla="*/ 2147483646 w 482"/>
                <a:gd name="T39" fmla="*/ 2147483646 h 186"/>
                <a:gd name="T40" fmla="*/ 2147483646 w 482"/>
                <a:gd name="T41" fmla="*/ 2147483646 h 186"/>
                <a:gd name="T42" fmla="*/ 2147483646 w 482"/>
                <a:gd name="T43" fmla="*/ 2147483646 h 186"/>
                <a:gd name="T44" fmla="*/ 2147483646 w 482"/>
                <a:gd name="T45" fmla="*/ 2147483646 h 186"/>
                <a:gd name="T46" fmla="*/ 2147483646 w 482"/>
                <a:gd name="T47" fmla="*/ 2147483646 h 186"/>
                <a:gd name="T48" fmla="*/ 2147483646 w 482"/>
                <a:gd name="T49" fmla="*/ 2147483646 h 186"/>
                <a:gd name="T50" fmla="*/ 2147483646 w 482"/>
                <a:gd name="T51" fmla="*/ 2147483646 h 186"/>
                <a:gd name="T52" fmla="*/ 2147483646 w 482"/>
                <a:gd name="T53" fmla="*/ 2147483646 h 186"/>
                <a:gd name="T54" fmla="*/ 2147483646 w 482"/>
                <a:gd name="T55" fmla="*/ 2147483646 h 186"/>
                <a:gd name="T56" fmla="*/ 2147483646 w 482"/>
                <a:gd name="T57" fmla="*/ 2147483646 h 186"/>
                <a:gd name="T58" fmla="*/ 2147483646 w 482"/>
                <a:gd name="T59" fmla="*/ 2147483646 h 186"/>
                <a:gd name="T60" fmla="*/ 2147483646 w 482"/>
                <a:gd name="T61" fmla="*/ 2147483646 h 186"/>
                <a:gd name="T62" fmla="*/ 2147483646 w 482"/>
                <a:gd name="T63" fmla="*/ 2147483646 h 186"/>
                <a:gd name="T64" fmla="*/ 2147483646 w 482"/>
                <a:gd name="T65" fmla="*/ 2147483646 h 186"/>
                <a:gd name="T66" fmla="*/ 2147483646 w 482"/>
                <a:gd name="T67" fmla="*/ 2147483646 h 186"/>
                <a:gd name="T68" fmla="*/ 2147483646 w 482"/>
                <a:gd name="T69" fmla="*/ 2147483646 h 186"/>
                <a:gd name="T70" fmla="*/ 2147483646 w 482"/>
                <a:gd name="T71" fmla="*/ 2147483646 h 186"/>
                <a:gd name="T72" fmla="*/ 2147483646 w 482"/>
                <a:gd name="T73" fmla="*/ 2147483646 h 186"/>
                <a:gd name="T74" fmla="*/ 2147483646 w 482"/>
                <a:gd name="T75" fmla="*/ 2147483646 h 186"/>
                <a:gd name="T76" fmla="*/ 2147483646 w 482"/>
                <a:gd name="T77" fmla="*/ 2147483646 h 186"/>
                <a:gd name="T78" fmla="*/ 2147483646 w 482"/>
                <a:gd name="T79" fmla="*/ 2147483646 h 186"/>
                <a:gd name="T80" fmla="*/ 2147483646 w 482"/>
                <a:gd name="T81" fmla="*/ 2147483646 h 186"/>
                <a:gd name="T82" fmla="*/ 2147483646 w 482"/>
                <a:gd name="T83" fmla="*/ 2147483646 h 186"/>
                <a:gd name="T84" fmla="*/ 2147483646 w 482"/>
                <a:gd name="T85" fmla="*/ 2147483646 h 186"/>
                <a:gd name="T86" fmla="*/ 2147483646 w 482"/>
                <a:gd name="T87" fmla="*/ 2147483646 h 186"/>
                <a:gd name="T88" fmla="*/ 2147483646 w 482"/>
                <a:gd name="T89" fmla="*/ 2147483646 h 186"/>
                <a:gd name="T90" fmla="*/ 2147483646 w 482"/>
                <a:gd name="T91" fmla="*/ 2147483646 h 186"/>
                <a:gd name="T92" fmla="*/ 2147483646 w 482"/>
                <a:gd name="T93" fmla="*/ 2147483646 h 186"/>
                <a:gd name="T94" fmla="*/ 2147483646 w 482"/>
                <a:gd name="T95" fmla="*/ 2147483646 h 186"/>
                <a:gd name="T96" fmla="*/ 2147483646 w 482"/>
                <a:gd name="T97" fmla="*/ 2147483646 h 186"/>
                <a:gd name="T98" fmla="*/ 2147483646 w 482"/>
                <a:gd name="T99" fmla="*/ 0 h 186"/>
                <a:gd name="T100" fmla="*/ 2147483646 w 482"/>
                <a:gd name="T101" fmla="*/ 2147483646 h 186"/>
                <a:gd name="T102" fmla="*/ 2147483646 w 482"/>
                <a:gd name="T103" fmla="*/ 2147483646 h 186"/>
                <a:gd name="T104" fmla="*/ 2147483646 w 482"/>
                <a:gd name="T105" fmla="*/ 2147483646 h 186"/>
                <a:gd name="T106" fmla="*/ 2147483646 w 482"/>
                <a:gd name="T107" fmla="*/ 2147483646 h 186"/>
                <a:gd name="T108" fmla="*/ 2147483646 w 482"/>
                <a:gd name="T109" fmla="*/ 2147483646 h 186"/>
                <a:gd name="T110" fmla="*/ 2147483646 w 482"/>
                <a:gd name="T111" fmla="*/ 2147483646 h 186"/>
                <a:gd name="T112" fmla="*/ 2147483646 w 482"/>
                <a:gd name="T113" fmla="*/ 2147483646 h 186"/>
                <a:gd name="T114" fmla="*/ 2147483646 w 482"/>
                <a:gd name="T115" fmla="*/ 2147483646 h 186"/>
                <a:gd name="T116" fmla="*/ 2147483646 w 482"/>
                <a:gd name="T117" fmla="*/ 2147483646 h 186"/>
                <a:gd name="T118" fmla="*/ 2147483646 w 482"/>
                <a:gd name="T119" fmla="*/ 2147483646 h 186"/>
                <a:gd name="T120" fmla="*/ 2147483646 w 482"/>
                <a:gd name="T121" fmla="*/ 2147483646 h 186"/>
                <a:gd name="T122" fmla="*/ 2147483646 w 482"/>
                <a:gd name="T123" fmla="*/ 2147483646 h 186"/>
                <a:gd name="T124" fmla="*/ 0 w 482"/>
                <a:gd name="T125" fmla="*/ 2147483646 h 18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482"/>
                <a:gd name="T190" fmla="*/ 0 h 186"/>
                <a:gd name="T191" fmla="*/ 482 w 482"/>
                <a:gd name="T192" fmla="*/ 186 h 18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482" h="186">
                  <a:moveTo>
                    <a:pt x="0" y="50"/>
                  </a:moveTo>
                  <a:lnTo>
                    <a:pt x="4" y="56"/>
                  </a:lnTo>
                  <a:lnTo>
                    <a:pt x="6" y="60"/>
                  </a:lnTo>
                  <a:lnTo>
                    <a:pt x="12" y="64"/>
                  </a:lnTo>
                  <a:lnTo>
                    <a:pt x="20" y="66"/>
                  </a:lnTo>
                  <a:lnTo>
                    <a:pt x="34" y="72"/>
                  </a:lnTo>
                  <a:lnTo>
                    <a:pt x="40" y="74"/>
                  </a:lnTo>
                  <a:lnTo>
                    <a:pt x="48" y="78"/>
                  </a:lnTo>
                  <a:lnTo>
                    <a:pt x="60" y="86"/>
                  </a:lnTo>
                  <a:lnTo>
                    <a:pt x="64" y="92"/>
                  </a:lnTo>
                  <a:lnTo>
                    <a:pt x="68" y="100"/>
                  </a:lnTo>
                  <a:lnTo>
                    <a:pt x="72" y="114"/>
                  </a:lnTo>
                  <a:lnTo>
                    <a:pt x="76" y="120"/>
                  </a:lnTo>
                  <a:lnTo>
                    <a:pt x="80" y="126"/>
                  </a:lnTo>
                  <a:lnTo>
                    <a:pt x="110" y="126"/>
                  </a:lnTo>
                  <a:lnTo>
                    <a:pt x="118" y="130"/>
                  </a:lnTo>
                  <a:lnTo>
                    <a:pt x="128" y="134"/>
                  </a:lnTo>
                  <a:lnTo>
                    <a:pt x="138" y="134"/>
                  </a:lnTo>
                  <a:lnTo>
                    <a:pt x="146" y="140"/>
                  </a:lnTo>
                  <a:lnTo>
                    <a:pt x="156" y="146"/>
                  </a:lnTo>
                  <a:lnTo>
                    <a:pt x="164" y="154"/>
                  </a:lnTo>
                  <a:lnTo>
                    <a:pt x="172" y="162"/>
                  </a:lnTo>
                  <a:lnTo>
                    <a:pt x="180" y="166"/>
                  </a:lnTo>
                  <a:lnTo>
                    <a:pt x="214" y="166"/>
                  </a:lnTo>
                  <a:lnTo>
                    <a:pt x="214" y="168"/>
                  </a:lnTo>
                  <a:lnTo>
                    <a:pt x="258" y="168"/>
                  </a:lnTo>
                  <a:lnTo>
                    <a:pt x="268" y="174"/>
                  </a:lnTo>
                  <a:lnTo>
                    <a:pt x="280" y="180"/>
                  </a:lnTo>
                  <a:lnTo>
                    <a:pt x="296" y="184"/>
                  </a:lnTo>
                  <a:lnTo>
                    <a:pt x="310" y="186"/>
                  </a:lnTo>
                  <a:lnTo>
                    <a:pt x="318" y="184"/>
                  </a:lnTo>
                  <a:lnTo>
                    <a:pt x="324" y="180"/>
                  </a:lnTo>
                  <a:lnTo>
                    <a:pt x="334" y="172"/>
                  </a:lnTo>
                  <a:lnTo>
                    <a:pt x="362" y="172"/>
                  </a:lnTo>
                  <a:lnTo>
                    <a:pt x="374" y="168"/>
                  </a:lnTo>
                  <a:lnTo>
                    <a:pt x="384" y="162"/>
                  </a:lnTo>
                  <a:lnTo>
                    <a:pt x="392" y="156"/>
                  </a:lnTo>
                  <a:lnTo>
                    <a:pt x="396" y="150"/>
                  </a:lnTo>
                  <a:lnTo>
                    <a:pt x="396" y="146"/>
                  </a:lnTo>
                  <a:lnTo>
                    <a:pt x="396" y="142"/>
                  </a:lnTo>
                  <a:lnTo>
                    <a:pt x="394" y="140"/>
                  </a:lnTo>
                  <a:lnTo>
                    <a:pt x="390" y="138"/>
                  </a:lnTo>
                  <a:lnTo>
                    <a:pt x="384" y="134"/>
                  </a:lnTo>
                  <a:lnTo>
                    <a:pt x="382" y="134"/>
                  </a:lnTo>
                  <a:lnTo>
                    <a:pt x="382" y="130"/>
                  </a:lnTo>
                  <a:lnTo>
                    <a:pt x="384" y="126"/>
                  </a:lnTo>
                  <a:lnTo>
                    <a:pt x="388" y="124"/>
                  </a:lnTo>
                  <a:lnTo>
                    <a:pt x="390" y="124"/>
                  </a:lnTo>
                  <a:lnTo>
                    <a:pt x="394" y="126"/>
                  </a:lnTo>
                  <a:lnTo>
                    <a:pt x="398" y="128"/>
                  </a:lnTo>
                  <a:lnTo>
                    <a:pt x="404" y="128"/>
                  </a:lnTo>
                  <a:lnTo>
                    <a:pt x="410" y="126"/>
                  </a:lnTo>
                  <a:lnTo>
                    <a:pt x="416" y="124"/>
                  </a:lnTo>
                  <a:lnTo>
                    <a:pt x="418" y="120"/>
                  </a:lnTo>
                  <a:lnTo>
                    <a:pt x="422" y="118"/>
                  </a:lnTo>
                  <a:lnTo>
                    <a:pt x="432" y="116"/>
                  </a:lnTo>
                  <a:lnTo>
                    <a:pt x="436" y="116"/>
                  </a:lnTo>
                  <a:lnTo>
                    <a:pt x="440" y="114"/>
                  </a:lnTo>
                  <a:lnTo>
                    <a:pt x="440" y="108"/>
                  </a:lnTo>
                  <a:lnTo>
                    <a:pt x="442" y="106"/>
                  </a:lnTo>
                  <a:lnTo>
                    <a:pt x="442" y="102"/>
                  </a:lnTo>
                  <a:lnTo>
                    <a:pt x="444" y="98"/>
                  </a:lnTo>
                  <a:lnTo>
                    <a:pt x="462" y="96"/>
                  </a:lnTo>
                  <a:lnTo>
                    <a:pt x="482" y="94"/>
                  </a:lnTo>
                  <a:lnTo>
                    <a:pt x="476" y="86"/>
                  </a:lnTo>
                  <a:lnTo>
                    <a:pt x="468" y="80"/>
                  </a:lnTo>
                  <a:lnTo>
                    <a:pt x="458" y="74"/>
                  </a:lnTo>
                  <a:lnTo>
                    <a:pt x="448" y="72"/>
                  </a:lnTo>
                  <a:lnTo>
                    <a:pt x="442" y="74"/>
                  </a:lnTo>
                  <a:lnTo>
                    <a:pt x="434" y="76"/>
                  </a:lnTo>
                  <a:lnTo>
                    <a:pt x="416" y="76"/>
                  </a:lnTo>
                  <a:lnTo>
                    <a:pt x="410" y="76"/>
                  </a:lnTo>
                  <a:lnTo>
                    <a:pt x="408" y="72"/>
                  </a:lnTo>
                  <a:lnTo>
                    <a:pt x="404" y="68"/>
                  </a:lnTo>
                  <a:lnTo>
                    <a:pt x="404" y="62"/>
                  </a:lnTo>
                  <a:lnTo>
                    <a:pt x="402" y="40"/>
                  </a:lnTo>
                  <a:lnTo>
                    <a:pt x="384" y="32"/>
                  </a:lnTo>
                  <a:lnTo>
                    <a:pt x="374" y="30"/>
                  </a:lnTo>
                  <a:lnTo>
                    <a:pt x="368" y="30"/>
                  </a:lnTo>
                  <a:lnTo>
                    <a:pt x="362" y="30"/>
                  </a:lnTo>
                  <a:lnTo>
                    <a:pt x="356" y="32"/>
                  </a:lnTo>
                  <a:lnTo>
                    <a:pt x="344" y="40"/>
                  </a:lnTo>
                  <a:lnTo>
                    <a:pt x="334" y="48"/>
                  </a:lnTo>
                  <a:lnTo>
                    <a:pt x="326" y="50"/>
                  </a:lnTo>
                  <a:lnTo>
                    <a:pt x="318" y="50"/>
                  </a:lnTo>
                  <a:lnTo>
                    <a:pt x="304" y="48"/>
                  </a:lnTo>
                  <a:lnTo>
                    <a:pt x="290" y="46"/>
                  </a:lnTo>
                  <a:lnTo>
                    <a:pt x="264" y="34"/>
                  </a:lnTo>
                  <a:lnTo>
                    <a:pt x="252" y="28"/>
                  </a:lnTo>
                  <a:lnTo>
                    <a:pt x="240" y="26"/>
                  </a:lnTo>
                  <a:lnTo>
                    <a:pt x="226" y="24"/>
                  </a:lnTo>
                  <a:lnTo>
                    <a:pt x="212" y="26"/>
                  </a:lnTo>
                  <a:lnTo>
                    <a:pt x="204" y="28"/>
                  </a:lnTo>
                  <a:lnTo>
                    <a:pt x="198" y="26"/>
                  </a:lnTo>
                  <a:lnTo>
                    <a:pt x="196" y="24"/>
                  </a:lnTo>
                  <a:lnTo>
                    <a:pt x="192" y="22"/>
                  </a:lnTo>
                  <a:lnTo>
                    <a:pt x="186" y="14"/>
                  </a:lnTo>
                  <a:lnTo>
                    <a:pt x="180" y="8"/>
                  </a:lnTo>
                  <a:lnTo>
                    <a:pt x="170" y="4"/>
                  </a:lnTo>
                  <a:lnTo>
                    <a:pt x="152" y="0"/>
                  </a:lnTo>
                  <a:lnTo>
                    <a:pt x="134" y="0"/>
                  </a:lnTo>
                  <a:lnTo>
                    <a:pt x="128" y="2"/>
                  </a:lnTo>
                  <a:lnTo>
                    <a:pt x="126" y="2"/>
                  </a:lnTo>
                  <a:lnTo>
                    <a:pt x="124" y="4"/>
                  </a:lnTo>
                  <a:lnTo>
                    <a:pt x="126" y="8"/>
                  </a:lnTo>
                  <a:lnTo>
                    <a:pt x="128" y="12"/>
                  </a:lnTo>
                  <a:lnTo>
                    <a:pt x="132" y="18"/>
                  </a:lnTo>
                  <a:lnTo>
                    <a:pt x="138" y="24"/>
                  </a:lnTo>
                  <a:lnTo>
                    <a:pt x="140" y="26"/>
                  </a:lnTo>
                  <a:lnTo>
                    <a:pt x="140" y="30"/>
                  </a:lnTo>
                  <a:lnTo>
                    <a:pt x="138" y="34"/>
                  </a:lnTo>
                  <a:lnTo>
                    <a:pt x="134" y="36"/>
                  </a:lnTo>
                  <a:lnTo>
                    <a:pt x="130" y="38"/>
                  </a:lnTo>
                  <a:lnTo>
                    <a:pt x="124" y="38"/>
                  </a:lnTo>
                  <a:lnTo>
                    <a:pt x="114" y="38"/>
                  </a:lnTo>
                  <a:lnTo>
                    <a:pt x="104" y="36"/>
                  </a:lnTo>
                  <a:lnTo>
                    <a:pt x="86" y="30"/>
                  </a:lnTo>
                  <a:lnTo>
                    <a:pt x="68" y="24"/>
                  </a:lnTo>
                  <a:lnTo>
                    <a:pt x="62" y="24"/>
                  </a:lnTo>
                  <a:lnTo>
                    <a:pt x="54" y="22"/>
                  </a:lnTo>
                  <a:lnTo>
                    <a:pt x="46" y="24"/>
                  </a:lnTo>
                  <a:lnTo>
                    <a:pt x="38" y="24"/>
                  </a:lnTo>
                  <a:lnTo>
                    <a:pt x="24" y="30"/>
                  </a:lnTo>
                  <a:lnTo>
                    <a:pt x="10" y="42"/>
                  </a:lnTo>
                  <a:lnTo>
                    <a:pt x="0" y="52"/>
                  </a:lnTo>
                  <a:lnTo>
                    <a:pt x="0" y="5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11" name="Freeform 264"/>
            <p:cNvSpPr>
              <a:spLocks noChangeArrowheads="1"/>
            </p:cNvSpPr>
            <p:nvPr/>
          </p:nvSpPr>
          <p:spPr bwMode="auto">
            <a:xfrm>
              <a:off x="5923523" y="1044697"/>
              <a:ext cx="110698" cy="144691"/>
            </a:xfrm>
            <a:custGeom>
              <a:avLst/>
              <a:gdLst>
                <a:gd name="T0" fmla="*/ 2147483646 w 76"/>
                <a:gd name="T1" fmla="*/ 2147483646 h 92"/>
                <a:gd name="T2" fmla="*/ 2147483646 w 76"/>
                <a:gd name="T3" fmla="*/ 2147483646 h 92"/>
                <a:gd name="T4" fmla="*/ 2147483646 w 76"/>
                <a:gd name="T5" fmla="*/ 2147483646 h 92"/>
                <a:gd name="T6" fmla="*/ 2147483646 w 76"/>
                <a:gd name="T7" fmla="*/ 2147483646 h 92"/>
                <a:gd name="T8" fmla="*/ 2147483646 w 76"/>
                <a:gd name="T9" fmla="*/ 2147483646 h 92"/>
                <a:gd name="T10" fmla="*/ 2147483646 w 76"/>
                <a:gd name="T11" fmla="*/ 2147483646 h 92"/>
                <a:gd name="T12" fmla="*/ 2147483646 w 76"/>
                <a:gd name="T13" fmla="*/ 2147483646 h 92"/>
                <a:gd name="T14" fmla="*/ 2147483646 w 76"/>
                <a:gd name="T15" fmla="*/ 2147483646 h 92"/>
                <a:gd name="T16" fmla="*/ 2147483646 w 76"/>
                <a:gd name="T17" fmla="*/ 2147483646 h 92"/>
                <a:gd name="T18" fmla="*/ 2147483646 w 76"/>
                <a:gd name="T19" fmla="*/ 2147483646 h 92"/>
                <a:gd name="T20" fmla="*/ 2147483646 w 76"/>
                <a:gd name="T21" fmla="*/ 2147483646 h 92"/>
                <a:gd name="T22" fmla="*/ 2147483646 w 76"/>
                <a:gd name="T23" fmla="*/ 2147483646 h 92"/>
                <a:gd name="T24" fmla="*/ 2147483646 w 76"/>
                <a:gd name="T25" fmla="*/ 2147483646 h 92"/>
                <a:gd name="T26" fmla="*/ 2147483646 w 76"/>
                <a:gd name="T27" fmla="*/ 2147483646 h 92"/>
                <a:gd name="T28" fmla="*/ 2147483646 w 76"/>
                <a:gd name="T29" fmla="*/ 2147483646 h 92"/>
                <a:gd name="T30" fmla="*/ 2147483646 w 76"/>
                <a:gd name="T31" fmla="*/ 0 h 92"/>
                <a:gd name="T32" fmla="*/ 2147483646 w 76"/>
                <a:gd name="T33" fmla="*/ 2147483646 h 92"/>
                <a:gd name="T34" fmla="*/ 2147483646 w 76"/>
                <a:gd name="T35" fmla="*/ 2147483646 h 92"/>
                <a:gd name="T36" fmla="*/ 2147483646 w 76"/>
                <a:gd name="T37" fmla="*/ 2147483646 h 92"/>
                <a:gd name="T38" fmla="*/ 2147483646 w 76"/>
                <a:gd name="T39" fmla="*/ 2147483646 h 92"/>
                <a:gd name="T40" fmla="*/ 2147483646 w 76"/>
                <a:gd name="T41" fmla="*/ 2147483646 h 92"/>
                <a:gd name="T42" fmla="*/ 2147483646 w 76"/>
                <a:gd name="T43" fmla="*/ 2147483646 h 92"/>
                <a:gd name="T44" fmla="*/ 2147483646 w 76"/>
                <a:gd name="T45" fmla="*/ 2147483646 h 92"/>
                <a:gd name="T46" fmla="*/ 2147483646 w 76"/>
                <a:gd name="T47" fmla="*/ 2147483646 h 92"/>
                <a:gd name="T48" fmla="*/ 2147483646 w 76"/>
                <a:gd name="T49" fmla="*/ 2147483646 h 92"/>
                <a:gd name="T50" fmla="*/ 2147483646 w 76"/>
                <a:gd name="T51" fmla="*/ 2147483646 h 92"/>
                <a:gd name="T52" fmla="*/ 2147483646 w 76"/>
                <a:gd name="T53" fmla="*/ 2147483646 h 92"/>
                <a:gd name="T54" fmla="*/ 2147483646 w 76"/>
                <a:gd name="T55" fmla="*/ 2147483646 h 92"/>
                <a:gd name="T56" fmla="*/ 2147483646 w 76"/>
                <a:gd name="T57" fmla="*/ 2147483646 h 92"/>
                <a:gd name="T58" fmla="*/ 2147483646 w 76"/>
                <a:gd name="T59" fmla="*/ 2147483646 h 92"/>
                <a:gd name="T60" fmla="*/ 0 w 76"/>
                <a:gd name="T61" fmla="*/ 2147483646 h 92"/>
                <a:gd name="T62" fmla="*/ 2147483646 w 76"/>
                <a:gd name="T63" fmla="*/ 2147483646 h 92"/>
                <a:gd name="T64" fmla="*/ 2147483646 w 76"/>
                <a:gd name="T65" fmla="*/ 2147483646 h 92"/>
                <a:gd name="T66" fmla="*/ 2147483646 w 76"/>
                <a:gd name="T67" fmla="*/ 2147483646 h 92"/>
                <a:gd name="T68" fmla="*/ 2147483646 w 76"/>
                <a:gd name="T69" fmla="*/ 2147483646 h 92"/>
                <a:gd name="T70" fmla="*/ 2147483646 w 76"/>
                <a:gd name="T71" fmla="*/ 2147483646 h 92"/>
                <a:gd name="T72" fmla="*/ 2147483646 w 76"/>
                <a:gd name="T73" fmla="*/ 2147483646 h 92"/>
                <a:gd name="T74" fmla="*/ 2147483646 w 76"/>
                <a:gd name="T75" fmla="*/ 2147483646 h 92"/>
                <a:gd name="T76" fmla="*/ 2147483646 w 76"/>
                <a:gd name="T77" fmla="*/ 2147483646 h 92"/>
                <a:gd name="T78" fmla="*/ 2147483646 w 76"/>
                <a:gd name="T79" fmla="*/ 2147483646 h 92"/>
                <a:gd name="T80" fmla="*/ 2147483646 w 76"/>
                <a:gd name="T81" fmla="*/ 2147483646 h 92"/>
                <a:gd name="T82" fmla="*/ 2147483646 w 76"/>
                <a:gd name="T83" fmla="*/ 2147483646 h 92"/>
                <a:gd name="T84" fmla="*/ 2147483646 w 76"/>
                <a:gd name="T85" fmla="*/ 2147483646 h 92"/>
                <a:gd name="T86" fmla="*/ 2147483646 w 76"/>
                <a:gd name="T87" fmla="*/ 2147483646 h 92"/>
                <a:gd name="T88" fmla="*/ 2147483646 w 76"/>
                <a:gd name="T89" fmla="*/ 2147483646 h 92"/>
                <a:gd name="T90" fmla="*/ 2147483646 w 76"/>
                <a:gd name="T91" fmla="*/ 2147483646 h 92"/>
                <a:gd name="T92" fmla="*/ 2147483646 w 76"/>
                <a:gd name="T93" fmla="*/ 2147483646 h 9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6"/>
                <a:gd name="T142" fmla="*/ 0 h 92"/>
                <a:gd name="T143" fmla="*/ 76 w 76"/>
                <a:gd name="T144" fmla="*/ 92 h 9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6" h="92">
                  <a:moveTo>
                    <a:pt x="70" y="78"/>
                  </a:moveTo>
                  <a:lnTo>
                    <a:pt x="62" y="70"/>
                  </a:lnTo>
                  <a:lnTo>
                    <a:pt x="54" y="64"/>
                  </a:lnTo>
                  <a:lnTo>
                    <a:pt x="56" y="60"/>
                  </a:lnTo>
                  <a:lnTo>
                    <a:pt x="58" y="58"/>
                  </a:lnTo>
                  <a:lnTo>
                    <a:pt x="66" y="54"/>
                  </a:lnTo>
                  <a:lnTo>
                    <a:pt x="74" y="50"/>
                  </a:lnTo>
                  <a:lnTo>
                    <a:pt x="76" y="46"/>
                  </a:lnTo>
                  <a:lnTo>
                    <a:pt x="76" y="42"/>
                  </a:lnTo>
                  <a:lnTo>
                    <a:pt x="76" y="36"/>
                  </a:lnTo>
                  <a:lnTo>
                    <a:pt x="74" y="32"/>
                  </a:lnTo>
                  <a:lnTo>
                    <a:pt x="70" y="28"/>
                  </a:lnTo>
                  <a:lnTo>
                    <a:pt x="70" y="24"/>
                  </a:lnTo>
                  <a:lnTo>
                    <a:pt x="70" y="16"/>
                  </a:lnTo>
                  <a:lnTo>
                    <a:pt x="74" y="8"/>
                  </a:lnTo>
                  <a:lnTo>
                    <a:pt x="70" y="0"/>
                  </a:lnTo>
                  <a:lnTo>
                    <a:pt x="70" y="2"/>
                  </a:lnTo>
                  <a:lnTo>
                    <a:pt x="66" y="4"/>
                  </a:lnTo>
                  <a:lnTo>
                    <a:pt x="62" y="6"/>
                  </a:lnTo>
                  <a:lnTo>
                    <a:pt x="58" y="4"/>
                  </a:lnTo>
                  <a:lnTo>
                    <a:pt x="54" y="2"/>
                  </a:lnTo>
                  <a:lnTo>
                    <a:pt x="48" y="12"/>
                  </a:lnTo>
                  <a:lnTo>
                    <a:pt x="44" y="18"/>
                  </a:lnTo>
                  <a:lnTo>
                    <a:pt x="42" y="22"/>
                  </a:lnTo>
                  <a:lnTo>
                    <a:pt x="44" y="28"/>
                  </a:lnTo>
                  <a:lnTo>
                    <a:pt x="32" y="28"/>
                  </a:lnTo>
                  <a:lnTo>
                    <a:pt x="26" y="26"/>
                  </a:lnTo>
                  <a:lnTo>
                    <a:pt x="22" y="24"/>
                  </a:lnTo>
                  <a:lnTo>
                    <a:pt x="12" y="36"/>
                  </a:lnTo>
                  <a:lnTo>
                    <a:pt x="4" y="48"/>
                  </a:lnTo>
                  <a:lnTo>
                    <a:pt x="0" y="56"/>
                  </a:lnTo>
                  <a:lnTo>
                    <a:pt x="10" y="56"/>
                  </a:lnTo>
                  <a:lnTo>
                    <a:pt x="18" y="60"/>
                  </a:lnTo>
                  <a:lnTo>
                    <a:pt x="24" y="70"/>
                  </a:lnTo>
                  <a:lnTo>
                    <a:pt x="28" y="80"/>
                  </a:lnTo>
                  <a:lnTo>
                    <a:pt x="24" y="84"/>
                  </a:lnTo>
                  <a:lnTo>
                    <a:pt x="24" y="86"/>
                  </a:lnTo>
                  <a:lnTo>
                    <a:pt x="26" y="88"/>
                  </a:lnTo>
                  <a:lnTo>
                    <a:pt x="32" y="90"/>
                  </a:lnTo>
                  <a:lnTo>
                    <a:pt x="46" y="90"/>
                  </a:lnTo>
                  <a:lnTo>
                    <a:pt x="56" y="92"/>
                  </a:lnTo>
                  <a:lnTo>
                    <a:pt x="56" y="88"/>
                  </a:lnTo>
                  <a:lnTo>
                    <a:pt x="68" y="88"/>
                  </a:lnTo>
                  <a:lnTo>
                    <a:pt x="72" y="86"/>
                  </a:lnTo>
                  <a:lnTo>
                    <a:pt x="74" y="84"/>
                  </a:lnTo>
                  <a:lnTo>
                    <a:pt x="74" y="80"/>
                  </a:lnTo>
                  <a:lnTo>
                    <a:pt x="70" y="7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12" name="Freeform 265"/>
            <p:cNvSpPr>
              <a:spLocks noChangeArrowheads="1"/>
            </p:cNvSpPr>
            <p:nvPr/>
          </p:nvSpPr>
          <p:spPr bwMode="auto">
            <a:xfrm>
              <a:off x="6004241" y="1170805"/>
              <a:ext cx="94555" cy="120797"/>
            </a:xfrm>
            <a:custGeom>
              <a:avLst/>
              <a:gdLst>
                <a:gd name="T0" fmla="*/ 2147483646 w 64"/>
                <a:gd name="T1" fmla="*/ 0 h 76"/>
                <a:gd name="T2" fmla="*/ 2147483646 w 64"/>
                <a:gd name="T3" fmla="*/ 2147483646 h 76"/>
                <a:gd name="T4" fmla="*/ 2147483646 w 64"/>
                <a:gd name="T5" fmla="*/ 2147483646 h 76"/>
                <a:gd name="T6" fmla="*/ 2147483646 w 64"/>
                <a:gd name="T7" fmla="*/ 2147483646 h 76"/>
                <a:gd name="T8" fmla="*/ 2147483646 w 64"/>
                <a:gd name="T9" fmla="*/ 2147483646 h 76"/>
                <a:gd name="T10" fmla="*/ 0 w 64"/>
                <a:gd name="T11" fmla="*/ 2147483646 h 76"/>
                <a:gd name="T12" fmla="*/ 0 w 64"/>
                <a:gd name="T13" fmla="*/ 2147483646 h 76"/>
                <a:gd name="T14" fmla="*/ 2147483646 w 64"/>
                <a:gd name="T15" fmla="*/ 2147483646 h 76"/>
                <a:gd name="T16" fmla="*/ 2147483646 w 64"/>
                <a:gd name="T17" fmla="*/ 2147483646 h 76"/>
                <a:gd name="T18" fmla="*/ 2147483646 w 64"/>
                <a:gd name="T19" fmla="*/ 2147483646 h 76"/>
                <a:gd name="T20" fmla="*/ 2147483646 w 64"/>
                <a:gd name="T21" fmla="*/ 2147483646 h 76"/>
                <a:gd name="T22" fmla="*/ 2147483646 w 64"/>
                <a:gd name="T23" fmla="*/ 2147483646 h 76"/>
                <a:gd name="T24" fmla="*/ 2147483646 w 64"/>
                <a:gd name="T25" fmla="*/ 2147483646 h 76"/>
                <a:gd name="T26" fmla="*/ 2147483646 w 64"/>
                <a:gd name="T27" fmla="*/ 2147483646 h 76"/>
                <a:gd name="T28" fmla="*/ 2147483646 w 64"/>
                <a:gd name="T29" fmla="*/ 2147483646 h 76"/>
                <a:gd name="T30" fmla="*/ 2147483646 w 64"/>
                <a:gd name="T31" fmla="*/ 2147483646 h 76"/>
                <a:gd name="T32" fmla="*/ 2147483646 w 64"/>
                <a:gd name="T33" fmla="*/ 2147483646 h 76"/>
                <a:gd name="T34" fmla="*/ 2147483646 w 64"/>
                <a:gd name="T35" fmla="*/ 2147483646 h 76"/>
                <a:gd name="T36" fmla="*/ 2147483646 w 64"/>
                <a:gd name="T37" fmla="*/ 2147483646 h 76"/>
                <a:gd name="T38" fmla="*/ 2147483646 w 64"/>
                <a:gd name="T39" fmla="*/ 2147483646 h 76"/>
                <a:gd name="T40" fmla="*/ 2147483646 w 64"/>
                <a:gd name="T41" fmla="*/ 2147483646 h 76"/>
                <a:gd name="T42" fmla="*/ 2147483646 w 64"/>
                <a:gd name="T43" fmla="*/ 2147483646 h 76"/>
                <a:gd name="T44" fmla="*/ 2147483646 w 64"/>
                <a:gd name="T45" fmla="*/ 2147483646 h 76"/>
                <a:gd name="T46" fmla="*/ 2147483646 w 64"/>
                <a:gd name="T47" fmla="*/ 2147483646 h 76"/>
                <a:gd name="T48" fmla="*/ 2147483646 w 64"/>
                <a:gd name="T49" fmla="*/ 0 h 7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4"/>
                <a:gd name="T76" fmla="*/ 0 h 76"/>
                <a:gd name="T77" fmla="*/ 64 w 64"/>
                <a:gd name="T78" fmla="*/ 76 h 7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4" h="76">
                  <a:moveTo>
                    <a:pt x="18" y="0"/>
                  </a:moveTo>
                  <a:lnTo>
                    <a:pt x="18" y="2"/>
                  </a:lnTo>
                  <a:lnTo>
                    <a:pt x="18" y="4"/>
                  </a:lnTo>
                  <a:lnTo>
                    <a:pt x="16" y="6"/>
                  </a:lnTo>
                  <a:lnTo>
                    <a:pt x="12" y="8"/>
                  </a:lnTo>
                  <a:lnTo>
                    <a:pt x="0" y="8"/>
                  </a:lnTo>
                  <a:lnTo>
                    <a:pt x="0" y="12"/>
                  </a:lnTo>
                  <a:lnTo>
                    <a:pt x="2" y="16"/>
                  </a:lnTo>
                  <a:lnTo>
                    <a:pt x="4" y="20"/>
                  </a:lnTo>
                  <a:lnTo>
                    <a:pt x="6" y="28"/>
                  </a:lnTo>
                  <a:lnTo>
                    <a:pt x="8" y="40"/>
                  </a:lnTo>
                  <a:lnTo>
                    <a:pt x="14" y="56"/>
                  </a:lnTo>
                  <a:lnTo>
                    <a:pt x="20" y="70"/>
                  </a:lnTo>
                  <a:lnTo>
                    <a:pt x="24" y="74"/>
                  </a:lnTo>
                  <a:lnTo>
                    <a:pt x="30" y="76"/>
                  </a:lnTo>
                  <a:lnTo>
                    <a:pt x="40" y="74"/>
                  </a:lnTo>
                  <a:lnTo>
                    <a:pt x="50" y="70"/>
                  </a:lnTo>
                  <a:lnTo>
                    <a:pt x="60" y="64"/>
                  </a:lnTo>
                  <a:lnTo>
                    <a:pt x="64" y="60"/>
                  </a:lnTo>
                  <a:lnTo>
                    <a:pt x="64" y="58"/>
                  </a:lnTo>
                  <a:lnTo>
                    <a:pt x="64" y="50"/>
                  </a:lnTo>
                  <a:lnTo>
                    <a:pt x="58" y="42"/>
                  </a:lnTo>
                  <a:lnTo>
                    <a:pt x="52" y="32"/>
                  </a:lnTo>
                  <a:lnTo>
                    <a:pt x="46" y="26"/>
                  </a:lnTo>
                  <a:lnTo>
                    <a:pt x="18" y="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13" name="Freeform 39"/>
            <p:cNvSpPr>
              <a:spLocks noChangeArrowheads="1"/>
            </p:cNvSpPr>
            <p:nvPr/>
          </p:nvSpPr>
          <p:spPr bwMode="auto">
            <a:xfrm>
              <a:off x="588086" y="220355"/>
              <a:ext cx="1544014" cy="852219"/>
            </a:xfrm>
            <a:custGeom>
              <a:avLst/>
              <a:gdLst>
                <a:gd name="T0" fmla="*/ 2147483646 w 1056"/>
                <a:gd name="T1" fmla="*/ 2147483646 h 540"/>
                <a:gd name="T2" fmla="*/ 2147483646 w 1056"/>
                <a:gd name="T3" fmla="*/ 2147483646 h 540"/>
                <a:gd name="T4" fmla="*/ 2147483646 w 1056"/>
                <a:gd name="T5" fmla="*/ 2147483646 h 540"/>
                <a:gd name="T6" fmla="*/ 2147483646 w 1056"/>
                <a:gd name="T7" fmla="*/ 2147483646 h 540"/>
                <a:gd name="T8" fmla="*/ 2147483646 w 1056"/>
                <a:gd name="T9" fmla="*/ 2147483646 h 540"/>
                <a:gd name="T10" fmla="*/ 2147483646 w 1056"/>
                <a:gd name="T11" fmla="*/ 2147483646 h 540"/>
                <a:gd name="T12" fmla="*/ 2147483646 w 1056"/>
                <a:gd name="T13" fmla="*/ 2147483646 h 540"/>
                <a:gd name="T14" fmla="*/ 2147483646 w 1056"/>
                <a:gd name="T15" fmla="*/ 2147483646 h 540"/>
                <a:gd name="T16" fmla="*/ 2147483646 w 1056"/>
                <a:gd name="T17" fmla="*/ 2147483646 h 540"/>
                <a:gd name="T18" fmla="*/ 2147483646 w 1056"/>
                <a:gd name="T19" fmla="*/ 2147483646 h 540"/>
                <a:gd name="T20" fmla="*/ 2147483646 w 1056"/>
                <a:gd name="T21" fmla="*/ 2147483646 h 540"/>
                <a:gd name="T22" fmla="*/ 2147483646 w 1056"/>
                <a:gd name="T23" fmla="*/ 2147483646 h 540"/>
                <a:gd name="T24" fmla="*/ 2147483646 w 1056"/>
                <a:gd name="T25" fmla="*/ 2147483646 h 540"/>
                <a:gd name="T26" fmla="*/ 2147483646 w 1056"/>
                <a:gd name="T27" fmla="*/ 2147483646 h 540"/>
                <a:gd name="T28" fmla="*/ 2147483646 w 1056"/>
                <a:gd name="T29" fmla="*/ 2147483646 h 540"/>
                <a:gd name="T30" fmla="*/ 2147483646 w 1056"/>
                <a:gd name="T31" fmla="*/ 2147483646 h 540"/>
                <a:gd name="T32" fmla="*/ 2147483646 w 1056"/>
                <a:gd name="T33" fmla="*/ 2147483646 h 540"/>
                <a:gd name="T34" fmla="*/ 2147483646 w 1056"/>
                <a:gd name="T35" fmla="*/ 2147483646 h 540"/>
                <a:gd name="T36" fmla="*/ 2147483646 w 1056"/>
                <a:gd name="T37" fmla="*/ 2147483646 h 540"/>
                <a:gd name="T38" fmla="*/ 2147483646 w 1056"/>
                <a:gd name="T39" fmla="*/ 2147483646 h 540"/>
                <a:gd name="T40" fmla="*/ 2147483646 w 1056"/>
                <a:gd name="T41" fmla="*/ 2147483646 h 540"/>
                <a:gd name="T42" fmla="*/ 2147483646 w 1056"/>
                <a:gd name="T43" fmla="*/ 2147483646 h 540"/>
                <a:gd name="T44" fmla="*/ 2147483646 w 1056"/>
                <a:gd name="T45" fmla="*/ 2147483646 h 540"/>
                <a:gd name="T46" fmla="*/ 2147483646 w 1056"/>
                <a:gd name="T47" fmla="*/ 2147483646 h 540"/>
                <a:gd name="T48" fmla="*/ 2147483646 w 1056"/>
                <a:gd name="T49" fmla="*/ 2147483646 h 540"/>
                <a:gd name="T50" fmla="*/ 2147483646 w 1056"/>
                <a:gd name="T51" fmla="*/ 2147483646 h 540"/>
                <a:gd name="T52" fmla="*/ 2147483646 w 1056"/>
                <a:gd name="T53" fmla="*/ 2147483646 h 540"/>
                <a:gd name="T54" fmla="*/ 2147483646 w 1056"/>
                <a:gd name="T55" fmla="*/ 2147483646 h 540"/>
                <a:gd name="T56" fmla="*/ 2147483646 w 1056"/>
                <a:gd name="T57" fmla="*/ 2147483646 h 540"/>
                <a:gd name="T58" fmla="*/ 2147483646 w 1056"/>
                <a:gd name="T59" fmla="*/ 2147483646 h 540"/>
                <a:gd name="T60" fmla="*/ 2147483646 w 1056"/>
                <a:gd name="T61" fmla="*/ 2147483646 h 540"/>
                <a:gd name="T62" fmla="*/ 2147483646 w 1056"/>
                <a:gd name="T63" fmla="*/ 2147483646 h 540"/>
                <a:gd name="T64" fmla="*/ 2147483646 w 1056"/>
                <a:gd name="T65" fmla="*/ 2147483646 h 540"/>
                <a:gd name="T66" fmla="*/ 2147483646 w 1056"/>
                <a:gd name="T67" fmla="*/ 2147483646 h 540"/>
                <a:gd name="T68" fmla="*/ 2147483646 w 1056"/>
                <a:gd name="T69" fmla="*/ 2147483646 h 540"/>
                <a:gd name="T70" fmla="*/ 2147483646 w 1056"/>
                <a:gd name="T71" fmla="*/ 2147483646 h 540"/>
                <a:gd name="T72" fmla="*/ 2147483646 w 1056"/>
                <a:gd name="T73" fmla="*/ 2147483646 h 540"/>
                <a:gd name="T74" fmla="*/ 2147483646 w 1056"/>
                <a:gd name="T75" fmla="*/ 2147483646 h 540"/>
                <a:gd name="T76" fmla="*/ 2147483646 w 1056"/>
                <a:gd name="T77" fmla="*/ 2147483646 h 540"/>
                <a:gd name="T78" fmla="*/ 2147483646 w 1056"/>
                <a:gd name="T79" fmla="*/ 2147483646 h 540"/>
                <a:gd name="T80" fmla="*/ 2147483646 w 1056"/>
                <a:gd name="T81" fmla="*/ 2147483646 h 540"/>
                <a:gd name="T82" fmla="*/ 2147483646 w 1056"/>
                <a:gd name="T83" fmla="*/ 2147483646 h 540"/>
                <a:gd name="T84" fmla="*/ 2147483646 w 1056"/>
                <a:gd name="T85" fmla="*/ 2147483646 h 540"/>
                <a:gd name="T86" fmla="*/ 2147483646 w 1056"/>
                <a:gd name="T87" fmla="*/ 2147483646 h 540"/>
                <a:gd name="T88" fmla="*/ 2147483646 w 1056"/>
                <a:gd name="T89" fmla="*/ 2147483646 h 540"/>
                <a:gd name="T90" fmla="*/ 2147483646 w 1056"/>
                <a:gd name="T91" fmla="*/ 2147483646 h 540"/>
                <a:gd name="T92" fmla="*/ 2147483646 w 1056"/>
                <a:gd name="T93" fmla="*/ 2147483646 h 540"/>
                <a:gd name="T94" fmla="*/ 2147483646 w 1056"/>
                <a:gd name="T95" fmla="*/ 2147483646 h 540"/>
                <a:gd name="T96" fmla="*/ 2147483646 w 1056"/>
                <a:gd name="T97" fmla="*/ 2147483646 h 540"/>
                <a:gd name="T98" fmla="*/ 2147483646 w 1056"/>
                <a:gd name="T99" fmla="*/ 2147483646 h 540"/>
                <a:gd name="T100" fmla="*/ 2147483646 w 1056"/>
                <a:gd name="T101" fmla="*/ 2147483646 h 540"/>
                <a:gd name="T102" fmla="*/ 2147483646 w 1056"/>
                <a:gd name="T103" fmla="*/ 2147483646 h 540"/>
                <a:gd name="T104" fmla="*/ 2147483646 w 1056"/>
                <a:gd name="T105" fmla="*/ 2147483646 h 540"/>
                <a:gd name="T106" fmla="*/ 2147483646 w 1056"/>
                <a:gd name="T107" fmla="*/ 2147483646 h 540"/>
                <a:gd name="T108" fmla="*/ 2147483646 w 1056"/>
                <a:gd name="T109" fmla="*/ 2147483646 h 540"/>
                <a:gd name="T110" fmla="*/ 2147483646 w 1056"/>
                <a:gd name="T111" fmla="*/ 2147483646 h 540"/>
                <a:gd name="T112" fmla="*/ 2147483646 w 1056"/>
                <a:gd name="T113" fmla="*/ 2147483646 h 540"/>
                <a:gd name="T114" fmla="*/ 2147483646 w 1056"/>
                <a:gd name="T115" fmla="*/ 2147483646 h 54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056"/>
                <a:gd name="T175" fmla="*/ 0 h 540"/>
                <a:gd name="T176" fmla="*/ 1056 w 1056"/>
                <a:gd name="T177" fmla="*/ 540 h 54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056" h="540">
                  <a:moveTo>
                    <a:pt x="806" y="236"/>
                  </a:moveTo>
                  <a:lnTo>
                    <a:pt x="812" y="232"/>
                  </a:lnTo>
                  <a:lnTo>
                    <a:pt x="818" y="226"/>
                  </a:lnTo>
                  <a:lnTo>
                    <a:pt x="824" y="220"/>
                  </a:lnTo>
                  <a:lnTo>
                    <a:pt x="826" y="212"/>
                  </a:lnTo>
                  <a:lnTo>
                    <a:pt x="826" y="202"/>
                  </a:lnTo>
                  <a:lnTo>
                    <a:pt x="828" y="194"/>
                  </a:lnTo>
                  <a:lnTo>
                    <a:pt x="830" y="190"/>
                  </a:lnTo>
                  <a:lnTo>
                    <a:pt x="834" y="186"/>
                  </a:lnTo>
                  <a:lnTo>
                    <a:pt x="840" y="184"/>
                  </a:lnTo>
                  <a:lnTo>
                    <a:pt x="848" y="184"/>
                  </a:lnTo>
                  <a:lnTo>
                    <a:pt x="856" y="186"/>
                  </a:lnTo>
                  <a:lnTo>
                    <a:pt x="864" y="186"/>
                  </a:lnTo>
                  <a:lnTo>
                    <a:pt x="880" y="186"/>
                  </a:lnTo>
                  <a:lnTo>
                    <a:pt x="882" y="186"/>
                  </a:lnTo>
                  <a:lnTo>
                    <a:pt x="882" y="184"/>
                  </a:lnTo>
                  <a:lnTo>
                    <a:pt x="884" y="184"/>
                  </a:lnTo>
                  <a:lnTo>
                    <a:pt x="888" y="182"/>
                  </a:lnTo>
                  <a:lnTo>
                    <a:pt x="892" y="184"/>
                  </a:lnTo>
                  <a:lnTo>
                    <a:pt x="898" y="186"/>
                  </a:lnTo>
                  <a:lnTo>
                    <a:pt x="902" y="190"/>
                  </a:lnTo>
                  <a:lnTo>
                    <a:pt x="904" y="196"/>
                  </a:lnTo>
                  <a:lnTo>
                    <a:pt x="906" y="200"/>
                  </a:lnTo>
                  <a:lnTo>
                    <a:pt x="908" y="202"/>
                  </a:lnTo>
                  <a:lnTo>
                    <a:pt x="910" y="204"/>
                  </a:lnTo>
                  <a:lnTo>
                    <a:pt x="914" y="204"/>
                  </a:lnTo>
                  <a:lnTo>
                    <a:pt x="922" y="206"/>
                  </a:lnTo>
                  <a:lnTo>
                    <a:pt x="928" y="210"/>
                  </a:lnTo>
                  <a:lnTo>
                    <a:pt x="930" y="214"/>
                  </a:lnTo>
                  <a:lnTo>
                    <a:pt x="932" y="218"/>
                  </a:lnTo>
                  <a:lnTo>
                    <a:pt x="930" y="222"/>
                  </a:lnTo>
                  <a:lnTo>
                    <a:pt x="926" y="228"/>
                  </a:lnTo>
                  <a:lnTo>
                    <a:pt x="922" y="236"/>
                  </a:lnTo>
                  <a:lnTo>
                    <a:pt x="920" y="244"/>
                  </a:lnTo>
                  <a:lnTo>
                    <a:pt x="920" y="246"/>
                  </a:lnTo>
                  <a:lnTo>
                    <a:pt x="922" y="248"/>
                  </a:lnTo>
                  <a:lnTo>
                    <a:pt x="926" y="250"/>
                  </a:lnTo>
                  <a:lnTo>
                    <a:pt x="932" y="250"/>
                  </a:lnTo>
                  <a:lnTo>
                    <a:pt x="934" y="250"/>
                  </a:lnTo>
                  <a:lnTo>
                    <a:pt x="936" y="254"/>
                  </a:lnTo>
                  <a:lnTo>
                    <a:pt x="936" y="256"/>
                  </a:lnTo>
                  <a:lnTo>
                    <a:pt x="936" y="258"/>
                  </a:lnTo>
                  <a:lnTo>
                    <a:pt x="942" y="256"/>
                  </a:lnTo>
                  <a:lnTo>
                    <a:pt x="948" y="252"/>
                  </a:lnTo>
                  <a:lnTo>
                    <a:pt x="954" y="246"/>
                  </a:lnTo>
                  <a:lnTo>
                    <a:pt x="960" y="244"/>
                  </a:lnTo>
                  <a:lnTo>
                    <a:pt x="964" y="242"/>
                  </a:lnTo>
                  <a:lnTo>
                    <a:pt x="972" y="234"/>
                  </a:lnTo>
                  <a:lnTo>
                    <a:pt x="978" y="226"/>
                  </a:lnTo>
                  <a:lnTo>
                    <a:pt x="984" y="220"/>
                  </a:lnTo>
                  <a:lnTo>
                    <a:pt x="988" y="218"/>
                  </a:lnTo>
                  <a:lnTo>
                    <a:pt x="992" y="218"/>
                  </a:lnTo>
                  <a:lnTo>
                    <a:pt x="992" y="224"/>
                  </a:lnTo>
                  <a:lnTo>
                    <a:pt x="994" y="230"/>
                  </a:lnTo>
                  <a:lnTo>
                    <a:pt x="1000" y="246"/>
                  </a:lnTo>
                  <a:lnTo>
                    <a:pt x="1002" y="250"/>
                  </a:lnTo>
                  <a:lnTo>
                    <a:pt x="1000" y="252"/>
                  </a:lnTo>
                  <a:lnTo>
                    <a:pt x="1000" y="256"/>
                  </a:lnTo>
                  <a:lnTo>
                    <a:pt x="1002" y="260"/>
                  </a:lnTo>
                  <a:lnTo>
                    <a:pt x="1006" y="266"/>
                  </a:lnTo>
                  <a:lnTo>
                    <a:pt x="1008" y="272"/>
                  </a:lnTo>
                  <a:lnTo>
                    <a:pt x="1006" y="278"/>
                  </a:lnTo>
                  <a:lnTo>
                    <a:pt x="1004" y="280"/>
                  </a:lnTo>
                  <a:lnTo>
                    <a:pt x="1002" y="284"/>
                  </a:lnTo>
                  <a:lnTo>
                    <a:pt x="1000" y="286"/>
                  </a:lnTo>
                  <a:lnTo>
                    <a:pt x="998" y="288"/>
                  </a:lnTo>
                  <a:lnTo>
                    <a:pt x="1000" y="292"/>
                  </a:lnTo>
                  <a:lnTo>
                    <a:pt x="1004" y="294"/>
                  </a:lnTo>
                  <a:lnTo>
                    <a:pt x="1008" y="296"/>
                  </a:lnTo>
                  <a:lnTo>
                    <a:pt x="1010" y="300"/>
                  </a:lnTo>
                  <a:lnTo>
                    <a:pt x="1010" y="302"/>
                  </a:lnTo>
                  <a:lnTo>
                    <a:pt x="1010" y="304"/>
                  </a:lnTo>
                  <a:lnTo>
                    <a:pt x="1016" y="308"/>
                  </a:lnTo>
                  <a:lnTo>
                    <a:pt x="1020" y="308"/>
                  </a:lnTo>
                  <a:lnTo>
                    <a:pt x="1028" y="310"/>
                  </a:lnTo>
                  <a:lnTo>
                    <a:pt x="1036" y="314"/>
                  </a:lnTo>
                  <a:lnTo>
                    <a:pt x="1040" y="316"/>
                  </a:lnTo>
                  <a:lnTo>
                    <a:pt x="1042" y="318"/>
                  </a:lnTo>
                  <a:lnTo>
                    <a:pt x="1042" y="320"/>
                  </a:lnTo>
                  <a:lnTo>
                    <a:pt x="1040" y="324"/>
                  </a:lnTo>
                  <a:lnTo>
                    <a:pt x="1038" y="328"/>
                  </a:lnTo>
                  <a:lnTo>
                    <a:pt x="1040" y="332"/>
                  </a:lnTo>
                  <a:lnTo>
                    <a:pt x="1044" y="332"/>
                  </a:lnTo>
                  <a:lnTo>
                    <a:pt x="1044" y="336"/>
                  </a:lnTo>
                  <a:lnTo>
                    <a:pt x="1056" y="336"/>
                  </a:lnTo>
                  <a:lnTo>
                    <a:pt x="1056" y="342"/>
                  </a:lnTo>
                  <a:lnTo>
                    <a:pt x="1054" y="352"/>
                  </a:lnTo>
                  <a:lnTo>
                    <a:pt x="1050" y="360"/>
                  </a:lnTo>
                  <a:lnTo>
                    <a:pt x="1048" y="366"/>
                  </a:lnTo>
                  <a:lnTo>
                    <a:pt x="1044" y="368"/>
                  </a:lnTo>
                  <a:lnTo>
                    <a:pt x="1032" y="370"/>
                  </a:lnTo>
                  <a:lnTo>
                    <a:pt x="1024" y="370"/>
                  </a:lnTo>
                  <a:lnTo>
                    <a:pt x="1016" y="372"/>
                  </a:lnTo>
                  <a:lnTo>
                    <a:pt x="1008" y="376"/>
                  </a:lnTo>
                  <a:lnTo>
                    <a:pt x="994" y="386"/>
                  </a:lnTo>
                  <a:lnTo>
                    <a:pt x="988" y="388"/>
                  </a:lnTo>
                  <a:lnTo>
                    <a:pt x="980" y="394"/>
                  </a:lnTo>
                  <a:lnTo>
                    <a:pt x="970" y="396"/>
                  </a:lnTo>
                  <a:lnTo>
                    <a:pt x="960" y="398"/>
                  </a:lnTo>
                  <a:lnTo>
                    <a:pt x="934" y="390"/>
                  </a:lnTo>
                  <a:lnTo>
                    <a:pt x="908" y="388"/>
                  </a:lnTo>
                  <a:lnTo>
                    <a:pt x="894" y="390"/>
                  </a:lnTo>
                  <a:lnTo>
                    <a:pt x="886" y="396"/>
                  </a:lnTo>
                  <a:lnTo>
                    <a:pt x="876" y="402"/>
                  </a:lnTo>
                  <a:lnTo>
                    <a:pt x="862" y="410"/>
                  </a:lnTo>
                  <a:lnTo>
                    <a:pt x="852" y="418"/>
                  </a:lnTo>
                  <a:lnTo>
                    <a:pt x="842" y="430"/>
                  </a:lnTo>
                  <a:lnTo>
                    <a:pt x="828" y="440"/>
                  </a:lnTo>
                  <a:lnTo>
                    <a:pt x="840" y="432"/>
                  </a:lnTo>
                  <a:lnTo>
                    <a:pt x="856" y="422"/>
                  </a:lnTo>
                  <a:lnTo>
                    <a:pt x="876" y="414"/>
                  </a:lnTo>
                  <a:lnTo>
                    <a:pt x="884" y="414"/>
                  </a:lnTo>
                  <a:lnTo>
                    <a:pt x="892" y="414"/>
                  </a:lnTo>
                  <a:lnTo>
                    <a:pt x="898" y="414"/>
                  </a:lnTo>
                  <a:lnTo>
                    <a:pt x="906" y="414"/>
                  </a:lnTo>
                  <a:lnTo>
                    <a:pt x="910" y="418"/>
                  </a:lnTo>
                  <a:lnTo>
                    <a:pt x="910" y="420"/>
                  </a:lnTo>
                  <a:lnTo>
                    <a:pt x="912" y="422"/>
                  </a:lnTo>
                  <a:lnTo>
                    <a:pt x="910" y="426"/>
                  </a:lnTo>
                  <a:lnTo>
                    <a:pt x="910" y="430"/>
                  </a:lnTo>
                  <a:lnTo>
                    <a:pt x="904" y="432"/>
                  </a:lnTo>
                  <a:lnTo>
                    <a:pt x="896" y="436"/>
                  </a:lnTo>
                  <a:lnTo>
                    <a:pt x="892" y="438"/>
                  </a:lnTo>
                  <a:lnTo>
                    <a:pt x="890" y="442"/>
                  </a:lnTo>
                  <a:lnTo>
                    <a:pt x="904" y="442"/>
                  </a:lnTo>
                  <a:lnTo>
                    <a:pt x="898" y="448"/>
                  </a:lnTo>
                  <a:lnTo>
                    <a:pt x="894" y="454"/>
                  </a:lnTo>
                  <a:lnTo>
                    <a:pt x="892" y="460"/>
                  </a:lnTo>
                  <a:lnTo>
                    <a:pt x="892" y="464"/>
                  </a:lnTo>
                  <a:lnTo>
                    <a:pt x="894" y="468"/>
                  </a:lnTo>
                  <a:lnTo>
                    <a:pt x="902" y="472"/>
                  </a:lnTo>
                  <a:lnTo>
                    <a:pt x="910" y="476"/>
                  </a:lnTo>
                  <a:lnTo>
                    <a:pt x="920" y="476"/>
                  </a:lnTo>
                  <a:lnTo>
                    <a:pt x="928" y="476"/>
                  </a:lnTo>
                  <a:lnTo>
                    <a:pt x="936" y="472"/>
                  </a:lnTo>
                  <a:lnTo>
                    <a:pt x="940" y="468"/>
                  </a:lnTo>
                  <a:lnTo>
                    <a:pt x="944" y="462"/>
                  </a:lnTo>
                  <a:lnTo>
                    <a:pt x="948" y="458"/>
                  </a:lnTo>
                  <a:lnTo>
                    <a:pt x="950" y="454"/>
                  </a:lnTo>
                  <a:lnTo>
                    <a:pt x="954" y="454"/>
                  </a:lnTo>
                  <a:lnTo>
                    <a:pt x="958" y="454"/>
                  </a:lnTo>
                  <a:lnTo>
                    <a:pt x="958" y="456"/>
                  </a:lnTo>
                  <a:lnTo>
                    <a:pt x="956" y="460"/>
                  </a:lnTo>
                  <a:lnTo>
                    <a:pt x="954" y="464"/>
                  </a:lnTo>
                  <a:lnTo>
                    <a:pt x="958" y="464"/>
                  </a:lnTo>
                  <a:lnTo>
                    <a:pt x="960" y="466"/>
                  </a:lnTo>
                  <a:lnTo>
                    <a:pt x="960" y="468"/>
                  </a:lnTo>
                  <a:lnTo>
                    <a:pt x="958" y="470"/>
                  </a:lnTo>
                  <a:lnTo>
                    <a:pt x="954" y="474"/>
                  </a:lnTo>
                  <a:lnTo>
                    <a:pt x="946" y="478"/>
                  </a:lnTo>
                  <a:lnTo>
                    <a:pt x="938" y="486"/>
                  </a:lnTo>
                  <a:lnTo>
                    <a:pt x="930" y="490"/>
                  </a:lnTo>
                  <a:lnTo>
                    <a:pt x="910" y="496"/>
                  </a:lnTo>
                  <a:lnTo>
                    <a:pt x="904" y="496"/>
                  </a:lnTo>
                  <a:lnTo>
                    <a:pt x="898" y="496"/>
                  </a:lnTo>
                  <a:lnTo>
                    <a:pt x="890" y="496"/>
                  </a:lnTo>
                  <a:lnTo>
                    <a:pt x="884" y="498"/>
                  </a:lnTo>
                  <a:lnTo>
                    <a:pt x="880" y="504"/>
                  </a:lnTo>
                  <a:lnTo>
                    <a:pt x="876" y="510"/>
                  </a:lnTo>
                  <a:lnTo>
                    <a:pt x="870" y="514"/>
                  </a:lnTo>
                  <a:lnTo>
                    <a:pt x="866" y="516"/>
                  </a:lnTo>
                  <a:lnTo>
                    <a:pt x="862" y="516"/>
                  </a:lnTo>
                  <a:lnTo>
                    <a:pt x="856" y="516"/>
                  </a:lnTo>
                  <a:lnTo>
                    <a:pt x="854" y="512"/>
                  </a:lnTo>
                  <a:lnTo>
                    <a:pt x="854" y="510"/>
                  </a:lnTo>
                  <a:lnTo>
                    <a:pt x="854" y="504"/>
                  </a:lnTo>
                  <a:lnTo>
                    <a:pt x="858" y="500"/>
                  </a:lnTo>
                  <a:lnTo>
                    <a:pt x="866" y="496"/>
                  </a:lnTo>
                  <a:lnTo>
                    <a:pt x="876" y="492"/>
                  </a:lnTo>
                  <a:lnTo>
                    <a:pt x="880" y="488"/>
                  </a:lnTo>
                  <a:lnTo>
                    <a:pt x="882" y="484"/>
                  </a:lnTo>
                  <a:lnTo>
                    <a:pt x="846" y="490"/>
                  </a:lnTo>
                  <a:lnTo>
                    <a:pt x="840" y="470"/>
                  </a:lnTo>
                  <a:lnTo>
                    <a:pt x="840" y="466"/>
                  </a:lnTo>
                  <a:lnTo>
                    <a:pt x="842" y="462"/>
                  </a:lnTo>
                  <a:lnTo>
                    <a:pt x="848" y="454"/>
                  </a:lnTo>
                  <a:lnTo>
                    <a:pt x="828" y="448"/>
                  </a:lnTo>
                  <a:lnTo>
                    <a:pt x="822" y="450"/>
                  </a:lnTo>
                  <a:lnTo>
                    <a:pt x="816" y="454"/>
                  </a:lnTo>
                  <a:lnTo>
                    <a:pt x="806" y="468"/>
                  </a:lnTo>
                  <a:lnTo>
                    <a:pt x="800" y="474"/>
                  </a:lnTo>
                  <a:lnTo>
                    <a:pt x="796" y="482"/>
                  </a:lnTo>
                  <a:lnTo>
                    <a:pt x="790" y="486"/>
                  </a:lnTo>
                  <a:lnTo>
                    <a:pt x="780" y="488"/>
                  </a:lnTo>
                  <a:lnTo>
                    <a:pt x="774" y="490"/>
                  </a:lnTo>
                  <a:lnTo>
                    <a:pt x="742" y="490"/>
                  </a:lnTo>
                  <a:lnTo>
                    <a:pt x="734" y="494"/>
                  </a:lnTo>
                  <a:lnTo>
                    <a:pt x="726" y="496"/>
                  </a:lnTo>
                  <a:lnTo>
                    <a:pt x="722" y="500"/>
                  </a:lnTo>
                  <a:lnTo>
                    <a:pt x="718" y="502"/>
                  </a:lnTo>
                  <a:lnTo>
                    <a:pt x="706" y="504"/>
                  </a:lnTo>
                  <a:lnTo>
                    <a:pt x="690" y="504"/>
                  </a:lnTo>
                  <a:lnTo>
                    <a:pt x="682" y="504"/>
                  </a:lnTo>
                  <a:lnTo>
                    <a:pt x="672" y="506"/>
                  </a:lnTo>
                  <a:lnTo>
                    <a:pt x="664" y="512"/>
                  </a:lnTo>
                  <a:lnTo>
                    <a:pt x="664" y="514"/>
                  </a:lnTo>
                  <a:lnTo>
                    <a:pt x="664" y="520"/>
                  </a:lnTo>
                  <a:lnTo>
                    <a:pt x="654" y="524"/>
                  </a:lnTo>
                  <a:lnTo>
                    <a:pt x="648" y="526"/>
                  </a:lnTo>
                  <a:lnTo>
                    <a:pt x="646" y="530"/>
                  </a:lnTo>
                  <a:lnTo>
                    <a:pt x="642" y="530"/>
                  </a:lnTo>
                  <a:lnTo>
                    <a:pt x="642" y="526"/>
                  </a:lnTo>
                  <a:lnTo>
                    <a:pt x="636" y="528"/>
                  </a:lnTo>
                  <a:lnTo>
                    <a:pt x="634" y="526"/>
                  </a:lnTo>
                  <a:lnTo>
                    <a:pt x="630" y="526"/>
                  </a:lnTo>
                  <a:lnTo>
                    <a:pt x="624" y="528"/>
                  </a:lnTo>
                  <a:lnTo>
                    <a:pt x="616" y="534"/>
                  </a:lnTo>
                  <a:lnTo>
                    <a:pt x="608" y="538"/>
                  </a:lnTo>
                  <a:lnTo>
                    <a:pt x="606" y="540"/>
                  </a:lnTo>
                  <a:lnTo>
                    <a:pt x="600" y="540"/>
                  </a:lnTo>
                  <a:lnTo>
                    <a:pt x="596" y="540"/>
                  </a:lnTo>
                  <a:lnTo>
                    <a:pt x="602" y="536"/>
                  </a:lnTo>
                  <a:lnTo>
                    <a:pt x="608" y="532"/>
                  </a:lnTo>
                  <a:lnTo>
                    <a:pt x="614" y="528"/>
                  </a:lnTo>
                  <a:lnTo>
                    <a:pt x="616" y="524"/>
                  </a:lnTo>
                  <a:lnTo>
                    <a:pt x="616" y="522"/>
                  </a:lnTo>
                  <a:lnTo>
                    <a:pt x="616" y="524"/>
                  </a:lnTo>
                  <a:lnTo>
                    <a:pt x="626" y="518"/>
                  </a:lnTo>
                  <a:lnTo>
                    <a:pt x="632" y="508"/>
                  </a:lnTo>
                  <a:lnTo>
                    <a:pt x="644" y="486"/>
                  </a:lnTo>
                  <a:lnTo>
                    <a:pt x="644" y="492"/>
                  </a:lnTo>
                  <a:lnTo>
                    <a:pt x="648" y="496"/>
                  </a:lnTo>
                  <a:lnTo>
                    <a:pt x="652" y="496"/>
                  </a:lnTo>
                  <a:lnTo>
                    <a:pt x="658" y="496"/>
                  </a:lnTo>
                  <a:lnTo>
                    <a:pt x="664" y="496"/>
                  </a:lnTo>
                  <a:lnTo>
                    <a:pt x="664" y="494"/>
                  </a:lnTo>
                  <a:lnTo>
                    <a:pt x="664" y="490"/>
                  </a:lnTo>
                  <a:lnTo>
                    <a:pt x="664" y="482"/>
                  </a:lnTo>
                  <a:lnTo>
                    <a:pt x="658" y="472"/>
                  </a:lnTo>
                  <a:lnTo>
                    <a:pt x="650" y="466"/>
                  </a:lnTo>
                  <a:lnTo>
                    <a:pt x="648" y="464"/>
                  </a:lnTo>
                  <a:lnTo>
                    <a:pt x="644" y="464"/>
                  </a:lnTo>
                  <a:lnTo>
                    <a:pt x="630" y="464"/>
                  </a:lnTo>
                  <a:lnTo>
                    <a:pt x="612" y="462"/>
                  </a:lnTo>
                  <a:lnTo>
                    <a:pt x="616" y="458"/>
                  </a:lnTo>
                  <a:lnTo>
                    <a:pt x="618" y="452"/>
                  </a:lnTo>
                  <a:lnTo>
                    <a:pt x="618" y="450"/>
                  </a:lnTo>
                  <a:lnTo>
                    <a:pt x="616" y="448"/>
                  </a:lnTo>
                  <a:lnTo>
                    <a:pt x="614" y="446"/>
                  </a:lnTo>
                  <a:lnTo>
                    <a:pt x="612" y="442"/>
                  </a:lnTo>
                  <a:lnTo>
                    <a:pt x="614" y="438"/>
                  </a:lnTo>
                  <a:lnTo>
                    <a:pt x="610" y="436"/>
                  </a:lnTo>
                  <a:lnTo>
                    <a:pt x="608" y="432"/>
                  </a:lnTo>
                  <a:lnTo>
                    <a:pt x="606" y="428"/>
                  </a:lnTo>
                  <a:lnTo>
                    <a:pt x="606" y="424"/>
                  </a:lnTo>
                  <a:lnTo>
                    <a:pt x="604" y="422"/>
                  </a:lnTo>
                  <a:lnTo>
                    <a:pt x="606" y="418"/>
                  </a:lnTo>
                  <a:lnTo>
                    <a:pt x="602" y="416"/>
                  </a:lnTo>
                  <a:lnTo>
                    <a:pt x="598" y="414"/>
                  </a:lnTo>
                  <a:lnTo>
                    <a:pt x="588" y="414"/>
                  </a:lnTo>
                  <a:lnTo>
                    <a:pt x="580" y="416"/>
                  </a:lnTo>
                  <a:lnTo>
                    <a:pt x="566" y="422"/>
                  </a:lnTo>
                  <a:lnTo>
                    <a:pt x="554" y="430"/>
                  </a:lnTo>
                  <a:lnTo>
                    <a:pt x="538" y="438"/>
                  </a:lnTo>
                  <a:lnTo>
                    <a:pt x="526" y="436"/>
                  </a:lnTo>
                  <a:lnTo>
                    <a:pt x="516" y="432"/>
                  </a:lnTo>
                  <a:lnTo>
                    <a:pt x="516" y="434"/>
                  </a:lnTo>
                  <a:lnTo>
                    <a:pt x="510" y="432"/>
                  </a:lnTo>
                  <a:lnTo>
                    <a:pt x="504" y="430"/>
                  </a:lnTo>
                  <a:lnTo>
                    <a:pt x="498" y="430"/>
                  </a:lnTo>
                  <a:lnTo>
                    <a:pt x="492" y="428"/>
                  </a:lnTo>
                  <a:lnTo>
                    <a:pt x="486" y="426"/>
                  </a:lnTo>
                  <a:lnTo>
                    <a:pt x="482" y="422"/>
                  </a:lnTo>
                  <a:lnTo>
                    <a:pt x="482" y="416"/>
                  </a:lnTo>
                  <a:lnTo>
                    <a:pt x="88" y="416"/>
                  </a:lnTo>
                  <a:lnTo>
                    <a:pt x="88" y="414"/>
                  </a:lnTo>
                  <a:lnTo>
                    <a:pt x="86" y="414"/>
                  </a:lnTo>
                  <a:lnTo>
                    <a:pt x="88" y="412"/>
                  </a:lnTo>
                  <a:lnTo>
                    <a:pt x="90" y="410"/>
                  </a:lnTo>
                  <a:lnTo>
                    <a:pt x="80" y="402"/>
                  </a:lnTo>
                  <a:lnTo>
                    <a:pt x="72" y="394"/>
                  </a:lnTo>
                  <a:lnTo>
                    <a:pt x="62" y="386"/>
                  </a:lnTo>
                  <a:lnTo>
                    <a:pt x="58" y="386"/>
                  </a:lnTo>
                  <a:lnTo>
                    <a:pt x="54" y="384"/>
                  </a:lnTo>
                  <a:lnTo>
                    <a:pt x="52" y="378"/>
                  </a:lnTo>
                  <a:lnTo>
                    <a:pt x="50" y="372"/>
                  </a:lnTo>
                  <a:lnTo>
                    <a:pt x="52" y="366"/>
                  </a:lnTo>
                  <a:lnTo>
                    <a:pt x="56" y="360"/>
                  </a:lnTo>
                  <a:lnTo>
                    <a:pt x="56" y="358"/>
                  </a:lnTo>
                  <a:lnTo>
                    <a:pt x="54" y="354"/>
                  </a:lnTo>
                  <a:lnTo>
                    <a:pt x="48" y="352"/>
                  </a:lnTo>
                  <a:lnTo>
                    <a:pt x="48" y="350"/>
                  </a:lnTo>
                  <a:lnTo>
                    <a:pt x="50" y="348"/>
                  </a:lnTo>
                  <a:lnTo>
                    <a:pt x="52" y="346"/>
                  </a:lnTo>
                  <a:lnTo>
                    <a:pt x="50" y="342"/>
                  </a:lnTo>
                  <a:lnTo>
                    <a:pt x="48" y="340"/>
                  </a:lnTo>
                  <a:lnTo>
                    <a:pt x="42" y="336"/>
                  </a:lnTo>
                  <a:lnTo>
                    <a:pt x="42" y="334"/>
                  </a:lnTo>
                  <a:lnTo>
                    <a:pt x="44" y="330"/>
                  </a:lnTo>
                  <a:lnTo>
                    <a:pt x="48" y="326"/>
                  </a:lnTo>
                  <a:lnTo>
                    <a:pt x="52" y="320"/>
                  </a:lnTo>
                  <a:lnTo>
                    <a:pt x="50" y="316"/>
                  </a:lnTo>
                  <a:lnTo>
                    <a:pt x="44" y="316"/>
                  </a:lnTo>
                  <a:lnTo>
                    <a:pt x="34" y="314"/>
                  </a:lnTo>
                  <a:lnTo>
                    <a:pt x="34" y="310"/>
                  </a:lnTo>
                  <a:lnTo>
                    <a:pt x="38" y="308"/>
                  </a:lnTo>
                  <a:lnTo>
                    <a:pt x="40" y="308"/>
                  </a:lnTo>
                  <a:lnTo>
                    <a:pt x="38" y="304"/>
                  </a:lnTo>
                  <a:lnTo>
                    <a:pt x="38" y="300"/>
                  </a:lnTo>
                  <a:lnTo>
                    <a:pt x="36" y="290"/>
                  </a:lnTo>
                  <a:lnTo>
                    <a:pt x="34" y="284"/>
                  </a:lnTo>
                  <a:lnTo>
                    <a:pt x="26" y="276"/>
                  </a:lnTo>
                  <a:lnTo>
                    <a:pt x="24" y="272"/>
                  </a:lnTo>
                  <a:lnTo>
                    <a:pt x="24" y="268"/>
                  </a:lnTo>
                  <a:lnTo>
                    <a:pt x="26" y="262"/>
                  </a:lnTo>
                  <a:lnTo>
                    <a:pt x="30" y="254"/>
                  </a:lnTo>
                  <a:lnTo>
                    <a:pt x="34" y="248"/>
                  </a:lnTo>
                  <a:lnTo>
                    <a:pt x="30" y="246"/>
                  </a:lnTo>
                  <a:lnTo>
                    <a:pt x="30" y="242"/>
                  </a:lnTo>
                  <a:lnTo>
                    <a:pt x="28" y="236"/>
                  </a:lnTo>
                  <a:lnTo>
                    <a:pt x="26" y="232"/>
                  </a:lnTo>
                  <a:lnTo>
                    <a:pt x="20" y="230"/>
                  </a:lnTo>
                  <a:lnTo>
                    <a:pt x="14" y="230"/>
                  </a:lnTo>
                  <a:lnTo>
                    <a:pt x="8" y="230"/>
                  </a:lnTo>
                  <a:lnTo>
                    <a:pt x="8" y="228"/>
                  </a:lnTo>
                  <a:lnTo>
                    <a:pt x="2" y="226"/>
                  </a:lnTo>
                  <a:lnTo>
                    <a:pt x="0" y="222"/>
                  </a:lnTo>
                  <a:lnTo>
                    <a:pt x="172" y="64"/>
                  </a:lnTo>
                  <a:lnTo>
                    <a:pt x="178" y="68"/>
                  </a:lnTo>
                  <a:lnTo>
                    <a:pt x="186" y="68"/>
                  </a:lnTo>
                  <a:lnTo>
                    <a:pt x="196" y="70"/>
                  </a:lnTo>
                  <a:lnTo>
                    <a:pt x="204" y="72"/>
                  </a:lnTo>
                  <a:lnTo>
                    <a:pt x="206" y="74"/>
                  </a:lnTo>
                  <a:lnTo>
                    <a:pt x="210" y="76"/>
                  </a:lnTo>
                  <a:lnTo>
                    <a:pt x="212" y="78"/>
                  </a:lnTo>
                  <a:lnTo>
                    <a:pt x="216" y="78"/>
                  </a:lnTo>
                  <a:lnTo>
                    <a:pt x="226" y="78"/>
                  </a:lnTo>
                  <a:lnTo>
                    <a:pt x="234" y="74"/>
                  </a:lnTo>
                  <a:lnTo>
                    <a:pt x="242" y="72"/>
                  </a:lnTo>
                  <a:lnTo>
                    <a:pt x="252" y="70"/>
                  </a:lnTo>
                  <a:lnTo>
                    <a:pt x="258" y="70"/>
                  </a:lnTo>
                  <a:lnTo>
                    <a:pt x="268" y="70"/>
                  </a:lnTo>
                  <a:lnTo>
                    <a:pt x="280" y="66"/>
                  </a:lnTo>
                  <a:lnTo>
                    <a:pt x="288" y="62"/>
                  </a:lnTo>
                  <a:lnTo>
                    <a:pt x="296" y="60"/>
                  </a:lnTo>
                  <a:lnTo>
                    <a:pt x="316" y="60"/>
                  </a:lnTo>
                  <a:lnTo>
                    <a:pt x="334" y="58"/>
                  </a:lnTo>
                  <a:lnTo>
                    <a:pt x="346" y="58"/>
                  </a:lnTo>
                  <a:lnTo>
                    <a:pt x="352" y="58"/>
                  </a:lnTo>
                  <a:lnTo>
                    <a:pt x="352" y="64"/>
                  </a:lnTo>
                  <a:lnTo>
                    <a:pt x="354" y="68"/>
                  </a:lnTo>
                  <a:lnTo>
                    <a:pt x="358" y="68"/>
                  </a:lnTo>
                  <a:lnTo>
                    <a:pt x="362" y="68"/>
                  </a:lnTo>
                  <a:lnTo>
                    <a:pt x="366" y="64"/>
                  </a:lnTo>
                  <a:lnTo>
                    <a:pt x="374" y="58"/>
                  </a:lnTo>
                  <a:lnTo>
                    <a:pt x="378" y="60"/>
                  </a:lnTo>
                  <a:lnTo>
                    <a:pt x="380" y="64"/>
                  </a:lnTo>
                  <a:lnTo>
                    <a:pt x="380" y="70"/>
                  </a:lnTo>
                  <a:lnTo>
                    <a:pt x="380" y="72"/>
                  </a:lnTo>
                  <a:lnTo>
                    <a:pt x="382" y="72"/>
                  </a:lnTo>
                  <a:lnTo>
                    <a:pt x="386" y="70"/>
                  </a:lnTo>
                  <a:lnTo>
                    <a:pt x="392" y="66"/>
                  </a:lnTo>
                  <a:lnTo>
                    <a:pt x="398" y="64"/>
                  </a:lnTo>
                  <a:lnTo>
                    <a:pt x="410" y="66"/>
                  </a:lnTo>
                  <a:lnTo>
                    <a:pt x="418" y="68"/>
                  </a:lnTo>
                  <a:lnTo>
                    <a:pt x="426" y="72"/>
                  </a:lnTo>
                  <a:lnTo>
                    <a:pt x="436" y="74"/>
                  </a:lnTo>
                  <a:lnTo>
                    <a:pt x="444" y="78"/>
                  </a:lnTo>
                  <a:lnTo>
                    <a:pt x="454" y="82"/>
                  </a:lnTo>
                  <a:lnTo>
                    <a:pt x="458" y="80"/>
                  </a:lnTo>
                  <a:lnTo>
                    <a:pt x="466" y="78"/>
                  </a:lnTo>
                  <a:lnTo>
                    <a:pt x="470" y="80"/>
                  </a:lnTo>
                  <a:lnTo>
                    <a:pt x="472" y="80"/>
                  </a:lnTo>
                  <a:lnTo>
                    <a:pt x="474" y="82"/>
                  </a:lnTo>
                  <a:lnTo>
                    <a:pt x="474" y="86"/>
                  </a:lnTo>
                  <a:lnTo>
                    <a:pt x="472" y="88"/>
                  </a:lnTo>
                  <a:lnTo>
                    <a:pt x="466" y="90"/>
                  </a:lnTo>
                  <a:lnTo>
                    <a:pt x="462" y="94"/>
                  </a:lnTo>
                  <a:lnTo>
                    <a:pt x="460" y="94"/>
                  </a:lnTo>
                  <a:lnTo>
                    <a:pt x="460" y="98"/>
                  </a:lnTo>
                  <a:lnTo>
                    <a:pt x="460" y="100"/>
                  </a:lnTo>
                  <a:lnTo>
                    <a:pt x="462" y="100"/>
                  </a:lnTo>
                  <a:lnTo>
                    <a:pt x="470" y="102"/>
                  </a:lnTo>
                  <a:lnTo>
                    <a:pt x="482" y="100"/>
                  </a:lnTo>
                  <a:lnTo>
                    <a:pt x="492" y="98"/>
                  </a:lnTo>
                  <a:lnTo>
                    <a:pt x="502" y="96"/>
                  </a:lnTo>
                  <a:lnTo>
                    <a:pt x="514" y="94"/>
                  </a:lnTo>
                  <a:lnTo>
                    <a:pt x="518" y="96"/>
                  </a:lnTo>
                  <a:lnTo>
                    <a:pt x="522" y="98"/>
                  </a:lnTo>
                  <a:lnTo>
                    <a:pt x="526" y="102"/>
                  </a:lnTo>
                  <a:lnTo>
                    <a:pt x="528" y="104"/>
                  </a:lnTo>
                  <a:lnTo>
                    <a:pt x="532" y="102"/>
                  </a:lnTo>
                  <a:lnTo>
                    <a:pt x="536" y="100"/>
                  </a:lnTo>
                  <a:lnTo>
                    <a:pt x="538" y="92"/>
                  </a:lnTo>
                  <a:lnTo>
                    <a:pt x="538" y="88"/>
                  </a:lnTo>
                  <a:lnTo>
                    <a:pt x="554" y="84"/>
                  </a:lnTo>
                  <a:lnTo>
                    <a:pt x="562" y="82"/>
                  </a:lnTo>
                  <a:lnTo>
                    <a:pt x="572" y="80"/>
                  </a:lnTo>
                  <a:lnTo>
                    <a:pt x="578" y="82"/>
                  </a:lnTo>
                  <a:lnTo>
                    <a:pt x="582" y="84"/>
                  </a:lnTo>
                  <a:lnTo>
                    <a:pt x="582" y="86"/>
                  </a:lnTo>
                  <a:lnTo>
                    <a:pt x="586" y="88"/>
                  </a:lnTo>
                  <a:lnTo>
                    <a:pt x="594" y="92"/>
                  </a:lnTo>
                  <a:lnTo>
                    <a:pt x="606" y="96"/>
                  </a:lnTo>
                  <a:lnTo>
                    <a:pt x="638" y="96"/>
                  </a:lnTo>
                  <a:lnTo>
                    <a:pt x="642" y="96"/>
                  </a:lnTo>
                  <a:lnTo>
                    <a:pt x="646" y="96"/>
                  </a:lnTo>
                  <a:lnTo>
                    <a:pt x="652" y="92"/>
                  </a:lnTo>
                  <a:lnTo>
                    <a:pt x="656" y="88"/>
                  </a:lnTo>
                  <a:lnTo>
                    <a:pt x="662" y="86"/>
                  </a:lnTo>
                  <a:lnTo>
                    <a:pt x="670" y="88"/>
                  </a:lnTo>
                  <a:lnTo>
                    <a:pt x="682" y="88"/>
                  </a:lnTo>
                  <a:lnTo>
                    <a:pt x="678" y="94"/>
                  </a:lnTo>
                  <a:lnTo>
                    <a:pt x="676" y="98"/>
                  </a:lnTo>
                  <a:lnTo>
                    <a:pt x="674" y="102"/>
                  </a:lnTo>
                  <a:lnTo>
                    <a:pt x="674" y="104"/>
                  </a:lnTo>
                  <a:lnTo>
                    <a:pt x="676" y="106"/>
                  </a:lnTo>
                  <a:lnTo>
                    <a:pt x="680" y="104"/>
                  </a:lnTo>
                  <a:lnTo>
                    <a:pt x="690" y="92"/>
                  </a:lnTo>
                  <a:lnTo>
                    <a:pt x="694" y="88"/>
                  </a:lnTo>
                  <a:lnTo>
                    <a:pt x="702" y="86"/>
                  </a:lnTo>
                  <a:lnTo>
                    <a:pt x="708" y="82"/>
                  </a:lnTo>
                  <a:lnTo>
                    <a:pt x="714" y="78"/>
                  </a:lnTo>
                  <a:lnTo>
                    <a:pt x="716" y="72"/>
                  </a:lnTo>
                  <a:lnTo>
                    <a:pt x="716" y="70"/>
                  </a:lnTo>
                  <a:lnTo>
                    <a:pt x="716" y="68"/>
                  </a:lnTo>
                  <a:lnTo>
                    <a:pt x="714" y="66"/>
                  </a:lnTo>
                  <a:lnTo>
                    <a:pt x="708" y="64"/>
                  </a:lnTo>
                  <a:lnTo>
                    <a:pt x="706" y="64"/>
                  </a:lnTo>
                  <a:lnTo>
                    <a:pt x="706" y="62"/>
                  </a:lnTo>
                  <a:lnTo>
                    <a:pt x="706" y="58"/>
                  </a:lnTo>
                  <a:lnTo>
                    <a:pt x="710" y="54"/>
                  </a:lnTo>
                  <a:lnTo>
                    <a:pt x="718" y="44"/>
                  </a:lnTo>
                  <a:lnTo>
                    <a:pt x="732" y="36"/>
                  </a:lnTo>
                  <a:lnTo>
                    <a:pt x="742" y="32"/>
                  </a:lnTo>
                  <a:lnTo>
                    <a:pt x="746" y="30"/>
                  </a:lnTo>
                  <a:lnTo>
                    <a:pt x="746" y="26"/>
                  </a:lnTo>
                  <a:lnTo>
                    <a:pt x="748" y="20"/>
                  </a:lnTo>
                  <a:lnTo>
                    <a:pt x="752" y="14"/>
                  </a:lnTo>
                  <a:lnTo>
                    <a:pt x="760" y="8"/>
                  </a:lnTo>
                  <a:lnTo>
                    <a:pt x="768" y="4"/>
                  </a:lnTo>
                  <a:lnTo>
                    <a:pt x="776" y="2"/>
                  </a:lnTo>
                  <a:lnTo>
                    <a:pt x="790" y="0"/>
                  </a:lnTo>
                  <a:lnTo>
                    <a:pt x="806" y="0"/>
                  </a:lnTo>
                  <a:lnTo>
                    <a:pt x="816" y="2"/>
                  </a:lnTo>
                  <a:lnTo>
                    <a:pt x="820" y="4"/>
                  </a:lnTo>
                  <a:lnTo>
                    <a:pt x="820" y="6"/>
                  </a:lnTo>
                  <a:lnTo>
                    <a:pt x="810" y="10"/>
                  </a:lnTo>
                  <a:lnTo>
                    <a:pt x="800" y="16"/>
                  </a:lnTo>
                  <a:lnTo>
                    <a:pt x="790" y="20"/>
                  </a:lnTo>
                  <a:lnTo>
                    <a:pt x="778" y="22"/>
                  </a:lnTo>
                  <a:lnTo>
                    <a:pt x="772" y="22"/>
                  </a:lnTo>
                  <a:lnTo>
                    <a:pt x="764" y="26"/>
                  </a:lnTo>
                  <a:lnTo>
                    <a:pt x="758" y="30"/>
                  </a:lnTo>
                  <a:lnTo>
                    <a:pt x="756" y="34"/>
                  </a:lnTo>
                  <a:lnTo>
                    <a:pt x="756" y="52"/>
                  </a:lnTo>
                  <a:lnTo>
                    <a:pt x="754" y="58"/>
                  </a:lnTo>
                  <a:lnTo>
                    <a:pt x="752" y="60"/>
                  </a:lnTo>
                  <a:lnTo>
                    <a:pt x="748" y="64"/>
                  </a:lnTo>
                  <a:lnTo>
                    <a:pt x="750" y="66"/>
                  </a:lnTo>
                  <a:lnTo>
                    <a:pt x="752" y="68"/>
                  </a:lnTo>
                  <a:lnTo>
                    <a:pt x="756" y="70"/>
                  </a:lnTo>
                  <a:lnTo>
                    <a:pt x="758" y="72"/>
                  </a:lnTo>
                  <a:lnTo>
                    <a:pt x="758" y="78"/>
                  </a:lnTo>
                  <a:lnTo>
                    <a:pt x="758" y="80"/>
                  </a:lnTo>
                  <a:lnTo>
                    <a:pt x="762" y="82"/>
                  </a:lnTo>
                  <a:lnTo>
                    <a:pt x="766" y="80"/>
                  </a:lnTo>
                  <a:lnTo>
                    <a:pt x="770" y="78"/>
                  </a:lnTo>
                  <a:lnTo>
                    <a:pt x="772" y="76"/>
                  </a:lnTo>
                  <a:lnTo>
                    <a:pt x="776" y="76"/>
                  </a:lnTo>
                  <a:lnTo>
                    <a:pt x="782" y="76"/>
                  </a:lnTo>
                  <a:lnTo>
                    <a:pt x="784" y="78"/>
                  </a:lnTo>
                  <a:lnTo>
                    <a:pt x="784" y="82"/>
                  </a:lnTo>
                  <a:lnTo>
                    <a:pt x="780" y="86"/>
                  </a:lnTo>
                  <a:lnTo>
                    <a:pt x="774" y="88"/>
                  </a:lnTo>
                  <a:lnTo>
                    <a:pt x="772" y="92"/>
                  </a:lnTo>
                  <a:lnTo>
                    <a:pt x="770" y="98"/>
                  </a:lnTo>
                  <a:lnTo>
                    <a:pt x="772" y="102"/>
                  </a:lnTo>
                  <a:lnTo>
                    <a:pt x="774" y="106"/>
                  </a:lnTo>
                  <a:lnTo>
                    <a:pt x="780" y="104"/>
                  </a:lnTo>
                  <a:lnTo>
                    <a:pt x="786" y="100"/>
                  </a:lnTo>
                  <a:lnTo>
                    <a:pt x="794" y="88"/>
                  </a:lnTo>
                  <a:lnTo>
                    <a:pt x="798" y="92"/>
                  </a:lnTo>
                  <a:lnTo>
                    <a:pt x="808" y="86"/>
                  </a:lnTo>
                  <a:lnTo>
                    <a:pt x="816" y="82"/>
                  </a:lnTo>
                  <a:lnTo>
                    <a:pt x="822" y="80"/>
                  </a:lnTo>
                  <a:lnTo>
                    <a:pt x="822" y="74"/>
                  </a:lnTo>
                  <a:lnTo>
                    <a:pt x="822" y="70"/>
                  </a:lnTo>
                  <a:lnTo>
                    <a:pt x="824" y="68"/>
                  </a:lnTo>
                  <a:lnTo>
                    <a:pt x="828" y="66"/>
                  </a:lnTo>
                  <a:lnTo>
                    <a:pt x="850" y="66"/>
                  </a:lnTo>
                  <a:lnTo>
                    <a:pt x="858" y="70"/>
                  </a:lnTo>
                  <a:lnTo>
                    <a:pt x="862" y="72"/>
                  </a:lnTo>
                  <a:lnTo>
                    <a:pt x="864" y="78"/>
                  </a:lnTo>
                  <a:lnTo>
                    <a:pt x="862" y="80"/>
                  </a:lnTo>
                  <a:lnTo>
                    <a:pt x="860" y="82"/>
                  </a:lnTo>
                  <a:lnTo>
                    <a:pt x="854" y="84"/>
                  </a:lnTo>
                  <a:lnTo>
                    <a:pt x="848" y="86"/>
                  </a:lnTo>
                  <a:lnTo>
                    <a:pt x="846" y="86"/>
                  </a:lnTo>
                  <a:lnTo>
                    <a:pt x="846" y="90"/>
                  </a:lnTo>
                  <a:lnTo>
                    <a:pt x="846" y="94"/>
                  </a:lnTo>
                  <a:lnTo>
                    <a:pt x="848" y="100"/>
                  </a:lnTo>
                  <a:lnTo>
                    <a:pt x="846" y="104"/>
                  </a:lnTo>
                  <a:lnTo>
                    <a:pt x="842" y="108"/>
                  </a:lnTo>
                  <a:lnTo>
                    <a:pt x="830" y="112"/>
                  </a:lnTo>
                  <a:lnTo>
                    <a:pt x="816" y="116"/>
                  </a:lnTo>
                  <a:lnTo>
                    <a:pt x="808" y="122"/>
                  </a:lnTo>
                  <a:lnTo>
                    <a:pt x="802" y="126"/>
                  </a:lnTo>
                  <a:lnTo>
                    <a:pt x="798" y="124"/>
                  </a:lnTo>
                  <a:lnTo>
                    <a:pt x="790" y="122"/>
                  </a:lnTo>
                  <a:lnTo>
                    <a:pt x="780" y="122"/>
                  </a:lnTo>
                  <a:lnTo>
                    <a:pt x="772" y="132"/>
                  </a:lnTo>
                  <a:lnTo>
                    <a:pt x="758" y="140"/>
                  </a:lnTo>
                  <a:lnTo>
                    <a:pt x="732" y="156"/>
                  </a:lnTo>
                  <a:lnTo>
                    <a:pt x="726" y="160"/>
                  </a:lnTo>
                  <a:lnTo>
                    <a:pt x="722" y="164"/>
                  </a:lnTo>
                  <a:lnTo>
                    <a:pt x="718" y="164"/>
                  </a:lnTo>
                  <a:lnTo>
                    <a:pt x="712" y="164"/>
                  </a:lnTo>
                  <a:lnTo>
                    <a:pt x="708" y="166"/>
                  </a:lnTo>
                  <a:lnTo>
                    <a:pt x="704" y="168"/>
                  </a:lnTo>
                  <a:lnTo>
                    <a:pt x="698" y="172"/>
                  </a:lnTo>
                  <a:lnTo>
                    <a:pt x="690" y="176"/>
                  </a:lnTo>
                  <a:lnTo>
                    <a:pt x="684" y="178"/>
                  </a:lnTo>
                  <a:lnTo>
                    <a:pt x="674" y="180"/>
                  </a:lnTo>
                  <a:lnTo>
                    <a:pt x="656" y="184"/>
                  </a:lnTo>
                  <a:lnTo>
                    <a:pt x="648" y="188"/>
                  </a:lnTo>
                  <a:lnTo>
                    <a:pt x="640" y="192"/>
                  </a:lnTo>
                  <a:lnTo>
                    <a:pt x="632" y="198"/>
                  </a:lnTo>
                  <a:lnTo>
                    <a:pt x="622" y="206"/>
                  </a:lnTo>
                  <a:lnTo>
                    <a:pt x="612" y="214"/>
                  </a:lnTo>
                  <a:lnTo>
                    <a:pt x="606" y="222"/>
                  </a:lnTo>
                  <a:lnTo>
                    <a:pt x="600" y="234"/>
                  </a:lnTo>
                  <a:lnTo>
                    <a:pt x="594" y="244"/>
                  </a:lnTo>
                  <a:lnTo>
                    <a:pt x="602" y="244"/>
                  </a:lnTo>
                  <a:lnTo>
                    <a:pt x="606" y="246"/>
                  </a:lnTo>
                  <a:lnTo>
                    <a:pt x="606" y="248"/>
                  </a:lnTo>
                  <a:lnTo>
                    <a:pt x="604" y="260"/>
                  </a:lnTo>
                  <a:lnTo>
                    <a:pt x="602" y="266"/>
                  </a:lnTo>
                  <a:lnTo>
                    <a:pt x="602" y="274"/>
                  </a:lnTo>
                  <a:lnTo>
                    <a:pt x="604" y="274"/>
                  </a:lnTo>
                  <a:lnTo>
                    <a:pt x="606" y="276"/>
                  </a:lnTo>
                  <a:lnTo>
                    <a:pt x="608" y="276"/>
                  </a:lnTo>
                  <a:lnTo>
                    <a:pt x="614" y="272"/>
                  </a:lnTo>
                  <a:lnTo>
                    <a:pt x="622" y="272"/>
                  </a:lnTo>
                  <a:lnTo>
                    <a:pt x="630" y="274"/>
                  </a:lnTo>
                  <a:lnTo>
                    <a:pt x="636" y="276"/>
                  </a:lnTo>
                  <a:lnTo>
                    <a:pt x="642" y="280"/>
                  </a:lnTo>
                  <a:lnTo>
                    <a:pt x="648" y="288"/>
                  </a:lnTo>
                  <a:lnTo>
                    <a:pt x="652" y="292"/>
                  </a:lnTo>
                  <a:lnTo>
                    <a:pt x="656" y="294"/>
                  </a:lnTo>
                  <a:lnTo>
                    <a:pt x="662" y="294"/>
                  </a:lnTo>
                  <a:lnTo>
                    <a:pt x="666" y="296"/>
                  </a:lnTo>
                  <a:lnTo>
                    <a:pt x="670" y="300"/>
                  </a:lnTo>
                  <a:lnTo>
                    <a:pt x="674" y="304"/>
                  </a:lnTo>
                  <a:lnTo>
                    <a:pt x="680" y="306"/>
                  </a:lnTo>
                  <a:lnTo>
                    <a:pt x="688" y="308"/>
                  </a:lnTo>
                  <a:lnTo>
                    <a:pt x="698" y="306"/>
                  </a:lnTo>
                  <a:lnTo>
                    <a:pt x="712" y="308"/>
                  </a:lnTo>
                  <a:lnTo>
                    <a:pt x="712" y="310"/>
                  </a:lnTo>
                  <a:lnTo>
                    <a:pt x="712" y="314"/>
                  </a:lnTo>
                  <a:lnTo>
                    <a:pt x="710" y="322"/>
                  </a:lnTo>
                  <a:lnTo>
                    <a:pt x="704" y="332"/>
                  </a:lnTo>
                  <a:lnTo>
                    <a:pt x="700" y="344"/>
                  </a:lnTo>
                  <a:lnTo>
                    <a:pt x="698" y="350"/>
                  </a:lnTo>
                  <a:lnTo>
                    <a:pt x="698" y="356"/>
                  </a:lnTo>
                  <a:lnTo>
                    <a:pt x="700" y="360"/>
                  </a:lnTo>
                  <a:lnTo>
                    <a:pt x="704" y="366"/>
                  </a:lnTo>
                  <a:lnTo>
                    <a:pt x="712" y="376"/>
                  </a:lnTo>
                  <a:lnTo>
                    <a:pt x="714" y="374"/>
                  </a:lnTo>
                  <a:lnTo>
                    <a:pt x="718" y="370"/>
                  </a:lnTo>
                  <a:lnTo>
                    <a:pt x="724" y="366"/>
                  </a:lnTo>
                  <a:lnTo>
                    <a:pt x="730" y="362"/>
                  </a:lnTo>
                  <a:lnTo>
                    <a:pt x="734" y="356"/>
                  </a:lnTo>
                  <a:lnTo>
                    <a:pt x="738" y="350"/>
                  </a:lnTo>
                  <a:lnTo>
                    <a:pt x="742" y="332"/>
                  </a:lnTo>
                  <a:lnTo>
                    <a:pt x="746" y="314"/>
                  </a:lnTo>
                  <a:lnTo>
                    <a:pt x="748" y="312"/>
                  </a:lnTo>
                  <a:lnTo>
                    <a:pt x="754" y="308"/>
                  </a:lnTo>
                  <a:lnTo>
                    <a:pt x="766" y="306"/>
                  </a:lnTo>
                  <a:lnTo>
                    <a:pt x="772" y="304"/>
                  </a:lnTo>
                  <a:lnTo>
                    <a:pt x="788" y="296"/>
                  </a:lnTo>
                  <a:lnTo>
                    <a:pt x="796" y="290"/>
                  </a:lnTo>
                  <a:lnTo>
                    <a:pt x="800" y="284"/>
                  </a:lnTo>
                  <a:lnTo>
                    <a:pt x="804" y="276"/>
                  </a:lnTo>
                  <a:lnTo>
                    <a:pt x="806" y="266"/>
                  </a:lnTo>
                  <a:lnTo>
                    <a:pt x="804" y="264"/>
                  </a:lnTo>
                  <a:lnTo>
                    <a:pt x="802" y="262"/>
                  </a:lnTo>
                  <a:lnTo>
                    <a:pt x="800" y="258"/>
                  </a:lnTo>
                  <a:lnTo>
                    <a:pt x="794" y="256"/>
                  </a:lnTo>
                  <a:lnTo>
                    <a:pt x="794" y="254"/>
                  </a:lnTo>
                  <a:lnTo>
                    <a:pt x="792" y="250"/>
                  </a:lnTo>
                  <a:lnTo>
                    <a:pt x="794" y="246"/>
                  </a:lnTo>
                  <a:lnTo>
                    <a:pt x="798" y="244"/>
                  </a:lnTo>
                  <a:lnTo>
                    <a:pt x="804" y="238"/>
                  </a:lnTo>
                  <a:lnTo>
                    <a:pt x="806" y="23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14" name="Freeform 40"/>
            <p:cNvSpPr>
              <a:spLocks noChangeArrowheads="1"/>
            </p:cNvSpPr>
            <p:nvPr/>
          </p:nvSpPr>
          <p:spPr bwMode="auto">
            <a:xfrm>
              <a:off x="1924540" y="852218"/>
              <a:ext cx="54196" cy="27876"/>
            </a:xfrm>
            <a:custGeom>
              <a:avLst/>
              <a:gdLst>
                <a:gd name="T0" fmla="*/ 2147483646 w 38"/>
                <a:gd name="T1" fmla="*/ 2147483646 h 18"/>
                <a:gd name="T2" fmla="*/ 2147483646 w 38"/>
                <a:gd name="T3" fmla="*/ 2147483646 h 18"/>
                <a:gd name="T4" fmla="*/ 2147483646 w 38"/>
                <a:gd name="T5" fmla="*/ 2147483646 h 18"/>
                <a:gd name="T6" fmla="*/ 2147483646 w 38"/>
                <a:gd name="T7" fmla="*/ 2147483646 h 18"/>
                <a:gd name="T8" fmla="*/ 2147483646 w 38"/>
                <a:gd name="T9" fmla="*/ 2147483646 h 18"/>
                <a:gd name="T10" fmla="*/ 0 w 38"/>
                <a:gd name="T11" fmla="*/ 2147483646 h 18"/>
                <a:gd name="T12" fmla="*/ 2147483646 w 38"/>
                <a:gd name="T13" fmla="*/ 0 h 18"/>
                <a:gd name="T14" fmla="*/ 2147483646 w 38"/>
                <a:gd name="T15" fmla="*/ 0 h 18"/>
                <a:gd name="T16" fmla="*/ 2147483646 w 38"/>
                <a:gd name="T17" fmla="*/ 0 h 18"/>
                <a:gd name="T18" fmla="*/ 2147483646 w 38"/>
                <a:gd name="T19" fmla="*/ 2147483646 h 18"/>
                <a:gd name="T20" fmla="*/ 2147483646 w 38"/>
                <a:gd name="T21" fmla="*/ 2147483646 h 18"/>
                <a:gd name="T22" fmla="*/ 2147483646 w 38"/>
                <a:gd name="T23" fmla="*/ 2147483646 h 18"/>
                <a:gd name="T24" fmla="*/ 2147483646 w 38"/>
                <a:gd name="T25" fmla="*/ 2147483646 h 18"/>
                <a:gd name="T26" fmla="*/ 2147483646 w 38"/>
                <a:gd name="T27" fmla="*/ 2147483646 h 1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8"/>
                <a:gd name="T43" fmla="*/ 0 h 18"/>
                <a:gd name="T44" fmla="*/ 38 w 38"/>
                <a:gd name="T45" fmla="*/ 18 h 1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8" h="18">
                  <a:moveTo>
                    <a:pt x="38" y="18"/>
                  </a:moveTo>
                  <a:lnTo>
                    <a:pt x="24" y="16"/>
                  </a:lnTo>
                  <a:lnTo>
                    <a:pt x="18" y="16"/>
                  </a:lnTo>
                  <a:lnTo>
                    <a:pt x="10" y="14"/>
                  </a:lnTo>
                  <a:lnTo>
                    <a:pt x="2" y="8"/>
                  </a:lnTo>
                  <a:lnTo>
                    <a:pt x="0" y="4"/>
                  </a:lnTo>
                  <a:lnTo>
                    <a:pt x="2" y="0"/>
                  </a:lnTo>
                  <a:lnTo>
                    <a:pt x="4" y="0"/>
                  </a:lnTo>
                  <a:lnTo>
                    <a:pt x="12" y="0"/>
                  </a:lnTo>
                  <a:lnTo>
                    <a:pt x="22" y="2"/>
                  </a:lnTo>
                  <a:lnTo>
                    <a:pt x="28" y="6"/>
                  </a:lnTo>
                  <a:lnTo>
                    <a:pt x="34" y="12"/>
                  </a:lnTo>
                  <a:lnTo>
                    <a:pt x="36" y="14"/>
                  </a:lnTo>
                  <a:lnTo>
                    <a:pt x="38" y="1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15" name="Freeform 41"/>
            <p:cNvSpPr>
              <a:spLocks noChangeArrowheads="1"/>
            </p:cNvSpPr>
            <p:nvPr/>
          </p:nvSpPr>
          <p:spPr bwMode="auto">
            <a:xfrm>
              <a:off x="2013330" y="807085"/>
              <a:ext cx="141832" cy="142037"/>
            </a:xfrm>
            <a:custGeom>
              <a:avLst/>
              <a:gdLst>
                <a:gd name="T0" fmla="*/ 2147483646 w 96"/>
                <a:gd name="T1" fmla="*/ 2147483646 h 90"/>
                <a:gd name="T2" fmla="*/ 2147483646 w 96"/>
                <a:gd name="T3" fmla="*/ 2147483646 h 90"/>
                <a:gd name="T4" fmla="*/ 2147483646 w 96"/>
                <a:gd name="T5" fmla="*/ 2147483646 h 90"/>
                <a:gd name="T6" fmla="*/ 2147483646 w 96"/>
                <a:gd name="T7" fmla="*/ 2147483646 h 90"/>
                <a:gd name="T8" fmla="*/ 2147483646 w 96"/>
                <a:gd name="T9" fmla="*/ 2147483646 h 90"/>
                <a:gd name="T10" fmla="*/ 2147483646 w 96"/>
                <a:gd name="T11" fmla="*/ 2147483646 h 90"/>
                <a:gd name="T12" fmla="*/ 0 w 96"/>
                <a:gd name="T13" fmla="*/ 2147483646 h 90"/>
                <a:gd name="T14" fmla="*/ 2147483646 w 96"/>
                <a:gd name="T15" fmla="*/ 2147483646 h 90"/>
                <a:gd name="T16" fmla="*/ 2147483646 w 96"/>
                <a:gd name="T17" fmla="*/ 2147483646 h 90"/>
                <a:gd name="T18" fmla="*/ 2147483646 w 96"/>
                <a:gd name="T19" fmla="*/ 2147483646 h 90"/>
                <a:gd name="T20" fmla="*/ 2147483646 w 96"/>
                <a:gd name="T21" fmla="*/ 2147483646 h 90"/>
                <a:gd name="T22" fmla="*/ 2147483646 w 96"/>
                <a:gd name="T23" fmla="*/ 2147483646 h 90"/>
                <a:gd name="T24" fmla="*/ 2147483646 w 96"/>
                <a:gd name="T25" fmla="*/ 2147483646 h 90"/>
                <a:gd name="T26" fmla="*/ 2147483646 w 96"/>
                <a:gd name="T27" fmla="*/ 2147483646 h 90"/>
                <a:gd name="T28" fmla="*/ 2147483646 w 96"/>
                <a:gd name="T29" fmla="*/ 0 h 90"/>
                <a:gd name="T30" fmla="*/ 2147483646 w 96"/>
                <a:gd name="T31" fmla="*/ 2147483646 h 90"/>
                <a:gd name="T32" fmla="*/ 2147483646 w 96"/>
                <a:gd name="T33" fmla="*/ 2147483646 h 90"/>
                <a:gd name="T34" fmla="*/ 2147483646 w 96"/>
                <a:gd name="T35" fmla="*/ 2147483646 h 90"/>
                <a:gd name="T36" fmla="*/ 2147483646 w 96"/>
                <a:gd name="T37" fmla="*/ 2147483646 h 90"/>
                <a:gd name="T38" fmla="*/ 2147483646 w 96"/>
                <a:gd name="T39" fmla="*/ 2147483646 h 90"/>
                <a:gd name="T40" fmla="*/ 2147483646 w 96"/>
                <a:gd name="T41" fmla="*/ 2147483646 h 90"/>
                <a:gd name="T42" fmla="*/ 2147483646 w 96"/>
                <a:gd name="T43" fmla="*/ 2147483646 h 90"/>
                <a:gd name="T44" fmla="*/ 2147483646 w 96"/>
                <a:gd name="T45" fmla="*/ 2147483646 h 90"/>
                <a:gd name="T46" fmla="*/ 2147483646 w 96"/>
                <a:gd name="T47" fmla="*/ 2147483646 h 90"/>
                <a:gd name="T48" fmla="*/ 2147483646 w 96"/>
                <a:gd name="T49" fmla="*/ 2147483646 h 90"/>
                <a:gd name="T50" fmla="*/ 2147483646 w 96"/>
                <a:gd name="T51" fmla="*/ 2147483646 h 90"/>
                <a:gd name="T52" fmla="*/ 2147483646 w 96"/>
                <a:gd name="T53" fmla="*/ 2147483646 h 90"/>
                <a:gd name="T54" fmla="*/ 2147483646 w 96"/>
                <a:gd name="T55" fmla="*/ 2147483646 h 90"/>
                <a:gd name="T56" fmla="*/ 2147483646 w 96"/>
                <a:gd name="T57" fmla="*/ 2147483646 h 90"/>
                <a:gd name="T58" fmla="*/ 2147483646 w 96"/>
                <a:gd name="T59" fmla="*/ 2147483646 h 90"/>
                <a:gd name="T60" fmla="*/ 2147483646 w 96"/>
                <a:gd name="T61" fmla="*/ 2147483646 h 90"/>
                <a:gd name="T62" fmla="*/ 2147483646 w 96"/>
                <a:gd name="T63" fmla="*/ 2147483646 h 90"/>
                <a:gd name="T64" fmla="*/ 2147483646 w 96"/>
                <a:gd name="T65" fmla="*/ 2147483646 h 90"/>
                <a:gd name="T66" fmla="*/ 2147483646 w 96"/>
                <a:gd name="T67" fmla="*/ 2147483646 h 90"/>
                <a:gd name="T68" fmla="*/ 2147483646 w 96"/>
                <a:gd name="T69" fmla="*/ 2147483646 h 90"/>
                <a:gd name="T70" fmla="*/ 2147483646 w 96"/>
                <a:gd name="T71" fmla="*/ 2147483646 h 90"/>
                <a:gd name="T72" fmla="*/ 2147483646 w 96"/>
                <a:gd name="T73" fmla="*/ 2147483646 h 90"/>
                <a:gd name="T74" fmla="*/ 2147483646 w 96"/>
                <a:gd name="T75" fmla="*/ 2147483646 h 90"/>
                <a:gd name="T76" fmla="*/ 2147483646 w 96"/>
                <a:gd name="T77" fmla="*/ 2147483646 h 9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6"/>
                <a:gd name="T118" fmla="*/ 0 h 90"/>
                <a:gd name="T119" fmla="*/ 96 w 96"/>
                <a:gd name="T120" fmla="*/ 90 h 9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6" h="90">
                  <a:moveTo>
                    <a:pt x="76" y="74"/>
                  </a:moveTo>
                  <a:lnTo>
                    <a:pt x="70" y="74"/>
                  </a:lnTo>
                  <a:lnTo>
                    <a:pt x="66" y="76"/>
                  </a:lnTo>
                  <a:lnTo>
                    <a:pt x="58" y="80"/>
                  </a:lnTo>
                  <a:lnTo>
                    <a:pt x="52" y="84"/>
                  </a:lnTo>
                  <a:lnTo>
                    <a:pt x="48" y="84"/>
                  </a:lnTo>
                  <a:lnTo>
                    <a:pt x="44" y="84"/>
                  </a:lnTo>
                  <a:lnTo>
                    <a:pt x="50" y="76"/>
                  </a:lnTo>
                  <a:lnTo>
                    <a:pt x="46" y="72"/>
                  </a:lnTo>
                  <a:lnTo>
                    <a:pt x="42" y="70"/>
                  </a:lnTo>
                  <a:lnTo>
                    <a:pt x="14" y="70"/>
                  </a:lnTo>
                  <a:lnTo>
                    <a:pt x="6" y="70"/>
                  </a:lnTo>
                  <a:lnTo>
                    <a:pt x="2" y="70"/>
                  </a:lnTo>
                  <a:lnTo>
                    <a:pt x="0" y="68"/>
                  </a:lnTo>
                  <a:lnTo>
                    <a:pt x="2" y="66"/>
                  </a:lnTo>
                  <a:lnTo>
                    <a:pt x="4" y="64"/>
                  </a:lnTo>
                  <a:lnTo>
                    <a:pt x="8" y="64"/>
                  </a:lnTo>
                  <a:lnTo>
                    <a:pt x="10" y="54"/>
                  </a:lnTo>
                  <a:lnTo>
                    <a:pt x="16" y="50"/>
                  </a:lnTo>
                  <a:lnTo>
                    <a:pt x="22" y="48"/>
                  </a:lnTo>
                  <a:lnTo>
                    <a:pt x="22" y="46"/>
                  </a:lnTo>
                  <a:lnTo>
                    <a:pt x="24" y="42"/>
                  </a:lnTo>
                  <a:lnTo>
                    <a:pt x="28" y="32"/>
                  </a:lnTo>
                  <a:lnTo>
                    <a:pt x="34" y="30"/>
                  </a:lnTo>
                  <a:lnTo>
                    <a:pt x="38" y="28"/>
                  </a:lnTo>
                  <a:lnTo>
                    <a:pt x="44" y="20"/>
                  </a:lnTo>
                  <a:lnTo>
                    <a:pt x="52" y="14"/>
                  </a:lnTo>
                  <a:lnTo>
                    <a:pt x="62" y="6"/>
                  </a:lnTo>
                  <a:lnTo>
                    <a:pt x="66" y="2"/>
                  </a:lnTo>
                  <a:lnTo>
                    <a:pt x="70" y="0"/>
                  </a:lnTo>
                  <a:lnTo>
                    <a:pt x="74" y="0"/>
                  </a:lnTo>
                  <a:lnTo>
                    <a:pt x="74" y="4"/>
                  </a:lnTo>
                  <a:lnTo>
                    <a:pt x="70" y="4"/>
                  </a:lnTo>
                  <a:lnTo>
                    <a:pt x="72" y="8"/>
                  </a:lnTo>
                  <a:lnTo>
                    <a:pt x="62" y="16"/>
                  </a:lnTo>
                  <a:lnTo>
                    <a:pt x="56" y="24"/>
                  </a:lnTo>
                  <a:lnTo>
                    <a:pt x="54" y="30"/>
                  </a:lnTo>
                  <a:lnTo>
                    <a:pt x="56" y="30"/>
                  </a:lnTo>
                  <a:lnTo>
                    <a:pt x="60" y="24"/>
                  </a:lnTo>
                  <a:lnTo>
                    <a:pt x="64" y="24"/>
                  </a:lnTo>
                  <a:lnTo>
                    <a:pt x="64" y="30"/>
                  </a:lnTo>
                  <a:lnTo>
                    <a:pt x="66" y="32"/>
                  </a:lnTo>
                  <a:lnTo>
                    <a:pt x="68" y="34"/>
                  </a:lnTo>
                  <a:lnTo>
                    <a:pt x="70" y="40"/>
                  </a:lnTo>
                  <a:lnTo>
                    <a:pt x="70" y="42"/>
                  </a:lnTo>
                  <a:lnTo>
                    <a:pt x="72" y="42"/>
                  </a:lnTo>
                  <a:lnTo>
                    <a:pt x="74" y="40"/>
                  </a:lnTo>
                  <a:lnTo>
                    <a:pt x="78" y="38"/>
                  </a:lnTo>
                  <a:lnTo>
                    <a:pt x="80" y="38"/>
                  </a:lnTo>
                  <a:lnTo>
                    <a:pt x="88" y="40"/>
                  </a:lnTo>
                  <a:lnTo>
                    <a:pt x="92" y="42"/>
                  </a:lnTo>
                  <a:lnTo>
                    <a:pt x="94" y="42"/>
                  </a:lnTo>
                  <a:lnTo>
                    <a:pt x="92" y="46"/>
                  </a:lnTo>
                  <a:lnTo>
                    <a:pt x="88" y="48"/>
                  </a:lnTo>
                  <a:lnTo>
                    <a:pt x="82" y="50"/>
                  </a:lnTo>
                  <a:lnTo>
                    <a:pt x="84" y="52"/>
                  </a:lnTo>
                  <a:lnTo>
                    <a:pt x="86" y="52"/>
                  </a:lnTo>
                  <a:lnTo>
                    <a:pt x="92" y="50"/>
                  </a:lnTo>
                  <a:lnTo>
                    <a:pt x="94" y="54"/>
                  </a:lnTo>
                  <a:lnTo>
                    <a:pt x="90" y="56"/>
                  </a:lnTo>
                  <a:lnTo>
                    <a:pt x="90" y="58"/>
                  </a:lnTo>
                  <a:lnTo>
                    <a:pt x="96" y="58"/>
                  </a:lnTo>
                  <a:lnTo>
                    <a:pt x="92" y="64"/>
                  </a:lnTo>
                  <a:lnTo>
                    <a:pt x="88" y="68"/>
                  </a:lnTo>
                  <a:lnTo>
                    <a:pt x="84" y="70"/>
                  </a:lnTo>
                  <a:lnTo>
                    <a:pt x="88" y="70"/>
                  </a:lnTo>
                  <a:lnTo>
                    <a:pt x="92" y="70"/>
                  </a:lnTo>
                  <a:lnTo>
                    <a:pt x="96" y="70"/>
                  </a:lnTo>
                  <a:lnTo>
                    <a:pt x="94" y="74"/>
                  </a:lnTo>
                  <a:lnTo>
                    <a:pt x="90" y="82"/>
                  </a:lnTo>
                  <a:lnTo>
                    <a:pt x="84" y="88"/>
                  </a:lnTo>
                  <a:lnTo>
                    <a:pt x="80" y="90"/>
                  </a:lnTo>
                  <a:lnTo>
                    <a:pt x="76" y="88"/>
                  </a:lnTo>
                  <a:lnTo>
                    <a:pt x="76" y="86"/>
                  </a:lnTo>
                  <a:lnTo>
                    <a:pt x="78" y="82"/>
                  </a:lnTo>
                  <a:lnTo>
                    <a:pt x="80" y="80"/>
                  </a:lnTo>
                  <a:lnTo>
                    <a:pt x="74" y="82"/>
                  </a:lnTo>
                  <a:lnTo>
                    <a:pt x="70" y="82"/>
                  </a:lnTo>
                  <a:lnTo>
                    <a:pt x="76" y="74"/>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16" name="Freeform 42"/>
            <p:cNvSpPr>
              <a:spLocks noChangeArrowheads="1"/>
            </p:cNvSpPr>
            <p:nvPr/>
          </p:nvSpPr>
          <p:spPr bwMode="auto">
            <a:xfrm>
              <a:off x="1170406" y="213718"/>
              <a:ext cx="207559" cy="90266"/>
            </a:xfrm>
            <a:custGeom>
              <a:avLst/>
              <a:gdLst>
                <a:gd name="T0" fmla="*/ 0 w 142"/>
                <a:gd name="T1" fmla="*/ 2147483646 h 58"/>
                <a:gd name="T2" fmla="*/ 2147483646 w 142"/>
                <a:gd name="T3" fmla="*/ 2147483646 h 58"/>
                <a:gd name="T4" fmla="*/ 2147483646 w 142"/>
                <a:gd name="T5" fmla="*/ 2147483646 h 58"/>
                <a:gd name="T6" fmla="*/ 2147483646 w 142"/>
                <a:gd name="T7" fmla="*/ 2147483646 h 58"/>
                <a:gd name="T8" fmla="*/ 2147483646 w 142"/>
                <a:gd name="T9" fmla="*/ 2147483646 h 58"/>
                <a:gd name="T10" fmla="*/ 2147483646 w 142"/>
                <a:gd name="T11" fmla="*/ 2147483646 h 58"/>
                <a:gd name="T12" fmla="*/ 2147483646 w 142"/>
                <a:gd name="T13" fmla="*/ 2147483646 h 58"/>
                <a:gd name="T14" fmla="*/ 2147483646 w 142"/>
                <a:gd name="T15" fmla="*/ 2147483646 h 58"/>
                <a:gd name="T16" fmla="*/ 2147483646 w 142"/>
                <a:gd name="T17" fmla="*/ 2147483646 h 58"/>
                <a:gd name="T18" fmla="*/ 2147483646 w 142"/>
                <a:gd name="T19" fmla="*/ 2147483646 h 58"/>
                <a:gd name="T20" fmla="*/ 2147483646 w 142"/>
                <a:gd name="T21" fmla="*/ 2147483646 h 58"/>
                <a:gd name="T22" fmla="*/ 2147483646 w 142"/>
                <a:gd name="T23" fmla="*/ 2147483646 h 58"/>
                <a:gd name="T24" fmla="*/ 2147483646 w 142"/>
                <a:gd name="T25" fmla="*/ 2147483646 h 58"/>
                <a:gd name="T26" fmla="*/ 2147483646 w 142"/>
                <a:gd name="T27" fmla="*/ 2147483646 h 58"/>
                <a:gd name="T28" fmla="*/ 2147483646 w 142"/>
                <a:gd name="T29" fmla="*/ 2147483646 h 58"/>
                <a:gd name="T30" fmla="*/ 2147483646 w 142"/>
                <a:gd name="T31" fmla="*/ 2147483646 h 58"/>
                <a:gd name="T32" fmla="*/ 2147483646 w 142"/>
                <a:gd name="T33" fmla="*/ 2147483646 h 58"/>
                <a:gd name="T34" fmla="*/ 2147483646 w 142"/>
                <a:gd name="T35" fmla="*/ 2147483646 h 58"/>
                <a:gd name="T36" fmla="*/ 2147483646 w 142"/>
                <a:gd name="T37" fmla="*/ 2147483646 h 58"/>
                <a:gd name="T38" fmla="*/ 2147483646 w 142"/>
                <a:gd name="T39" fmla="*/ 2147483646 h 58"/>
                <a:gd name="T40" fmla="*/ 2147483646 w 142"/>
                <a:gd name="T41" fmla="*/ 2147483646 h 58"/>
                <a:gd name="T42" fmla="*/ 2147483646 w 142"/>
                <a:gd name="T43" fmla="*/ 2147483646 h 58"/>
                <a:gd name="T44" fmla="*/ 2147483646 w 142"/>
                <a:gd name="T45" fmla="*/ 2147483646 h 58"/>
                <a:gd name="T46" fmla="*/ 2147483646 w 142"/>
                <a:gd name="T47" fmla="*/ 2147483646 h 58"/>
                <a:gd name="T48" fmla="*/ 2147483646 w 142"/>
                <a:gd name="T49" fmla="*/ 2147483646 h 58"/>
                <a:gd name="T50" fmla="*/ 2147483646 w 142"/>
                <a:gd name="T51" fmla="*/ 2147483646 h 58"/>
                <a:gd name="T52" fmla="*/ 2147483646 w 142"/>
                <a:gd name="T53" fmla="*/ 2147483646 h 58"/>
                <a:gd name="T54" fmla="*/ 2147483646 w 142"/>
                <a:gd name="T55" fmla="*/ 2147483646 h 58"/>
                <a:gd name="T56" fmla="*/ 2147483646 w 142"/>
                <a:gd name="T57" fmla="*/ 0 h 58"/>
                <a:gd name="T58" fmla="*/ 2147483646 w 142"/>
                <a:gd name="T59" fmla="*/ 2147483646 h 58"/>
                <a:gd name="T60" fmla="*/ 2147483646 w 142"/>
                <a:gd name="T61" fmla="*/ 2147483646 h 58"/>
                <a:gd name="T62" fmla="*/ 2147483646 w 142"/>
                <a:gd name="T63" fmla="*/ 2147483646 h 58"/>
                <a:gd name="T64" fmla="*/ 2147483646 w 142"/>
                <a:gd name="T65" fmla="*/ 2147483646 h 58"/>
                <a:gd name="T66" fmla="*/ 2147483646 w 142"/>
                <a:gd name="T67" fmla="*/ 2147483646 h 58"/>
                <a:gd name="T68" fmla="*/ 2147483646 w 142"/>
                <a:gd name="T69" fmla="*/ 2147483646 h 58"/>
                <a:gd name="T70" fmla="*/ 2147483646 w 142"/>
                <a:gd name="T71" fmla="*/ 2147483646 h 58"/>
                <a:gd name="T72" fmla="*/ 2147483646 w 142"/>
                <a:gd name="T73" fmla="*/ 2147483646 h 58"/>
                <a:gd name="T74" fmla="*/ 0 w 142"/>
                <a:gd name="T75" fmla="*/ 2147483646 h 5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42"/>
                <a:gd name="T115" fmla="*/ 0 h 58"/>
                <a:gd name="T116" fmla="*/ 142 w 142"/>
                <a:gd name="T117" fmla="*/ 58 h 5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42" h="58">
                  <a:moveTo>
                    <a:pt x="0" y="40"/>
                  </a:moveTo>
                  <a:lnTo>
                    <a:pt x="4" y="40"/>
                  </a:lnTo>
                  <a:lnTo>
                    <a:pt x="10" y="40"/>
                  </a:lnTo>
                  <a:lnTo>
                    <a:pt x="14" y="40"/>
                  </a:lnTo>
                  <a:lnTo>
                    <a:pt x="18" y="44"/>
                  </a:lnTo>
                  <a:lnTo>
                    <a:pt x="20" y="48"/>
                  </a:lnTo>
                  <a:lnTo>
                    <a:pt x="18" y="56"/>
                  </a:lnTo>
                  <a:lnTo>
                    <a:pt x="20" y="58"/>
                  </a:lnTo>
                  <a:lnTo>
                    <a:pt x="24" y="54"/>
                  </a:lnTo>
                  <a:lnTo>
                    <a:pt x="32" y="48"/>
                  </a:lnTo>
                  <a:lnTo>
                    <a:pt x="38" y="44"/>
                  </a:lnTo>
                  <a:lnTo>
                    <a:pt x="48" y="44"/>
                  </a:lnTo>
                  <a:lnTo>
                    <a:pt x="54" y="44"/>
                  </a:lnTo>
                  <a:lnTo>
                    <a:pt x="60" y="42"/>
                  </a:lnTo>
                  <a:lnTo>
                    <a:pt x="70" y="36"/>
                  </a:lnTo>
                  <a:lnTo>
                    <a:pt x="78" y="34"/>
                  </a:lnTo>
                  <a:lnTo>
                    <a:pt x="100" y="30"/>
                  </a:lnTo>
                  <a:lnTo>
                    <a:pt x="122" y="24"/>
                  </a:lnTo>
                  <a:lnTo>
                    <a:pt x="132" y="20"/>
                  </a:lnTo>
                  <a:lnTo>
                    <a:pt x="142" y="14"/>
                  </a:lnTo>
                  <a:lnTo>
                    <a:pt x="134" y="8"/>
                  </a:lnTo>
                  <a:lnTo>
                    <a:pt x="128" y="4"/>
                  </a:lnTo>
                  <a:lnTo>
                    <a:pt x="124" y="4"/>
                  </a:lnTo>
                  <a:lnTo>
                    <a:pt x="118" y="4"/>
                  </a:lnTo>
                  <a:lnTo>
                    <a:pt x="118" y="8"/>
                  </a:lnTo>
                  <a:lnTo>
                    <a:pt x="112" y="8"/>
                  </a:lnTo>
                  <a:lnTo>
                    <a:pt x="106" y="6"/>
                  </a:lnTo>
                  <a:lnTo>
                    <a:pt x="102" y="2"/>
                  </a:lnTo>
                  <a:lnTo>
                    <a:pt x="96" y="0"/>
                  </a:lnTo>
                  <a:lnTo>
                    <a:pt x="76" y="2"/>
                  </a:lnTo>
                  <a:lnTo>
                    <a:pt x="60" y="4"/>
                  </a:lnTo>
                  <a:lnTo>
                    <a:pt x="48" y="14"/>
                  </a:lnTo>
                  <a:lnTo>
                    <a:pt x="44" y="18"/>
                  </a:lnTo>
                  <a:lnTo>
                    <a:pt x="38" y="22"/>
                  </a:lnTo>
                  <a:lnTo>
                    <a:pt x="24" y="28"/>
                  </a:lnTo>
                  <a:lnTo>
                    <a:pt x="12" y="34"/>
                  </a:lnTo>
                  <a:lnTo>
                    <a:pt x="6" y="36"/>
                  </a:lnTo>
                  <a:lnTo>
                    <a:pt x="0" y="4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17" name="Freeform 43"/>
            <p:cNvSpPr>
              <a:spLocks noChangeArrowheads="1"/>
            </p:cNvSpPr>
            <p:nvPr/>
          </p:nvSpPr>
          <p:spPr bwMode="auto">
            <a:xfrm>
              <a:off x="1669703" y="106195"/>
              <a:ext cx="76106" cy="39823"/>
            </a:xfrm>
            <a:custGeom>
              <a:avLst/>
              <a:gdLst>
                <a:gd name="T0" fmla="*/ 2147483646 w 52"/>
                <a:gd name="T1" fmla="*/ 2147483646 h 26"/>
                <a:gd name="T2" fmla="*/ 2147483646 w 52"/>
                <a:gd name="T3" fmla="*/ 2147483646 h 26"/>
                <a:gd name="T4" fmla="*/ 2147483646 w 52"/>
                <a:gd name="T5" fmla="*/ 2147483646 h 26"/>
                <a:gd name="T6" fmla="*/ 2147483646 w 52"/>
                <a:gd name="T7" fmla="*/ 2147483646 h 26"/>
                <a:gd name="T8" fmla="*/ 2147483646 w 52"/>
                <a:gd name="T9" fmla="*/ 2147483646 h 26"/>
                <a:gd name="T10" fmla="*/ 2147483646 w 52"/>
                <a:gd name="T11" fmla="*/ 2147483646 h 26"/>
                <a:gd name="T12" fmla="*/ 2147483646 w 52"/>
                <a:gd name="T13" fmla="*/ 2147483646 h 26"/>
                <a:gd name="T14" fmla="*/ 0 w 52"/>
                <a:gd name="T15" fmla="*/ 2147483646 h 26"/>
                <a:gd name="T16" fmla="*/ 2147483646 w 52"/>
                <a:gd name="T17" fmla="*/ 2147483646 h 26"/>
                <a:gd name="T18" fmla="*/ 2147483646 w 52"/>
                <a:gd name="T19" fmla="*/ 2147483646 h 26"/>
                <a:gd name="T20" fmla="*/ 2147483646 w 52"/>
                <a:gd name="T21" fmla="*/ 0 h 26"/>
                <a:gd name="T22" fmla="*/ 2147483646 w 52"/>
                <a:gd name="T23" fmla="*/ 2147483646 h 26"/>
                <a:gd name="T24" fmla="*/ 2147483646 w 52"/>
                <a:gd name="T25" fmla="*/ 2147483646 h 26"/>
                <a:gd name="T26" fmla="*/ 2147483646 w 52"/>
                <a:gd name="T27" fmla="*/ 2147483646 h 26"/>
                <a:gd name="T28" fmla="*/ 2147483646 w 52"/>
                <a:gd name="T29" fmla="*/ 2147483646 h 26"/>
                <a:gd name="T30" fmla="*/ 2147483646 w 52"/>
                <a:gd name="T31" fmla="*/ 2147483646 h 26"/>
                <a:gd name="T32" fmla="*/ 2147483646 w 52"/>
                <a:gd name="T33" fmla="*/ 2147483646 h 26"/>
                <a:gd name="T34" fmla="*/ 2147483646 w 52"/>
                <a:gd name="T35" fmla="*/ 2147483646 h 26"/>
                <a:gd name="T36" fmla="*/ 2147483646 w 52"/>
                <a:gd name="T37" fmla="*/ 2147483646 h 26"/>
                <a:gd name="T38" fmla="*/ 2147483646 w 52"/>
                <a:gd name="T39" fmla="*/ 2147483646 h 26"/>
                <a:gd name="T40" fmla="*/ 2147483646 w 52"/>
                <a:gd name="T41" fmla="*/ 2147483646 h 26"/>
                <a:gd name="T42" fmla="*/ 2147483646 w 52"/>
                <a:gd name="T43" fmla="*/ 2147483646 h 26"/>
                <a:gd name="T44" fmla="*/ 2147483646 w 52"/>
                <a:gd name="T45" fmla="*/ 2147483646 h 2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2"/>
                <a:gd name="T70" fmla="*/ 0 h 26"/>
                <a:gd name="T71" fmla="*/ 52 w 52"/>
                <a:gd name="T72" fmla="*/ 26 h 2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2" h="26">
                  <a:moveTo>
                    <a:pt x="34" y="26"/>
                  </a:moveTo>
                  <a:lnTo>
                    <a:pt x="32" y="24"/>
                  </a:lnTo>
                  <a:lnTo>
                    <a:pt x="30" y="22"/>
                  </a:lnTo>
                  <a:lnTo>
                    <a:pt x="26" y="18"/>
                  </a:lnTo>
                  <a:lnTo>
                    <a:pt x="20" y="18"/>
                  </a:lnTo>
                  <a:lnTo>
                    <a:pt x="12" y="18"/>
                  </a:lnTo>
                  <a:lnTo>
                    <a:pt x="6" y="18"/>
                  </a:lnTo>
                  <a:lnTo>
                    <a:pt x="0" y="16"/>
                  </a:lnTo>
                  <a:lnTo>
                    <a:pt x="8" y="6"/>
                  </a:lnTo>
                  <a:lnTo>
                    <a:pt x="14" y="2"/>
                  </a:lnTo>
                  <a:lnTo>
                    <a:pt x="24" y="0"/>
                  </a:lnTo>
                  <a:lnTo>
                    <a:pt x="28" y="2"/>
                  </a:lnTo>
                  <a:lnTo>
                    <a:pt x="30" y="4"/>
                  </a:lnTo>
                  <a:lnTo>
                    <a:pt x="32" y="6"/>
                  </a:lnTo>
                  <a:lnTo>
                    <a:pt x="34" y="8"/>
                  </a:lnTo>
                  <a:lnTo>
                    <a:pt x="40" y="8"/>
                  </a:lnTo>
                  <a:lnTo>
                    <a:pt x="48" y="10"/>
                  </a:lnTo>
                  <a:lnTo>
                    <a:pt x="52" y="12"/>
                  </a:lnTo>
                  <a:lnTo>
                    <a:pt x="52" y="16"/>
                  </a:lnTo>
                  <a:lnTo>
                    <a:pt x="52" y="22"/>
                  </a:lnTo>
                  <a:lnTo>
                    <a:pt x="48" y="24"/>
                  </a:lnTo>
                  <a:lnTo>
                    <a:pt x="42" y="26"/>
                  </a:lnTo>
                  <a:lnTo>
                    <a:pt x="34" y="2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18" name="Freeform 44"/>
            <p:cNvSpPr>
              <a:spLocks noChangeArrowheads="1"/>
            </p:cNvSpPr>
            <p:nvPr/>
          </p:nvSpPr>
          <p:spPr bwMode="auto">
            <a:xfrm>
              <a:off x="1256890" y="225665"/>
              <a:ext cx="298656" cy="128763"/>
            </a:xfrm>
            <a:custGeom>
              <a:avLst/>
              <a:gdLst>
                <a:gd name="T0" fmla="*/ 2147483646 w 204"/>
                <a:gd name="T1" fmla="*/ 2147483646 h 82"/>
                <a:gd name="T2" fmla="*/ 2147483646 w 204"/>
                <a:gd name="T3" fmla="*/ 2147483646 h 82"/>
                <a:gd name="T4" fmla="*/ 2147483646 w 204"/>
                <a:gd name="T5" fmla="*/ 2147483646 h 82"/>
                <a:gd name="T6" fmla="*/ 2147483646 w 204"/>
                <a:gd name="T7" fmla="*/ 2147483646 h 82"/>
                <a:gd name="T8" fmla="*/ 2147483646 w 204"/>
                <a:gd name="T9" fmla="*/ 2147483646 h 82"/>
                <a:gd name="T10" fmla="*/ 2147483646 w 204"/>
                <a:gd name="T11" fmla="*/ 2147483646 h 82"/>
                <a:gd name="T12" fmla="*/ 2147483646 w 204"/>
                <a:gd name="T13" fmla="*/ 2147483646 h 82"/>
                <a:gd name="T14" fmla="*/ 2147483646 w 204"/>
                <a:gd name="T15" fmla="*/ 2147483646 h 82"/>
                <a:gd name="T16" fmla="*/ 2147483646 w 204"/>
                <a:gd name="T17" fmla="*/ 2147483646 h 82"/>
                <a:gd name="T18" fmla="*/ 2147483646 w 204"/>
                <a:gd name="T19" fmla="*/ 2147483646 h 82"/>
                <a:gd name="T20" fmla="*/ 2147483646 w 204"/>
                <a:gd name="T21" fmla="*/ 2147483646 h 82"/>
                <a:gd name="T22" fmla="*/ 2147483646 w 204"/>
                <a:gd name="T23" fmla="*/ 2147483646 h 82"/>
                <a:gd name="T24" fmla="*/ 2147483646 w 204"/>
                <a:gd name="T25" fmla="*/ 2147483646 h 82"/>
                <a:gd name="T26" fmla="*/ 2147483646 w 204"/>
                <a:gd name="T27" fmla="*/ 2147483646 h 82"/>
                <a:gd name="T28" fmla="*/ 2147483646 w 204"/>
                <a:gd name="T29" fmla="*/ 2147483646 h 82"/>
                <a:gd name="T30" fmla="*/ 2147483646 w 204"/>
                <a:gd name="T31" fmla="*/ 2147483646 h 82"/>
                <a:gd name="T32" fmla="*/ 2147483646 w 204"/>
                <a:gd name="T33" fmla="*/ 2147483646 h 82"/>
                <a:gd name="T34" fmla="*/ 2147483646 w 204"/>
                <a:gd name="T35" fmla="*/ 2147483646 h 82"/>
                <a:gd name="T36" fmla="*/ 2147483646 w 204"/>
                <a:gd name="T37" fmla="*/ 2147483646 h 82"/>
                <a:gd name="T38" fmla="*/ 2147483646 w 204"/>
                <a:gd name="T39" fmla="*/ 2147483646 h 82"/>
                <a:gd name="T40" fmla="*/ 2147483646 w 204"/>
                <a:gd name="T41" fmla="*/ 2147483646 h 82"/>
                <a:gd name="T42" fmla="*/ 2147483646 w 204"/>
                <a:gd name="T43" fmla="*/ 2147483646 h 82"/>
                <a:gd name="T44" fmla="*/ 2147483646 w 204"/>
                <a:gd name="T45" fmla="*/ 2147483646 h 82"/>
                <a:gd name="T46" fmla="*/ 2147483646 w 204"/>
                <a:gd name="T47" fmla="*/ 2147483646 h 82"/>
                <a:gd name="T48" fmla="*/ 2147483646 w 204"/>
                <a:gd name="T49" fmla="*/ 2147483646 h 82"/>
                <a:gd name="T50" fmla="*/ 2147483646 w 204"/>
                <a:gd name="T51" fmla="*/ 2147483646 h 82"/>
                <a:gd name="T52" fmla="*/ 2147483646 w 204"/>
                <a:gd name="T53" fmla="*/ 2147483646 h 82"/>
                <a:gd name="T54" fmla="*/ 2147483646 w 204"/>
                <a:gd name="T55" fmla="*/ 2147483646 h 82"/>
                <a:gd name="T56" fmla="*/ 2147483646 w 204"/>
                <a:gd name="T57" fmla="*/ 2147483646 h 82"/>
                <a:gd name="T58" fmla="*/ 2147483646 w 204"/>
                <a:gd name="T59" fmla="*/ 2147483646 h 82"/>
                <a:gd name="T60" fmla="*/ 2147483646 w 204"/>
                <a:gd name="T61" fmla="*/ 2147483646 h 82"/>
                <a:gd name="T62" fmla="*/ 2147483646 w 204"/>
                <a:gd name="T63" fmla="*/ 2147483646 h 82"/>
                <a:gd name="T64" fmla="*/ 2147483646 w 204"/>
                <a:gd name="T65" fmla="*/ 2147483646 h 82"/>
                <a:gd name="T66" fmla="*/ 2147483646 w 204"/>
                <a:gd name="T67" fmla="*/ 2147483646 h 82"/>
                <a:gd name="T68" fmla="*/ 2147483646 w 204"/>
                <a:gd name="T69" fmla="*/ 0 h 82"/>
                <a:gd name="T70" fmla="*/ 2147483646 w 204"/>
                <a:gd name="T71" fmla="*/ 2147483646 h 82"/>
                <a:gd name="T72" fmla="*/ 2147483646 w 204"/>
                <a:gd name="T73" fmla="*/ 2147483646 h 82"/>
                <a:gd name="T74" fmla="*/ 2147483646 w 204"/>
                <a:gd name="T75" fmla="*/ 2147483646 h 82"/>
                <a:gd name="T76" fmla="*/ 2147483646 w 204"/>
                <a:gd name="T77" fmla="*/ 2147483646 h 82"/>
                <a:gd name="T78" fmla="*/ 2147483646 w 204"/>
                <a:gd name="T79" fmla="*/ 2147483646 h 82"/>
                <a:gd name="T80" fmla="*/ 2147483646 w 204"/>
                <a:gd name="T81" fmla="*/ 2147483646 h 82"/>
                <a:gd name="T82" fmla="*/ 2147483646 w 204"/>
                <a:gd name="T83" fmla="*/ 2147483646 h 8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04"/>
                <a:gd name="T127" fmla="*/ 0 h 82"/>
                <a:gd name="T128" fmla="*/ 204 w 204"/>
                <a:gd name="T129" fmla="*/ 82 h 8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04" h="82">
                  <a:moveTo>
                    <a:pt x="176" y="62"/>
                  </a:moveTo>
                  <a:lnTo>
                    <a:pt x="172" y="62"/>
                  </a:lnTo>
                  <a:lnTo>
                    <a:pt x="170" y="64"/>
                  </a:lnTo>
                  <a:lnTo>
                    <a:pt x="166" y="70"/>
                  </a:lnTo>
                  <a:lnTo>
                    <a:pt x="160" y="76"/>
                  </a:lnTo>
                  <a:lnTo>
                    <a:pt x="158" y="78"/>
                  </a:lnTo>
                  <a:lnTo>
                    <a:pt x="154" y="80"/>
                  </a:lnTo>
                  <a:lnTo>
                    <a:pt x="146" y="78"/>
                  </a:lnTo>
                  <a:lnTo>
                    <a:pt x="132" y="76"/>
                  </a:lnTo>
                  <a:lnTo>
                    <a:pt x="124" y="70"/>
                  </a:lnTo>
                  <a:lnTo>
                    <a:pt x="120" y="68"/>
                  </a:lnTo>
                  <a:lnTo>
                    <a:pt x="120" y="64"/>
                  </a:lnTo>
                  <a:lnTo>
                    <a:pt x="98" y="64"/>
                  </a:lnTo>
                  <a:lnTo>
                    <a:pt x="94" y="66"/>
                  </a:lnTo>
                  <a:lnTo>
                    <a:pt x="90" y="68"/>
                  </a:lnTo>
                  <a:lnTo>
                    <a:pt x="78" y="74"/>
                  </a:lnTo>
                  <a:lnTo>
                    <a:pt x="68" y="80"/>
                  </a:lnTo>
                  <a:lnTo>
                    <a:pt x="60" y="82"/>
                  </a:lnTo>
                  <a:lnTo>
                    <a:pt x="52" y="82"/>
                  </a:lnTo>
                  <a:lnTo>
                    <a:pt x="40" y="80"/>
                  </a:lnTo>
                  <a:lnTo>
                    <a:pt x="34" y="80"/>
                  </a:lnTo>
                  <a:lnTo>
                    <a:pt x="28" y="82"/>
                  </a:lnTo>
                  <a:lnTo>
                    <a:pt x="28" y="74"/>
                  </a:lnTo>
                  <a:lnTo>
                    <a:pt x="32" y="72"/>
                  </a:lnTo>
                  <a:lnTo>
                    <a:pt x="34" y="68"/>
                  </a:lnTo>
                  <a:lnTo>
                    <a:pt x="22" y="70"/>
                  </a:lnTo>
                  <a:lnTo>
                    <a:pt x="14" y="68"/>
                  </a:lnTo>
                  <a:lnTo>
                    <a:pt x="6" y="64"/>
                  </a:lnTo>
                  <a:lnTo>
                    <a:pt x="0" y="60"/>
                  </a:lnTo>
                  <a:lnTo>
                    <a:pt x="14" y="56"/>
                  </a:lnTo>
                  <a:lnTo>
                    <a:pt x="26" y="54"/>
                  </a:lnTo>
                  <a:lnTo>
                    <a:pt x="70" y="54"/>
                  </a:lnTo>
                  <a:lnTo>
                    <a:pt x="70" y="52"/>
                  </a:lnTo>
                  <a:lnTo>
                    <a:pt x="72" y="50"/>
                  </a:lnTo>
                  <a:lnTo>
                    <a:pt x="12" y="50"/>
                  </a:lnTo>
                  <a:lnTo>
                    <a:pt x="12" y="44"/>
                  </a:lnTo>
                  <a:lnTo>
                    <a:pt x="14" y="42"/>
                  </a:lnTo>
                  <a:lnTo>
                    <a:pt x="18" y="36"/>
                  </a:lnTo>
                  <a:lnTo>
                    <a:pt x="18" y="34"/>
                  </a:lnTo>
                  <a:lnTo>
                    <a:pt x="20" y="30"/>
                  </a:lnTo>
                  <a:lnTo>
                    <a:pt x="26" y="28"/>
                  </a:lnTo>
                  <a:lnTo>
                    <a:pt x="42" y="26"/>
                  </a:lnTo>
                  <a:lnTo>
                    <a:pt x="54" y="24"/>
                  </a:lnTo>
                  <a:lnTo>
                    <a:pt x="68" y="20"/>
                  </a:lnTo>
                  <a:lnTo>
                    <a:pt x="78" y="14"/>
                  </a:lnTo>
                  <a:lnTo>
                    <a:pt x="90" y="6"/>
                  </a:lnTo>
                  <a:lnTo>
                    <a:pt x="90" y="16"/>
                  </a:lnTo>
                  <a:lnTo>
                    <a:pt x="94" y="18"/>
                  </a:lnTo>
                  <a:lnTo>
                    <a:pt x="96" y="18"/>
                  </a:lnTo>
                  <a:lnTo>
                    <a:pt x="102" y="16"/>
                  </a:lnTo>
                  <a:lnTo>
                    <a:pt x="110" y="18"/>
                  </a:lnTo>
                  <a:lnTo>
                    <a:pt x="120" y="20"/>
                  </a:lnTo>
                  <a:lnTo>
                    <a:pt x="124" y="20"/>
                  </a:lnTo>
                  <a:lnTo>
                    <a:pt x="124" y="16"/>
                  </a:lnTo>
                  <a:lnTo>
                    <a:pt x="128" y="14"/>
                  </a:lnTo>
                  <a:lnTo>
                    <a:pt x="130" y="12"/>
                  </a:lnTo>
                  <a:lnTo>
                    <a:pt x="136" y="14"/>
                  </a:lnTo>
                  <a:lnTo>
                    <a:pt x="142" y="16"/>
                  </a:lnTo>
                  <a:lnTo>
                    <a:pt x="138" y="26"/>
                  </a:lnTo>
                  <a:lnTo>
                    <a:pt x="138" y="28"/>
                  </a:lnTo>
                  <a:lnTo>
                    <a:pt x="142" y="28"/>
                  </a:lnTo>
                  <a:lnTo>
                    <a:pt x="144" y="28"/>
                  </a:lnTo>
                  <a:lnTo>
                    <a:pt x="146" y="28"/>
                  </a:lnTo>
                  <a:lnTo>
                    <a:pt x="150" y="24"/>
                  </a:lnTo>
                  <a:lnTo>
                    <a:pt x="150" y="18"/>
                  </a:lnTo>
                  <a:lnTo>
                    <a:pt x="152" y="12"/>
                  </a:lnTo>
                  <a:lnTo>
                    <a:pt x="160" y="8"/>
                  </a:lnTo>
                  <a:lnTo>
                    <a:pt x="174" y="4"/>
                  </a:lnTo>
                  <a:lnTo>
                    <a:pt x="194" y="0"/>
                  </a:lnTo>
                  <a:lnTo>
                    <a:pt x="204" y="0"/>
                  </a:lnTo>
                  <a:lnTo>
                    <a:pt x="200" y="4"/>
                  </a:lnTo>
                  <a:lnTo>
                    <a:pt x="196" y="10"/>
                  </a:lnTo>
                  <a:lnTo>
                    <a:pt x="182" y="20"/>
                  </a:lnTo>
                  <a:lnTo>
                    <a:pt x="172" y="30"/>
                  </a:lnTo>
                  <a:lnTo>
                    <a:pt x="168" y="38"/>
                  </a:lnTo>
                  <a:lnTo>
                    <a:pt x="166" y="44"/>
                  </a:lnTo>
                  <a:lnTo>
                    <a:pt x="168" y="46"/>
                  </a:lnTo>
                  <a:lnTo>
                    <a:pt x="170" y="50"/>
                  </a:lnTo>
                  <a:lnTo>
                    <a:pt x="178" y="52"/>
                  </a:lnTo>
                  <a:lnTo>
                    <a:pt x="186" y="54"/>
                  </a:lnTo>
                  <a:lnTo>
                    <a:pt x="188" y="56"/>
                  </a:lnTo>
                  <a:lnTo>
                    <a:pt x="190" y="58"/>
                  </a:lnTo>
                  <a:lnTo>
                    <a:pt x="188" y="62"/>
                  </a:lnTo>
                  <a:lnTo>
                    <a:pt x="182" y="64"/>
                  </a:lnTo>
                  <a:lnTo>
                    <a:pt x="176" y="6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19" name="Freeform 45"/>
            <p:cNvSpPr>
              <a:spLocks noChangeArrowheads="1"/>
            </p:cNvSpPr>
            <p:nvPr/>
          </p:nvSpPr>
          <p:spPr bwMode="auto">
            <a:xfrm>
              <a:off x="1331841" y="140708"/>
              <a:ext cx="141832" cy="42478"/>
            </a:xfrm>
            <a:custGeom>
              <a:avLst/>
              <a:gdLst>
                <a:gd name="T0" fmla="*/ 0 w 96"/>
                <a:gd name="T1" fmla="*/ 2147483646 h 26"/>
                <a:gd name="T2" fmla="*/ 2147483646 w 96"/>
                <a:gd name="T3" fmla="*/ 2147483646 h 26"/>
                <a:gd name="T4" fmla="*/ 2147483646 w 96"/>
                <a:gd name="T5" fmla="*/ 2147483646 h 26"/>
                <a:gd name="T6" fmla="*/ 2147483646 w 96"/>
                <a:gd name="T7" fmla="*/ 2147483646 h 26"/>
                <a:gd name="T8" fmla="*/ 2147483646 w 96"/>
                <a:gd name="T9" fmla="*/ 2147483646 h 26"/>
                <a:gd name="T10" fmla="*/ 2147483646 w 96"/>
                <a:gd name="T11" fmla="*/ 2147483646 h 26"/>
                <a:gd name="T12" fmla="*/ 2147483646 w 96"/>
                <a:gd name="T13" fmla="*/ 2147483646 h 26"/>
                <a:gd name="T14" fmla="*/ 2147483646 w 96"/>
                <a:gd name="T15" fmla="*/ 2147483646 h 26"/>
                <a:gd name="T16" fmla="*/ 2147483646 w 96"/>
                <a:gd name="T17" fmla="*/ 2147483646 h 26"/>
                <a:gd name="T18" fmla="*/ 2147483646 w 96"/>
                <a:gd name="T19" fmla="*/ 2147483646 h 26"/>
                <a:gd name="T20" fmla="*/ 2147483646 w 96"/>
                <a:gd name="T21" fmla="*/ 2147483646 h 26"/>
                <a:gd name="T22" fmla="*/ 2147483646 w 96"/>
                <a:gd name="T23" fmla="*/ 2147483646 h 26"/>
                <a:gd name="T24" fmla="*/ 2147483646 w 96"/>
                <a:gd name="T25" fmla="*/ 2147483646 h 26"/>
                <a:gd name="T26" fmla="*/ 2147483646 w 96"/>
                <a:gd name="T27" fmla="*/ 0 h 26"/>
                <a:gd name="T28" fmla="*/ 2147483646 w 96"/>
                <a:gd name="T29" fmla="*/ 2147483646 h 26"/>
                <a:gd name="T30" fmla="*/ 2147483646 w 96"/>
                <a:gd name="T31" fmla="*/ 2147483646 h 26"/>
                <a:gd name="T32" fmla="*/ 2147483646 w 96"/>
                <a:gd name="T33" fmla="*/ 2147483646 h 26"/>
                <a:gd name="T34" fmla="*/ 2147483646 w 96"/>
                <a:gd name="T35" fmla="*/ 2147483646 h 26"/>
                <a:gd name="T36" fmla="*/ 2147483646 w 96"/>
                <a:gd name="T37" fmla="*/ 2147483646 h 26"/>
                <a:gd name="T38" fmla="*/ 2147483646 w 96"/>
                <a:gd name="T39" fmla="*/ 2147483646 h 26"/>
                <a:gd name="T40" fmla="*/ 2147483646 w 96"/>
                <a:gd name="T41" fmla="*/ 2147483646 h 26"/>
                <a:gd name="T42" fmla="*/ 0 w 96"/>
                <a:gd name="T43" fmla="*/ 2147483646 h 2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96"/>
                <a:gd name="T67" fmla="*/ 0 h 26"/>
                <a:gd name="T68" fmla="*/ 96 w 96"/>
                <a:gd name="T69" fmla="*/ 26 h 2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96" h="26">
                  <a:moveTo>
                    <a:pt x="0" y="24"/>
                  </a:moveTo>
                  <a:lnTo>
                    <a:pt x="6" y="24"/>
                  </a:lnTo>
                  <a:lnTo>
                    <a:pt x="12" y="24"/>
                  </a:lnTo>
                  <a:lnTo>
                    <a:pt x="16" y="24"/>
                  </a:lnTo>
                  <a:lnTo>
                    <a:pt x="18" y="26"/>
                  </a:lnTo>
                  <a:lnTo>
                    <a:pt x="26" y="26"/>
                  </a:lnTo>
                  <a:lnTo>
                    <a:pt x="42" y="20"/>
                  </a:lnTo>
                  <a:lnTo>
                    <a:pt x="52" y="16"/>
                  </a:lnTo>
                  <a:lnTo>
                    <a:pt x="58" y="22"/>
                  </a:lnTo>
                  <a:lnTo>
                    <a:pt x="68" y="16"/>
                  </a:lnTo>
                  <a:lnTo>
                    <a:pt x="76" y="12"/>
                  </a:lnTo>
                  <a:lnTo>
                    <a:pt x="86" y="8"/>
                  </a:lnTo>
                  <a:lnTo>
                    <a:pt x="96" y="4"/>
                  </a:lnTo>
                  <a:lnTo>
                    <a:pt x="90" y="0"/>
                  </a:lnTo>
                  <a:lnTo>
                    <a:pt x="78" y="2"/>
                  </a:lnTo>
                  <a:lnTo>
                    <a:pt x="70" y="4"/>
                  </a:lnTo>
                  <a:lnTo>
                    <a:pt x="46" y="10"/>
                  </a:lnTo>
                  <a:lnTo>
                    <a:pt x="24" y="16"/>
                  </a:lnTo>
                  <a:lnTo>
                    <a:pt x="16" y="18"/>
                  </a:lnTo>
                  <a:lnTo>
                    <a:pt x="4" y="18"/>
                  </a:lnTo>
                  <a:lnTo>
                    <a:pt x="4" y="24"/>
                  </a:lnTo>
                  <a:lnTo>
                    <a:pt x="0" y="24"/>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20" name="Freeform 46"/>
            <p:cNvSpPr>
              <a:spLocks noChangeArrowheads="1"/>
            </p:cNvSpPr>
            <p:nvPr/>
          </p:nvSpPr>
          <p:spPr bwMode="auto">
            <a:xfrm>
              <a:off x="1396416" y="159293"/>
              <a:ext cx="193722" cy="50443"/>
            </a:xfrm>
            <a:custGeom>
              <a:avLst/>
              <a:gdLst>
                <a:gd name="T0" fmla="*/ 2147483646 w 132"/>
                <a:gd name="T1" fmla="*/ 2147483646 h 32"/>
                <a:gd name="T2" fmla="*/ 2147483646 w 132"/>
                <a:gd name="T3" fmla="*/ 2147483646 h 32"/>
                <a:gd name="T4" fmla="*/ 2147483646 w 132"/>
                <a:gd name="T5" fmla="*/ 2147483646 h 32"/>
                <a:gd name="T6" fmla="*/ 2147483646 w 132"/>
                <a:gd name="T7" fmla="*/ 2147483646 h 32"/>
                <a:gd name="T8" fmla="*/ 2147483646 w 132"/>
                <a:gd name="T9" fmla="*/ 2147483646 h 32"/>
                <a:gd name="T10" fmla="*/ 2147483646 w 132"/>
                <a:gd name="T11" fmla="*/ 2147483646 h 32"/>
                <a:gd name="T12" fmla="*/ 0 w 132"/>
                <a:gd name="T13" fmla="*/ 2147483646 h 32"/>
                <a:gd name="T14" fmla="*/ 0 w 132"/>
                <a:gd name="T15" fmla="*/ 2147483646 h 32"/>
                <a:gd name="T16" fmla="*/ 2147483646 w 132"/>
                <a:gd name="T17" fmla="*/ 2147483646 h 32"/>
                <a:gd name="T18" fmla="*/ 2147483646 w 132"/>
                <a:gd name="T19" fmla="*/ 2147483646 h 32"/>
                <a:gd name="T20" fmla="*/ 2147483646 w 132"/>
                <a:gd name="T21" fmla="*/ 2147483646 h 32"/>
                <a:gd name="T22" fmla="*/ 2147483646 w 132"/>
                <a:gd name="T23" fmla="*/ 0 h 32"/>
                <a:gd name="T24" fmla="*/ 2147483646 w 132"/>
                <a:gd name="T25" fmla="*/ 2147483646 h 32"/>
                <a:gd name="T26" fmla="*/ 2147483646 w 132"/>
                <a:gd name="T27" fmla="*/ 2147483646 h 32"/>
                <a:gd name="T28" fmla="*/ 2147483646 w 132"/>
                <a:gd name="T29" fmla="*/ 2147483646 h 32"/>
                <a:gd name="T30" fmla="*/ 2147483646 w 132"/>
                <a:gd name="T31" fmla="*/ 2147483646 h 32"/>
                <a:gd name="T32" fmla="*/ 2147483646 w 132"/>
                <a:gd name="T33" fmla="*/ 2147483646 h 32"/>
                <a:gd name="T34" fmla="*/ 2147483646 w 132"/>
                <a:gd name="T35" fmla="*/ 2147483646 h 32"/>
                <a:gd name="T36" fmla="*/ 2147483646 w 132"/>
                <a:gd name="T37" fmla="*/ 2147483646 h 32"/>
                <a:gd name="T38" fmla="*/ 2147483646 w 132"/>
                <a:gd name="T39" fmla="*/ 2147483646 h 32"/>
                <a:gd name="T40" fmla="*/ 2147483646 w 132"/>
                <a:gd name="T41" fmla="*/ 2147483646 h 32"/>
                <a:gd name="T42" fmla="*/ 2147483646 w 132"/>
                <a:gd name="T43" fmla="*/ 2147483646 h 32"/>
                <a:gd name="T44" fmla="*/ 2147483646 w 132"/>
                <a:gd name="T45" fmla="*/ 0 h 32"/>
                <a:gd name="T46" fmla="*/ 2147483646 w 132"/>
                <a:gd name="T47" fmla="*/ 0 h 32"/>
                <a:gd name="T48" fmla="*/ 2147483646 w 132"/>
                <a:gd name="T49" fmla="*/ 2147483646 h 32"/>
                <a:gd name="T50" fmla="*/ 2147483646 w 132"/>
                <a:gd name="T51" fmla="*/ 2147483646 h 32"/>
                <a:gd name="T52" fmla="*/ 2147483646 w 132"/>
                <a:gd name="T53" fmla="*/ 2147483646 h 32"/>
                <a:gd name="T54" fmla="*/ 2147483646 w 132"/>
                <a:gd name="T55" fmla="*/ 2147483646 h 32"/>
                <a:gd name="T56" fmla="*/ 2147483646 w 132"/>
                <a:gd name="T57" fmla="*/ 2147483646 h 32"/>
                <a:gd name="T58" fmla="*/ 2147483646 w 132"/>
                <a:gd name="T59" fmla="*/ 2147483646 h 32"/>
                <a:gd name="T60" fmla="*/ 2147483646 w 132"/>
                <a:gd name="T61" fmla="*/ 2147483646 h 32"/>
                <a:gd name="T62" fmla="*/ 2147483646 w 132"/>
                <a:gd name="T63" fmla="*/ 2147483646 h 32"/>
                <a:gd name="T64" fmla="*/ 2147483646 w 132"/>
                <a:gd name="T65" fmla="*/ 2147483646 h 32"/>
                <a:gd name="T66" fmla="*/ 2147483646 w 132"/>
                <a:gd name="T67" fmla="*/ 2147483646 h 32"/>
                <a:gd name="T68" fmla="*/ 2147483646 w 132"/>
                <a:gd name="T69" fmla="*/ 2147483646 h 32"/>
                <a:gd name="T70" fmla="*/ 2147483646 w 132"/>
                <a:gd name="T71" fmla="*/ 2147483646 h 32"/>
                <a:gd name="T72" fmla="*/ 2147483646 w 132"/>
                <a:gd name="T73" fmla="*/ 2147483646 h 32"/>
                <a:gd name="T74" fmla="*/ 2147483646 w 132"/>
                <a:gd name="T75" fmla="*/ 2147483646 h 32"/>
                <a:gd name="T76" fmla="*/ 2147483646 w 132"/>
                <a:gd name="T77" fmla="*/ 2147483646 h 3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32"/>
                <a:gd name="T118" fmla="*/ 0 h 32"/>
                <a:gd name="T119" fmla="*/ 132 w 132"/>
                <a:gd name="T120" fmla="*/ 32 h 32"/>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32" h="32">
                  <a:moveTo>
                    <a:pt x="34" y="32"/>
                  </a:moveTo>
                  <a:lnTo>
                    <a:pt x="30" y="30"/>
                  </a:lnTo>
                  <a:lnTo>
                    <a:pt x="28" y="30"/>
                  </a:lnTo>
                  <a:lnTo>
                    <a:pt x="30" y="26"/>
                  </a:lnTo>
                  <a:lnTo>
                    <a:pt x="36" y="24"/>
                  </a:lnTo>
                  <a:lnTo>
                    <a:pt x="18" y="22"/>
                  </a:lnTo>
                  <a:lnTo>
                    <a:pt x="0" y="20"/>
                  </a:lnTo>
                  <a:lnTo>
                    <a:pt x="0" y="18"/>
                  </a:lnTo>
                  <a:lnTo>
                    <a:pt x="6" y="16"/>
                  </a:lnTo>
                  <a:lnTo>
                    <a:pt x="24" y="10"/>
                  </a:lnTo>
                  <a:lnTo>
                    <a:pt x="40" y="4"/>
                  </a:lnTo>
                  <a:lnTo>
                    <a:pt x="54" y="0"/>
                  </a:lnTo>
                  <a:lnTo>
                    <a:pt x="54" y="6"/>
                  </a:lnTo>
                  <a:lnTo>
                    <a:pt x="56" y="6"/>
                  </a:lnTo>
                  <a:lnTo>
                    <a:pt x="64" y="6"/>
                  </a:lnTo>
                  <a:lnTo>
                    <a:pt x="64" y="14"/>
                  </a:lnTo>
                  <a:lnTo>
                    <a:pt x="66" y="16"/>
                  </a:lnTo>
                  <a:lnTo>
                    <a:pt x="68" y="18"/>
                  </a:lnTo>
                  <a:lnTo>
                    <a:pt x="74" y="18"/>
                  </a:lnTo>
                  <a:lnTo>
                    <a:pt x="84" y="16"/>
                  </a:lnTo>
                  <a:lnTo>
                    <a:pt x="92" y="14"/>
                  </a:lnTo>
                  <a:lnTo>
                    <a:pt x="100" y="6"/>
                  </a:lnTo>
                  <a:lnTo>
                    <a:pt x="108" y="0"/>
                  </a:lnTo>
                  <a:lnTo>
                    <a:pt x="114" y="0"/>
                  </a:lnTo>
                  <a:lnTo>
                    <a:pt x="114" y="8"/>
                  </a:lnTo>
                  <a:lnTo>
                    <a:pt x="110" y="12"/>
                  </a:lnTo>
                  <a:lnTo>
                    <a:pt x="120" y="14"/>
                  </a:lnTo>
                  <a:lnTo>
                    <a:pt x="132" y="14"/>
                  </a:lnTo>
                  <a:lnTo>
                    <a:pt x="118" y="22"/>
                  </a:lnTo>
                  <a:lnTo>
                    <a:pt x="110" y="28"/>
                  </a:lnTo>
                  <a:lnTo>
                    <a:pt x="104" y="28"/>
                  </a:lnTo>
                  <a:lnTo>
                    <a:pt x="98" y="28"/>
                  </a:lnTo>
                  <a:lnTo>
                    <a:pt x="94" y="26"/>
                  </a:lnTo>
                  <a:lnTo>
                    <a:pt x="90" y="24"/>
                  </a:lnTo>
                  <a:lnTo>
                    <a:pt x="84" y="22"/>
                  </a:lnTo>
                  <a:lnTo>
                    <a:pt x="72" y="24"/>
                  </a:lnTo>
                  <a:lnTo>
                    <a:pt x="60" y="28"/>
                  </a:lnTo>
                  <a:lnTo>
                    <a:pt x="48" y="30"/>
                  </a:lnTo>
                  <a:lnTo>
                    <a:pt x="34" y="3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21" name="Freeform 47"/>
            <p:cNvSpPr>
              <a:spLocks noChangeArrowheads="1"/>
            </p:cNvSpPr>
            <p:nvPr/>
          </p:nvSpPr>
          <p:spPr bwMode="auto">
            <a:xfrm>
              <a:off x="1504808" y="114159"/>
              <a:ext cx="93402" cy="29203"/>
            </a:xfrm>
            <a:custGeom>
              <a:avLst/>
              <a:gdLst>
                <a:gd name="T0" fmla="*/ 2147483646 w 64"/>
                <a:gd name="T1" fmla="*/ 2147483646 h 18"/>
                <a:gd name="T2" fmla="*/ 2147483646 w 64"/>
                <a:gd name="T3" fmla="*/ 2147483646 h 18"/>
                <a:gd name="T4" fmla="*/ 0 w 64"/>
                <a:gd name="T5" fmla="*/ 2147483646 h 18"/>
                <a:gd name="T6" fmla="*/ 2147483646 w 64"/>
                <a:gd name="T7" fmla="*/ 2147483646 h 18"/>
                <a:gd name="T8" fmla="*/ 2147483646 w 64"/>
                <a:gd name="T9" fmla="*/ 2147483646 h 18"/>
                <a:gd name="T10" fmla="*/ 2147483646 w 64"/>
                <a:gd name="T11" fmla="*/ 2147483646 h 18"/>
                <a:gd name="T12" fmla="*/ 2147483646 w 64"/>
                <a:gd name="T13" fmla="*/ 2147483646 h 18"/>
                <a:gd name="T14" fmla="*/ 2147483646 w 64"/>
                <a:gd name="T15" fmla="*/ 2147483646 h 18"/>
                <a:gd name="T16" fmla="*/ 2147483646 w 64"/>
                <a:gd name="T17" fmla="*/ 0 h 18"/>
                <a:gd name="T18" fmla="*/ 2147483646 w 64"/>
                <a:gd name="T19" fmla="*/ 2147483646 h 18"/>
                <a:gd name="T20" fmla="*/ 2147483646 w 64"/>
                <a:gd name="T21" fmla="*/ 2147483646 h 18"/>
                <a:gd name="T22" fmla="*/ 2147483646 w 64"/>
                <a:gd name="T23" fmla="*/ 2147483646 h 18"/>
                <a:gd name="T24" fmla="*/ 2147483646 w 64"/>
                <a:gd name="T25" fmla="*/ 2147483646 h 18"/>
                <a:gd name="T26" fmla="*/ 2147483646 w 64"/>
                <a:gd name="T27" fmla="*/ 2147483646 h 18"/>
                <a:gd name="T28" fmla="*/ 2147483646 w 64"/>
                <a:gd name="T29" fmla="*/ 2147483646 h 18"/>
                <a:gd name="T30" fmla="*/ 2147483646 w 64"/>
                <a:gd name="T31" fmla="*/ 2147483646 h 18"/>
                <a:gd name="T32" fmla="*/ 2147483646 w 64"/>
                <a:gd name="T33" fmla="*/ 2147483646 h 18"/>
                <a:gd name="T34" fmla="*/ 2147483646 w 64"/>
                <a:gd name="T35" fmla="*/ 2147483646 h 1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64"/>
                <a:gd name="T55" fmla="*/ 0 h 18"/>
                <a:gd name="T56" fmla="*/ 64 w 64"/>
                <a:gd name="T57" fmla="*/ 18 h 18"/>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64" h="18">
                  <a:moveTo>
                    <a:pt x="12" y="18"/>
                  </a:moveTo>
                  <a:lnTo>
                    <a:pt x="6" y="16"/>
                  </a:lnTo>
                  <a:lnTo>
                    <a:pt x="0" y="14"/>
                  </a:lnTo>
                  <a:lnTo>
                    <a:pt x="8" y="12"/>
                  </a:lnTo>
                  <a:lnTo>
                    <a:pt x="18" y="12"/>
                  </a:lnTo>
                  <a:lnTo>
                    <a:pt x="26" y="10"/>
                  </a:lnTo>
                  <a:lnTo>
                    <a:pt x="28" y="10"/>
                  </a:lnTo>
                  <a:lnTo>
                    <a:pt x="30" y="8"/>
                  </a:lnTo>
                  <a:lnTo>
                    <a:pt x="48" y="0"/>
                  </a:lnTo>
                  <a:lnTo>
                    <a:pt x="58" y="2"/>
                  </a:lnTo>
                  <a:lnTo>
                    <a:pt x="64" y="4"/>
                  </a:lnTo>
                  <a:lnTo>
                    <a:pt x="58" y="10"/>
                  </a:lnTo>
                  <a:lnTo>
                    <a:pt x="48" y="16"/>
                  </a:lnTo>
                  <a:lnTo>
                    <a:pt x="30" y="18"/>
                  </a:lnTo>
                  <a:lnTo>
                    <a:pt x="30" y="16"/>
                  </a:lnTo>
                  <a:lnTo>
                    <a:pt x="28" y="16"/>
                  </a:lnTo>
                  <a:lnTo>
                    <a:pt x="22" y="16"/>
                  </a:lnTo>
                  <a:lnTo>
                    <a:pt x="12" y="1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22" name="Freeform 48"/>
            <p:cNvSpPr>
              <a:spLocks noChangeArrowheads="1"/>
            </p:cNvSpPr>
            <p:nvPr/>
          </p:nvSpPr>
          <p:spPr bwMode="auto">
            <a:xfrm>
              <a:off x="1567076" y="220355"/>
              <a:ext cx="107239" cy="66372"/>
            </a:xfrm>
            <a:custGeom>
              <a:avLst/>
              <a:gdLst>
                <a:gd name="T0" fmla="*/ 2147483646 w 74"/>
                <a:gd name="T1" fmla="*/ 2147483646 h 42"/>
                <a:gd name="T2" fmla="*/ 2147483646 w 74"/>
                <a:gd name="T3" fmla="*/ 2147483646 h 42"/>
                <a:gd name="T4" fmla="*/ 2147483646 w 74"/>
                <a:gd name="T5" fmla="*/ 2147483646 h 42"/>
                <a:gd name="T6" fmla="*/ 2147483646 w 74"/>
                <a:gd name="T7" fmla="*/ 2147483646 h 42"/>
                <a:gd name="T8" fmla="*/ 2147483646 w 74"/>
                <a:gd name="T9" fmla="*/ 2147483646 h 42"/>
                <a:gd name="T10" fmla="*/ 2147483646 w 74"/>
                <a:gd name="T11" fmla="*/ 2147483646 h 42"/>
                <a:gd name="T12" fmla="*/ 2147483646 w 74"/>
                <a:gd name="T13" fmla="*/ 2147483646 h 42"/>
                <a:gd name="T14" fmla="*/ 2147483646 w 74"/>
                <a:gd name="T15" fmla="*/ 2147483646 h 42"/>
                <a:gd name="T16" fmla="*/ 2147483646 w 74"/>
                <a:gd name="T17" fmla="*/ 2147483646 h 42"/>
                <a:gd name="T18" fmla="*/ 2147483646 w 74"/>
                <a:gd name="T19" fmla="*/ 2147483646 h 42"/>
                <a:gd name="T20" fmla="*/ 2147483646 w 74"/>
                <a:gd name="T21" fmla="*/ 2147483646 h 42"/>
                <a:gd name="T22" fmla="*/ 2147483646 w 74"/>
                <a:gd name="T23" fmla="*/ 2147483646 h 42"/>
                <a:gd name="T24" fmla="*/ 2147483646 w 74"/>
                <a:gd name="T25" fmla="*/ 2147483646 h 42"/>
                <a:gd name="T26" fmla="*/ 2147483646 w 74"/>
                <a:gd name="T27" fmla="*/ 2147483646 h 42"/>
                <a:gd name="T28" fmla="*/ 2147483646 w 74"/>
                <a:gd name="T29" fmla="*/ 2147483646 h 42"/>
                <a:gd name="T30" fmla="*/ 2147483646 w 74"/>
                <a:gd name="T31" fmla="*/ 2147483646 h 42"/>
                <a:gd name="T32" fmla="*/ 2147483646 w 74"/>
                <a:gd name="T33" fmla="*/ 2147483646 h 42"/>
                <a:gd name="T34" fmla="*/ 2147483646 w 74"/>
                <a:gd name="T35" fmla="*/ 2147483646 h 42"/>
                <a:gd name="T36" fmla="*/ 2147483646 w 74"/>
                <a:gd name="T37" fmla="*/ 2147483646 h 42"/>
                <a:gd name="T38" fmla="*/ 0 w 74"/>
                <a:gd name="T39" fmla="*/ 2147483646 h 42"/>
                <a:gd name="T40" fmla="*/ 2147483646 w 74"/>
                <a:gd name="T41" fmla="*/ 2147483646 h 42"/>
                <a:gd name="T42" fmla="*/ 2147483646 w 74"/>
                <a:gd name="T43" fmla="*/ 2147483646 h 42"/>
                <a:gd name="T44" fmla="*/ 2147483646 w 74"/>
                <a:gd name="T45" fmla="*/ 2147483646 h 42"/>
                <a:gd name="T46" fmla="*/ 2147483646 w 74"/>
                <a:gd name="T47" fmla="*/ 2147483646 h 42"/>
                <a:gd name="T48" fmla="*/ 2147483646 w 74"/>
                <a:gd name="T49" fmla="*/ 2147483646 h 42"/>
                <a:gd name="T50" fmla="*/ 2147483646 w 74"/>
                <a:gd name="T51" fmla="*/ 2147483646 h 42"/>
                <a:gd name="T52" fmla="*/ 2147483646 w 74"/>
                <a:gd name="T53" fmla="*/ 2147483646 h 42"/>
                <a:gd name="T54" fmla="*/ 2147483646 w 74"/>
                <a:gd name="T55" fmla="*/ 2147483646 h 42"/>
                <a:gd name="T56" fmla="*/ 2147483646 w 74"/>
                <a:gd name="T57" fmla="*/ 2147483646 h 42"/>
                <a:gd name="T58" fmla="*/ 2147483646 w 74"/>
                <a:gd name="T59" fmla="*/ 2147483646 h 42"/>
                <a:gd name="T60" fmla="*/ 2147483646 w 74"/>
                <a:gd name="T61" fmla="*/ 2147483646 h 42"/>
                <a:gd name="T62" fmla="*/ 2147483646 w 74"/>
                <a:gd name="T63" fmla="*/ 2147483646 h 42"/>
                <a:gd name="T64" fmla="*/ 2147483646 w 74"/>
                <a:gd name="T65" fmla="*/ 2147483646 h 42"/>
                <a:gd name="T66" fmla="*/ 2147483646 w 74"/>
                <a:gd name="T67" fmla="*/ 0 h 42"/>
                <a:gd name="T68" fmla="*/ 2147483646 w 74"/>
                <a:gd name="T69" fmla="*/ 2147483646 h 4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4"/>
                <a:gd name="T106" fmla="*/ 0 h 42"/>
                <a:gd name="T107" fmla="*/ 74 w 74"/>
                <a:gd name="T108" fmla="*/ 42 h 42"/>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4" h="42">
                  <a:moveTo>
                    <a:pt x="74" y="4"/>
                  </a:moveTo>
                  <a:lnTo>
                    <a:pt x="70" y="6"/>
                  </a:lnTo>
                  <a:lnTo>
                    <a:pt x="66" y="8"/>
                  </a:lnTo>
                  <a:lnTo>
                    <a:pt x="58" y="14"/>
                  </a:lnTo>
                  <a:lnTo>
                    <a:pt x="66" y="22"/>
                  </a:lnTo>
                  <a:lnTo>
                    <a:pt x="56" y="28"/>
                  </a:lnTo>
                  <a:lnTo>
                    <a:pt x="52" y="30"/>
                  </a:lnTo>
                  <a:lnTo>
                    <a:pt x="48" y="28"/>
                  </a:lnTo>
                  <a:lnTo>
                    <a:pt x="48" y="32"/>
                  </a:lnTo>
                  <a:lnTo>
                    <a:pt x="44" y="34"/>
                  </a:lnTo>
                  <a:lnTo>
                    <a:pt x="38" y="36"/>
                  </a:lnTo>
                  <a:lnTo>
                    <a:pt x="32" y="38"/>
                  </a:lnTo>
                  <a:lnTo>
                    <a:pt x="26" y="42"/>
                  </a:lnTo>
                  <a:lnTo>
                    <a:pt x="18" y="42"/>
                  </a:lnTo>
                  <a:lnTo>
                    <a:pt x="18" y="36"/>
                  </a:lnTo>
                  <a:lnTo>
                    <a:pt x="16" y="34"/>
                  </a:lnTo>
                  <a:lnTo>
                    <a:pt x="10" y="32"/>
                  </a:lnTo>
                  <a:lnTo>
                    <a:pt x="4" y="28"/>
                  </a:lnTo>
                  <a:lnTo>
                    <a:pt x="2" y="26"/>
                  </a:lnTo>
                  <a:lnTo>
                    <a:pt x="0" y="22"/>
                  </a:lnTo>
                  <a:lnTo>
                    <a:pt x="2" y="20"/>
                  </a:lnTo>
                  <a:lnTo>
                    <a:pt x="4" y="18"/>
                  </a:lnTo>
                  <a:lnTo>
                    <a:pt x="8" y="16"/>
                  </a:lnTo>
                  <a:lnTo>
                    <a:pt x="14" y="16"/>
                  </a:lnTo>
                  <a:lnTo>
                    <a:pt x="16" y="18"/>
                  </a:lnTo>
                  <a:lnTo>
                    <a:pt x="20" y="20"/>
                  </a:lnTo>
                  <a:lnTo>
                    <a:pt x="22" y="20"/>
                  </a:lnTo>
                  <a:lnTo>
                    <a:pt x="30" y="18"/>
                  </a:lnTo>
                  <a:lnTo>
                    <a:pt x="32" y="16"/>
                  </a:lnTo>
                  <a:lnTo>
                    <a:pt x="32" y="14"/>
                  </a:lnTo>
                  <a:lnTo>
                    <a:pt x="32" y="8"/>
                  </a:lnTo>
                  <a:lnTo>
                    <a:pt x="38" y="4"/>
                  </a:lnTo>
                  <a:lnTo>
                    <a:pt x="50" y="4"/>
                  </a:lnTo>
                  <a:lnTo>
                    <a:pt x="74" y="0"/>
                  </a:lnTo>
                  <a:lnTo>
                    <a:pt x="74" y="4"/>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23" name="Freeform 49"/>
            <p:cNvSpPr>
              <a:spLocks noChangeArrowheads="1"/>
            </p:cNvSpPr>
            <p:nvPr/>
          </p:nvSpPr>
          <p:spPr bwMode="auto">
            <a:xfrm>
              <a:off x="1547473" y="317258"/>
              <a:ext cx="56503" cy="34513"/>
            </a:xfrm>
            <a:custGeom>
              <a:avLst/>
              <a:gdLst>
                <a:gd name="T0" fmla="*/ 2147483646 w 40"/>
                <a:gd name="T1" fmla="*/ 2147483646 h 22"/>
                <a:gd name="T2" fmla="*/ 2147483646 w 40"/>
                <a:gd name="T3" fmla="*/ 2147483646 h 22"/>
                <a:gd name="T4" fmla="*/ 2147483646 w 40"/>
                <a:gd name="T5" fmla="*/ 2147483646 h 22"/>
                <a:gd name="T6" fmla="*/ 0 w 40"/>
                <a:gd name="T7" fmla="*/ 2147483646 h 22"/>
                <a:gd name="T8" fmla="*/ 2147483646 w 40"/>
                <a:gd name="T9" fmla="*/ 2147483646 h 22"/>
                <a:gd name="T10" fmla="*/ 2147483646 w 40"/>
                <a:gd name="T11" fmla="*/ 2147483646 h 22"/>
                <a:gd name="T12" fmla="*/ 2147483646 w 40"/>
                <a:gd name="T13" fmla="*/ 0 h 22"/>
                <a:gd name="T14" fmla="*/ 2147483646 w 40"/>
                <a:gd name="T15" fmla="*/ 2147483646 h 22"/>
                <a:gd name="T16" fmla="*/ 2147483646 w 40"/>
                <a:gd name="T17" fmla="*/ 2147483646 h 22"/>
                <a:gd name="T18" fmla="*/ 2147483646 w 40"/>
                <a:gd name="T19" fmla="*/ 2147483646 h 22"/>
                <a:gd name="T20" fmla="*/ 2147483646 w 40"/>
                <a:gd name="T21" fmla="*/ 2147483646 h 22"/>
                <a:gd name="T22" fmla="*/ 2147483646 w 40"/>
                <a:gd name="T23" fmla="*/ 2147483646 h 22"/>
                <a:gd name="T24" fmla="*/ 2147483646 w 40"/>
                <a:gd name="T25" fmla="*/ 2147483646 h 2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0"/>
                <a:gd name="T40" fmla="*/ 0 h 22"/>
                <a:gd name="T41" fmla="*/ 40 w 40"/>
                <a:gd name="T42" fmla="*/ 22 h 2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0" h="22">
                  <a:moveTo>
                    <a:pt x="22" y="22"/>
                  </a:moveTo>
                  <a:lnTo>
                    <a:pt x="16" y="22"/>
                  </a:lnTo>
                  <a:lnTo>
                    <a:pt x="8" y="20"/>
                  </a:lnTo>
                  <a:lnTo>
                    <a:pt x="0" y="14"/>
                  </a:lnTo>
                  <a:lnTo>
                    <a:pt x="6" y="10"/>
                  </a:lnTo>
                  <a:lnTo>
                    <a:pt x="12" y="6"/>
                  </a:lnTo>
                  <a:lnTo>
                    <a:pt x="30" y="0"/>
                  </a:lnTo>
                  <a:lnTo>
                    <a:pt x="32" y="4"/>
                  </a:lnTo>
                  <a:lnTo>
                    <a:pt x="34" y="6"/>
                  </a:lnTo>
                  <a:lnTo>
                    <a:pt x="40" y="6"/>
                  </a:lnTo>
                  <a:lnTo>
                    <a:pt x="40" y="18"/>
                  </a:lnTo>
                  <a:lnTo>
                    <a:pt x="32" y="22"/>
                  </a:lnTo>
                  <a:lnTo>
                    <a:pt x="22" y="2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24" name="Freeform 50"/>
            <p:cNvSpPr>
              <a:spLocks noChangeArrowheads="1"/>
            </p:cNvSpPr>
            <p:nvPr/>
          </p:nvSpPr>
          <p:spPr bwMode="auto">
            <a:xfrm>
              <a:off x="1669703" y="420799"/>
              <a:ext cx="117617" cy="66372"/>
            </a:xfrm>
            <a:custGeom>
              <a:avLst/>
              <a:gdLst>
                <a:gd name="T0" fmla="*/ 2147483646 w 80"/>
                <a:gd name="T1" fmla="*/ 2147483646 h 42"/>
                <a:gd name="T2" fmla="*/ 2147483646 w 80"/>
                <a:gd name="T3" fmla="*/ 2147483646 h 42"/>
                <a:gd name="T4" fmla="*/ 2147483646 w 80"/>
                <a:gd name="T5" fmla="*/ 2147483646 h 42"/>
                <a:gd name="T6" fmla="*/ 2147483646 w 80"/>
                <a:gd name="T7" fmla="*/ 2147483646 h 42"/>
                <a:gd name="T8" fmla="*/ 2147483646 w 80"/>
                <a:gd name="T9" fmla="*/ 2147483646 h 42"/>
                <a:gd name="T10" fmla="*/ 2147483646 w 80"/>
                <a:gd name="T11" fmla="*/ 2147483646 h 42"/>
                <a:gd name="T12" fmla="*/ 2147483646 w 80"/>
                <a:gd name="T13" fmla="*/ 2147483646 h 42"/>
                <a:gd name="T14" fmla="*/ 2147483646 w 80"/>
                <a:gd name="T15" fmla="*/ 2147483646 h 42"/>
                <a:gd name="T16" fmla="*/ 2147483646 w 80"/>
                <a:gd name="T17" fmla="*/ 2147483646 h 42"/>
                <a:gd name="T18" fmla="*/ 2147483646 w 80"/>
                <a:gd name="T19" fmla="*/ 2147483646 h 42"/>
                <a:gd name="T20" fmla="*/ 2147483646 w 80"/>
                <a:gd name="T21" fmla="*/ 2147483646 h 42"/>
                <a:gd name="T22" fmla="*/ 2147483646 w 80"/>
                <a:gd name="T23" fmla="*/ 2147483646 h 42"/>
                <a:gd name="T24" fmla="*/ 2147483646 w 80"/>
                <a:gd name="T25" fmla="*/ 2147483646 h 42"/>
                <a:gd name="T26" fmla="*/ 2147483646 w 80"/>
                <a:gd name="T27" fmla="*/ 2147483646 h 42"/>
                <a:gd name="T28" fmla="*/ 0 w 80"/>
                <a:gd name="T29" fmla="*/ 2147483646 h 42"/>
                <a:gd name="T30" fmla="*/ 2147483646 w 80"/>
                <a:gd name="T31" fmla="*/ 2147483646 h 42"/>
                <a:gd name="T32" fmla="*/ 2147483646 w 80"/>
                <a:gd name="T33" fmla="*/ 2147483646 h 42"/>
                <a:gd name="T34" fmla="*/ 2147483646 w 80"/>
                <a:gd name="T35" fmla="*/ 0 h 42"/>
                <a:gd name="T36" fmla="*/ 2147483646 w 80"/>
                <a:gd name="T37" fmla="*/ 2147483646 h 42"/>
                <a:gd name="T38" fmla="*/ 2147483646 w 80"/>
                <a:gd name="T39" fmla="*/ 2147483646 h 42"/>
                <a:gd name="T40" fmla="*/ 2147483646 w 80"/>
                <a:gd name="T41" fmla="*/ 2147483646 h 42"/>
                <a:gd name="T42" fmla="*/ 2147483646 w 80"/>
                <a:gd name="T43" fmla="*/ 2147483646 h 42"/>
                <a:gd name="T44" fmla="*/ 2147483646 w 80"/>
                <a:gd name="T45" fmla="*/ 2147483646 h 42"/>
                <a:gd name="T46" fmla="*/ 2147483646 w 80"/>
                <a:gd name="T47" fmla="*/ 2147483646 h 42"/>
                <a:gd name="T48" fmla="*/ 2147483646 w 80"/>
                <a:gd name="T49" fmla="*/ 2147483646 h 42"/>
                <a:gd name="T50" fmla="*/ 2147483646 w 80"/>
                <a:gd name="T51" fmla="*/ 2147483646 h 42"/>
                <a:gd name="T52" fmla="*/ 2147483646 w 80"/>
                <a:gd name="T53" fmla="*/ 2147483646 h 42"/>
                <a:gd name="T54" fmla="*/ 2147483646 w 80"/>
                <a:gd name="T55" fmla="*/ 2147483646 h 42"/>
                <a:gd name="T56" fmla="*/ 2147483646 w 80"/>
                <a:gd name="T57" fmla="*/ 2147483646 h 42"/>
                <a:gd name="T58" fmla="*/ 2147483646 w 80"/>
                <a:gd name="T59" fmla="*/ 2147483646 h 4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0"/>
                <a:gd name="T91" fmla="*/ 0 h 42"/>
                <a:gd name="T92" fmla="*/ 80 w 80"/>
                <a:gd name="T93" fmla="*/ 42 h 4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0" h="42">
                  <a:moveTo>
                    <a:pt x="58" y="40"/>
                  </a:moveTo>
                  <a:lnTo>
                    <a:pt x="56" y="30"/>
                  </a:lnTo>
                  <a:lnTo>
                    <a:pt x="52" y="26"/>
                  </a:lnTo>
                  <a:lnTo>
                    <a:pt x="48" y="26"/>
                  </a:lnTo>
                  <a:lnTo>
                    <a:pt x="42" y="26"/>
                  </a:lnTo>
                  <a:lnTo>
                    <a:pt x="38" y="30"/>
                  </a:lnTo>
                  <a:lnTo>
                    <a:pt x="30" y="36"/>
                  </a:lnTo>
                  <a:lnTo>
                    <a:pt x="22" y="40"/>
                  </a:lnTo>
                  <a:lnTo>
                    <a:pt x="16" y="42"/>
                  </a:lnTo>
                  <a:lnTo>
                    <a:pt x="10" y="40"/>
                  </a:lnTo>
                  <a:lnTo>
                    <a:pt x="14" y="38"/>
                  </a:lnTo>
                  <a:lnTo>
                    <a:pt x="10" y="36"/>
                  </a:lnTo>
                  <a:lnTo>
                    <a:pt x="6" y="36"/>
                  </a:lnTo>
                  <a:lnTo>
                    <a:pt x="4" y="36"/>
                  </a:lnTo>
                  <a:lnTo>
                    <a:pt x="0" y="34"/>
                  </a:lnTo>
                  <a:lnTo>
                    <a:pt x="8" y="24"/>
                  </a:lnTo>
                  <a:lnTo>
                    <a:pt x="22" y="14"/>
                  </a:lnTo>
                  <a:lnTo>
                    <a:pt x="46" y="0"/>
                  </a:lnTo>
                  <a:lnTo>
                    <a:pt x="52" y="6"/>
                  </a:lnTo>
                  <a:lnTo>
                    <a:pt x="58" y="12"/>
                  </a:lnTo>
                  <a:lnTo>
                    <a:pt x="70" y="22"/>
                  </a:lnTo>
                  <a:lnTo>
                    <a:pt x="68" y="28"/>
                  </a:lnTo>
                  <a:lnTo>
                    <a:pt x="74" y="28"/>
                  </a:lnTo>
                  <a:lnTo>
                    <a:pt x="80" y="30"/>
                  </a:lnTo>
                  <a:lnTo>
                    <a:pt x="74" y="36"/>
                  </a:lnTo>
                  <a:lnTo>
                    <a:pt x="70" y="38"/>
                  </a:lnTo>
                  <a:lnTo>
                    <a:pt x="64" y="40"/>
                  </a:lnTo>
                  <a:lnTo>
                    <a:pt x="60" y="38"/>
                  </a:lnTo>
                  <a:lnTo>
                    <a:pt x="60" y="36"/>
                  </a:lnTo>
                  <a:lnTo>
                    <a:pt x="58" y="4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25" name="Freeform 51"/>
            <p:cNvSpPr>
              <a:spLocks noChangeArrowheads="1"/>
            </p:cNvSpPr>
            <p:nvPr/>
          </p:nvSpPr>
          <p:spPr bwMode="auto">
            <a:xfrm>
              <a:off x="1624731" y="159293"/>
              <a:ext cx="96861" cy="38495"/>
            </a:xfrm>
            <a:custGeom>
              <a:avLst/>
              <a:gdLst>
                <a:gd name="T0" fmla="*/ 2147483646 w 66"/>
                <a:gd name="T1" fmla="*/ 2147483646 h 24"/>
                <a:gd name="T2" fmla="*/ 2147483646 w 66"/>
                <a:gd name="T3" fmla="*/ 2147483646 h 24"/>
                <a:gd name="T4" fmla="*/ 2147483646 w 66"/>
                <a:gd name="T5" fmla="*/ 2147483646 h 24"/>
                <a:gd name="T6" fmla="*/ 2147483646 w 66"/>
                <a:gd name="T7" fmla="*/ 2147483646 h 24"/>
                <a:gd name="T8" fmla="*/ 2147483646 w 66"/>
                <a:gd name="T9" fmla="*/ 2147483646 h 24"/>
                <a:gd name="T10" fmla="*/ 2147483646 w 66"/>
                <a:gd name="T11" fmla="*/ 2147483646 h 24"/>
                <a:gd name="T12" fmla="*/ 2147483646 w 66"/>
                <a:gd name="T13" fmla="*/ 2147483646 h 24"/>
                <a:gd name="T14" fmla="*/ 2147483646 w 66"/>
                <a:gd name="T15" fmla="*/ 2147483646 h 24"/>
                <a:gd name="T16" fmla="*/ 2147483646 w 66"/>
                <a:gd name="T17" fmla="*/ 2147483646 h 24"/>
                <a:gd name="T18" fmla="*/ 2147483646 w 66"/>
                <a:gd name="T19" fmla="*/ 2147483646 h 24"/>
                <a:gd name="T20" fmla="*/ 2147483646 w 66"/>
                <a:gd name="T21" fmla="*/ 0 h 24"/>
                <a:gd name="T22" fmla="*/ 2147483646 w 66"/>
                <a:gd name="T23" fmla="*/ 0 h 24"/>
                <a:gd name="T24" fmla="*/ 2147483646 w 66"/>
                <a:gd name="T25" fmla="*/ 2147483646 h 24"/>
                <a:gd name="T26" fmla="*/ 2147483646 w 66"/>
                <a:gd name="T27" fmla="*/ 2147483646 h 24"/>
                <a:gd name="T28" fmla="*/ 2147483646 w 66"/>
                <a:gd name="T29" fmla="*/ 0 h 24"/>
                <a:gd name="T30" fmla="*/ 2147483646 w 66"/>
                <a:gd name="T31" fmla="*/ 2147483646 h 24"/>
                <a:gd name="T32" fmla="*/ 2147483646 w 66"/>
                <a:gd name="T33" fmla="*/ 2147483646 h 24"/>
                <a:gd name="T34" fmla="*/ 2147483646 w 66"/>
                <a:gd name="T35" fmla="*/ 2147483646 h 24"/>
                <a:gd name="T36" fmla="*/ 2147483646 w 66"/>
                <a:gd name="T37" fmla="*/ 2147483646 h 24"/>
                <a:gd name="T38" fmla="*/ 2147483646 w 66"/>
                <a:gd name="T39" fmla="*/ 2147483646 h 24"/>
                <a:gd name="T40" fmla="*/ 2147483646 w 66"/>
                <a:gd name="T41" fmla="*/ 2147483646 h 24"/>
                <a:gd name="T42" fmla="*/ 2147483646 w 66"/>
                <a:gd name="T43" fmla="*/ 2147483646 h 24"/>
                <a:gd name="T44" fmla="*/ 2147483646 w 66"/>
                <a:gd name="T45" fmla="*/ 2147483646 h 24"/>
                <a:gd name="T46" fmla="*/ 2147483646 w 66"/>
                <a:gd name="T47" fmla="*/ 2147483646 h 24"/>
                <a:gd name="T48" fmla="*/ 2147483646 w 66"/>
                <a:gd name="T49" fmla="*/ 2147483646 h 24"/>
                <a:gd name="T50" fmla="*/ 2147483646 w 66"/>
                <a:gd name="T51" fmla="*/ 2147483646 h 24"/>
                <a:gd name="T52" fmla="*/ 2147483646 w 66"/>
                <a:gd name="T53" fmla="*/ 2147483646 h 24"/>
                <a:gd name="T54" fmla="*/ 2147483646 w 66"/>
                <a:gd name="T55" fmla="*/ 2147483646 h 24"/>
                <a:gd name="T56" fmla="*/ 2147483646 w 66"/>
                <a:gd name="T57" fmla="*/ 2147483646 h 24"/>
                <a:gd name="T58" fmla="*/ 0 w 66"/>
                <a:gd name="T59" fmla="*/ 2147483646 h 24"/>
                <a:gd name="T60" fmla="*/ 0 w 66"/>
                <a:gd name="T61" fmla="*/ 2147483646 h 24"/>
                <a:gd name="T62" fmla="*/ 0 w 66"/>
                <a:gd name="T63" fmla="*/ 2147483646 h 24"/>
                <a:gd name="T64" fmla="*/ 2147483646 w 66"/>
                <a:gd name="T65" fmla="*/ 2147483646 h 24"/>
                <a:gd name="T66" fmla="*/ 2147483646 w 66"/>
                <a:gd name="T67" fmla="*/ 0 h 24"/>
                <a:gd name="T68" fmla="*/ 2147483646 w 66"/>
                <a:gd name="T69" fmla="*/ 2147483646 h 24"/>
                <a:gd name="T70" fmla="*/ 2147483646 w 66"/>
                <a:gd name="T71" fmla="*/ 2147483646 h 24"/>
                <a:gd name="T72" fmla="*/ 2147483646 w 66"/>
                <a:gd name="T73" fmla="*/ 2147483646 h 24"/>
                <a:gd name="T74" fmla="*/ 2147483646 w 66"/>
                <a:gd name="T75" fmla="*/ 2147483646 h 24"/>
                <a:gd name="T76" fmla="*/ 2147483646 w 66"/>
                <a:gd name="T77" fmla="*/ 2147483646 h 2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6"/>
                <a:gd name="T118" fmla="*/ 0 h 24"/>
                <a:gd name="T119" fmla="*/ 66 w 66"/>
                <a:gd name="T120" fmla="*/ 24 h 24"/>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6" h="24">
                  <a:moveTo>
                    <a:pt x="10" y="6"/>
                  </a:moveTo>
                  <a:lnTo>
                    <a:pt x="16" y="10"/>
                  </a:lnTo>
                  <a:lnTo>
                    <a:pt x="22" y="12"/>
                  </a:lnTo>
                  <a:lnTo>
                    <a:pt x="24" y="8"/>
                  </a:lnTo>
                  <a:lnTo>
                    <a:pt x="24" y="6"/>
                  </a:lnTo>
                  <a:lnTo>
                    <a:pt x="26" y="6"/>
                  </a:lnTo>
                  <a:lnTo>
                    <a:pt x="30" y="6"/>
                  </a:lnTo>
                  <a:lnTo>
                    <a:pt x="34" y="8"/>
                  </a:lnTo>
                  <a:lnTo>
                    <a:pt x="38" y="12"/>
                  </a:lnTo>
                  <a:lnTo>
                    <a:pt x="40" y="4"/>
                  </a:lnTo>
                  <a:lnTo>
                    <a:pt x="42" y="0"/>
                  </a:lnTo>
                  <a:lnTo>
                    <a:pt x="46" y="0"/>
                  </a:lnTo>
                  <a:lnTo>
                    <a:pt x="56" y="2"/>
                  </a:lnTo>
                  <a:lnTo>
                    <a:pt x="62" y="2"/>
                  </a:lnTo>
                  <a:lnTo>
                    <a:pt x="64" y="0"/>
                  </a:lnTo>
                  <a:lnTo>
                    <a:pt x="66" y="6"/>
                  </a:lnTo>
                  <a:lnTo>
                    <a:pt x="62" y="12"/>
                  </a:lnTo>
                  <a:lnTo>
                    <a:pt x="56" y="16"/>
                  </a:lnTo>
                  <a:lnTo>
                    <a:pt x="46" y="20"/>
                  </a:lnTo>
                  <a:lnTo>
                    <a:pt x="42" y="20"/>
                  </a:lnTo>
                  <a:lnTo>
                    <a:pt x="36" y="20"/>
                  </a:lnTo>
                  <a:lnTo>
                    <a:pt x="34" y="24"/>
                  </a:lnTo>
                  <a:lnTo>
                    <a:pt x="28" y="24"/>
                  </a:lnTo>
                  <a:lnTo>
                    <a:pt x="24" y="24"/>
                  </a:lnTo>
                  <a:lnTo>
                    <a:pt x="20" y="22"/>
                  </a:lnTo>
                  <a:lnTo>
                    <a:pt x="18" y="20"/>
                  </a:lnTo>
                  <a:lnTo>
                    <a:pt x="18" y="14"/>
                  </a:lnTo>
                  <a:lnTo>
                    <a:pt x="6" y="14"/>
                  </a:lnTo>
                  <a:lnTo>
                    <a:pt x="2" y="14"/>
                  </a:lnTo>
                  <a:lnTo>
                    <a:pt x="0" y="10"/>
                  </a:lnTo>
                  <a:lnTo>
                    <a:pt x="0" y="6"/>
                  </a:lnTo>
                  <a:lnTo>
                    <a:pt x="0" y="4"/>
                  </a:lnTo>
                  <a:lnTo>
                    <a:pt x="2" y="2"/>
                  </a:lnTo>
                  <a:lnTo>
                    <a:pt x="8" y="0"/>
                  </a:lnTo>
                  <a:lnTo>
                    <a:pt x="10" y="2"/>
                  </a:lnTo>
                  <a:lnTo>
                    <a:pt x="12" y="4"/>
                  </a:lnTo>
                  <a:lnTo>
                    <a:pt x="16" y="10"/>
                  </a:lnTo>
                  <a:lnTo>
                    <a:pt x="16" y="8"/>
                  </a:lnTo>
                  <a:lnTo>
                    <a:pt x="10" y="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26" name="Freeform 52"/>
            <p:cNvSpPr>
              <a:spLocks noChangeArrowheads="1"/>
            </p:cNvSpPr>
            <p:nvPr/>
          </p:nvSpPr>
          <p:spPr bwMode="auto">
            <a:xfrm>
              <a:off x="1752727" y="150000"/>
              <a:ext cx="237541" cy="59734"/>
            </a:xfrm>
            <a:custGeom>
              <a:avLst/>
              <a:gdLst>
                <a:gd name="T0" fmla="*/ 2147483646 w 164"/>
                <a:gd name="T1" fmla="*/ 2147483646 h 38"/>
                <a:gd name="T2" fmla="*/ 2147483646 w 164"/>
                <a:gd name="T3" fmla="*/ 2147483646 h 38"/>
                <a:gd name="T4" fmla="*/ 2147483646 w 164"/>
                <a:gd name="T5" fmla="*/ 2147483646 h 38"/>
                <a:gd name="T6" fmla="*/ 2147483646 w 164"/>
                <a:gd name="T7" fmla="*/ 2147483646 h 38"/>
                <a:gd name="T8" fmla="*/ 2147483646 w 164"/>
                <a:gd name="T9" fmla="*/ 2147483646 h 38"/>
                <a:gd name="T10" fmla="*/ 2147483646 w 164"/>
                <a:gd name="T11" fmla="*/ 2147483646 h 38"/>
                <a:gd name="T12" fmla="*/ 2147483646 w 164"/>
                <a:gd name="T13" fmla="*/ 2147483646 h 38"/>
                <a:gd name="T14" fmla="*/ 2147483646 w 164"/>
                <a:gd name="T15" fmla="*/ 2147483646 h 38"/>
                <a:gd name="T16" fmla="*/ 0 w 164"/>
                <a:gd name="T17" fmla="*/ 2147483646 h 38"/>
                <a:gd name="T18" fmla="*/ 2147483646 w 164"/>
                <a:gd name="T19" fmla="*/ 2147483646 h 38"/>
                <a:gd name="T20" fmla="*/ 2147483646 w 164"/>
                <a:gd name="T21" fmla="*/ 0 h 38"/>
                <a:gd name="T22" fmla="*/ 2147483646 w 164"/>
                <a:gd name="T23" fmla="*/ 2147483646 h 38"/>
                <a:gd name="T24" fmla="*/ 2147483646 w 164"/>
                <a:gd name="T25" fmla="*/ 2147483646 h 38"/>
                <a:gd name="T26" fmla="*/ 2147483646 w 164"/>
                <a:gd name="T27" fmla="*/ 2147483646 h 38"/>
                <a:gd name="T28" fmla="*/ 2147483646 w 164"/>
                <a:gd name="T29" fmla="*/ 2147483646 h 38"/>
                <a:gd name="T30" fmla="*/ 2147483646 w 164"/>
                <a:gd name="T31" fmla="*/ 2147483646 h 38"/>
                <a:gd name="T32" fmla="*/ 2147483646 w 164"/>
                <a:gd name="T33" fmla="*/ 2147483646 h 38"/>
                <a:gd name="T34" fmla="*/ 2147483646 w 164"/>
                <a:gd name="T35" fmla="*/ 2147483646 h 38"/>
                <a:gd name="T36" fmla="*/ 2147483646 w 164"/>
                <a:gd name="T37" fmla="*/ 2147483646 h 38"/>
                <a:gd name="T38" fmla="*/ 2147483646 w 164"/>
                <a:gd name="T39" fmla="*/ 2147483646 h 38"/>
                <a:gd name="T40" fmla="*/ 2147483646 w 164"/>
                <a:gd name="T41" fmla="*/ 2147483646 h 38"/>
                <a:gd name="T42" fmla="*/ 2147483646 w 164"/>
                <a:gd name="T43" fmla="*/ 2147483646 h 38"/>
                <a:gd name="T44" fmla="*/ 2147483646 w 164"/>
                <a:gd name="T45" fmla="*/ 2147483646 h 38"/>
                <a:gd name="T46" fmla="*/ 2147483646 w 164"/>
                <a:gd name="T47" fmla="*/ 2147483646 h 38"/>
                <a:gd name="T48" fmla="*/ 2147483646 w 164"/>
                <a:gd name="T49" fmla="*/ 2147483646 h 38"/>
                <a:gd name="T50" fmla="*/ 2147483646 w 164"/>
                <a:gd name="T51" fmla="*/ 2147483646 h 38"/>
                <a:gd name="T52" fmla="*/ 2147483646 w 164"/>
                <a:gd name="T53" fmla="*/ 2147483646 h 38"/>
                <a:gd name="T54" fmla="*/ 2147483646 w 164"/>
                <a:gd name="T55" fmla="*/ 2147483646 h 38"/>
                <a:gd name="T56" fmla="*/ 2147483646 w 164"/>
                <a:gd name="T57" fmla="*/ 2147483646 h 38"/>
                <a:gd name="T58" fmla="*/ 2147483646 w 164"/>
                <a:gd name="T59" fmla="*/ 2147483646 h 38"/>
                <a:gd name="T60" fmla="*/ 2147483646 w 164"/>
                <a:gd name="T61" fmla="*/ 2147483646 h 38"/>
                <a:gd name="T62" fmla="*/ 2147483646 w 164"/>
                <a:gd name="T63" fmla="*/ 2147483646 h 38"/>
                <a:gd name="T64" fmla="*/ 2147483646 w 164"/>
                <a:gd name="T65" fmla="*/ 2147483646 h 38"/>
                <a:gd name="T66" fmla="*/ 2147483646 w 164"/>
                <a:gd name="T67" fmla="*/ 2147483646 h 38"/>
                <a:gd name="T68" fmla="*/ 2147483646 w 164"/>
                <a:gd name="T69" fmla="*/ 2147483646 h 38"/>
                <a:gd name="T70" fmla="*/ 2147483646 w 164"/>
                <a:gd name="T71" fmla="*/ 2147483646 h 38"/>
                <a:gd name="T72" fmla="*/ 2147483646 w 164"/>
                <a:gd name="T73" fmla="*/ 2147483646 h 38"/>
                <a:gd name="T74" fmla="*/ 2147483646 w 164"/>
                <a:gd name="T75" fmla="*/ 2147483646 h 38"/>
                <a:gd name="T76" fmla="*/ 2147483646 w 164"/>
                <a:gd name="T77" fmla="*/ 2147483646 h 38"/>
                <a:gd name="T78" fmla="*/ 2147483646 w 164"/>
                <a:gd name="T79" fmla="*/ 2147483646 h 38"/>
                <a:gd name="T80" fmla="*/ 2147483646 w 164"/>
                <a:gd name="T81" fmla="*/ 2147483646 h 38"/>
                <a:gd name="T82" fmla="*/ 2147483646 w 164"/>
                <a:gd name="T83" fmla="*/ 2147483646 h 38"/>
                <a:gd name="T84" fmla="*/ 2147483646 w 164"/>
                <a:gd name="T85" fmla="*/ 2147483646 h 38"/>
                <a:gd name="T86" fmla="*/ 2147483646 w 164"/>
                <a:gd name="T87" fmla="*/ 2147483646 h 38"/>
                <a:gd name="T88" fmla="*/ 2147483646 w 164"/>
                <a:gd name="T89" fmla="*/ 2147483646 h 38"/>
                <a:gd name="T90" fmla="*/ 2147483646 w 164"/>
                <a:gd name="T91" fmla="*/ 2147483646 h 38"/>
                <a:gd name="T92" fmla="*/ 2147483646 w 164"/>
                <a:gd name="T93" fmla="*/ 2147483646 h 38"/>
                <a:gd name="T94" fmla="*/ 2147483646 w 164"/>
                <a:gd name="T95" fmla="*/ 2147483646 h 38"/>
                <a:gd name="T96" fmla="*/ 2147483646 w 164"/>
                <a:gd name="T97" fmla="*/ 2147483646 h 38"/>
                <a:gd name="T98" fmla="*/ 2147483646 w 164"/>
                <a:gd name="T99" fmla="*/ 2147483646 h 38"/>
                <a:gd name="T100" fmla="*/ 2147483646 w 164"/>
                <a:gd name="T101" fmla="*/ 2147483646 h 38"/>
                <a:gd name="T102" fmla="*/ 2147483646 w 164"/>
                <a:gd name="T103" fmla="*/ 2147483646 h 38"/>
                <a:gd name="T104" fmla="*/ 2147483646 w 164"/>
                <a:gd name="T105" fmla="*/ 2147483646 h 38"/>
                <a:gd name="T106" fmla="*/ 2147483646 w 164"/>
                <a:gd name="T107" fmla="*/ 2147483646 h 38"/>
                <a:gd name="T108" fmla="*/ 2147483646 w 164"/>
                <a:gd name="T109" fmla="*/ 2147483646 h 38"/>
                <a:gd name="T110" fmla="*/ 2147483646 w 164"/>
                <a:gd name="T111" fmla="*/ 2147483646 h 38"/>
                <a:gd name="T112" fmla="*/ 2147483646 w 164"/>
                <a:gd name="T113" fmla="*/ 2147483646 h 38"/>
                <a:gd name="T114" fmla="*/ 2147483646 w 164"/>
                <a:gd name="T115" fmla="*/ 2147483646 h 3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64"/>
                <a:gd name="T175" fmla="*/ 0 h 38"/>
                <a:gd name="T176" fmla="*/ 164 w 164"/>
                <a:gd name="T177" fmla="*/ 38 h 3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64" h="38">
                  <a:moveTo>
                    <a:pt x="30" y="22"/>
                  </a:moveTo>
                  <a:lnTo>
                    <a:pt x="36" y="18"/>
                  </a:lnTo>
                  <a:lnTo>
                    <a:pt x="32" y="16"/>
                  </a:lnTo>
                  <a:lnTo>
                    <a:pt x="28" y="16"/>
                  </a:lnTo>
                  <a:lnTo>
                    <a:pt x="22" y="16"/>
                  </a:lnTo>
                  <a:lnTo>
                    <a:pt x="12" y="18"/>
                  </a:lnTo>
                  <a:lnTo>
                    <a:pt x="8" y="16"/>
                  </a:lnTo>
                  <a:lnTo>
                    <a:pt x="4" y="14"/>
                  </a:lnTo>
                  <a:lnTo>
                    <a:pt x="0" y="6"/>
                  </a:lnTo>
                  <a:lnTo>
                    <a:pt x="8" y="2"/>
                  </a:lnTo>
                  <a:lnTo>
                    <a:pt x="20" y="0"/>
                  </a:lnTo>
                  <a:lnTo>
                    <a:pt x="28" y="2"/>
                  </a:lnTo>
                  <a:lnTo>
                    <a:pt x="32" y="6"/>
                  </a:lnTo>
                  <a:lnTo>
                    <a:pt x="38" y="8"/>
                  </a:lnTo>
                  <a:lnTo>
                    <a:pt x="44" y="10"/>
                  </a:lnTo>
                  <a:lnTo>
                    <a:pt x="58" y="10"/>
                  </a:lnTo>
                  <a:lnTo>
                    <a:pt x="60" y="8"/>
                  </a:lnTo>
                  <a:lnTo>
                    <a:pt x="64" y="6"/>
                  </a:lnTo>
                  <a:lnTo>
                    <a:pt x="68" y="6"/>
                  </a:lnTo>
                  <a:lnTo>
                    <a:pt x="62" y="10"/>
                  </a:lnTo>
                  <a:lnTo>
                    <a:pt x="60" y="12"/>
                  </a:lnTo>
                  <a:lnTo>
                    <a:pt x="58" y="16"/>
                  </a:lnTo>
                  <a:lnTo>
                    <a:pt x="60" y="18"/>
                  </a:lnTo>
                  <a:lnTo>
                    <a:pt x="60" y="20"/>
                  </a:lnTo>
                  <a:lnTo>
                    <a:pt x="66" y="20"/>
                  </a:lnTo>
                  <a:lnTo>
                    <a:pt x="80" y="20"/>
                  </a:lnTo>
                  <a:lnTo>
                    <a:pt x="94" y="20"/>
                  </a:lnTo>
                  <a:lnTo>
                    <a:pt x="108" y="20"/>
                  </a:lnTo>
                  <a:lnTo>
                    <a:pt x="120" y="18"/>
                  </a:lnTo>
                  <a:lnTo>
                    <a:pt x="136" y="18"/>
                  </a:lnTo>
                  <a:lnTo>
                    <a:pt x="144" y="18"/>
                  </a:lnTo>
                  <a:lnTo>
                    <a:pt x="152" y="20"/>
                  </a:lnTo>
                  <a:lnTo>
                    <a:pt x="164" y="22"/>
                  </a:lnTo>
                  <a:lnTo>
                    <a:pt x="160" y="30"/>
                  </a:lnTo>
                  <a:lnTo>
                    <a:pt x="156" y="36"/>
                  </a:lnTo>
                  <a:lnTo>
                    <a:pt x="148" y="38"/>
                  </a:lnTo>
                  <a:lnTo>
                    <a:pt x="140" y="38"/>
                  </a:lnTo>
                  <a:lnTo>
                    <a:pt x="132" y="38"/>
                  </a:lnTo>
                  <a:lnTo>
                    <a:pt x="124" y="36"/>
                  </a:lnTo>
                  <a:lnTo>
                    <a:pt x="118" y="36"/>
                  </a:lnTo>
                  <a:lnTo>
                    <a:pt x="110" y="34"/>
                  </a:lnTo>
                  <a:lnTo>
                    <a:pt x="104" y="34"/>
                  </a:lnTo>
                  <a:lnTo>
                    <a:pt x="96" y="32"/>
                  </a:lnTo>
                  <a:lnTo>
                    <a:pt x="90" y="30"/>
                  </a:lnTo>
                  <a:lnTo>
                    <a:pt x="86" y="30"/>
                  </a:lnTo>
                  <a:lnTo>
                    <a:pt x="78" y="32"/>
                  </a:lnTo>
                  <a:lnTo>
                    <a:pt x="72" y="34"/>
                  </a:lnTo>
                  <a:lnTo>
                    <a:pt x="68" y="38"/>
                  </a:lnTo>
                  <a:lnTo>
                    <a:pt x="62" y="38"/>
                  </a:lnTo>
                  <a:lnTo>
                    <a:pt x="42" y="36"/>
                  </a:lnTo>
                  <a:lnTo>
                    <a:pt x="32" y="36"/>
                  </a:lnTo>
                  <a:lnTo>
                    <a:pt x="28" y="36"/>
                  </a:lnTo>
                  <a:lnTo>
                    <a:pt x="24" y="38"/>
                  </a:lnTo>
                  <a:lnTo>
                    <a:pt x="24" y="30"/>
                  </a:lnTo>
                  <a:lnTo>
                    <a:pt x="28" y="24"/>
                  </a:lnTo>
                  <a:lnTo>
                    <a:pt x="32" y="20"/>
                  </a:lnTo>
                  <a:lnTo>
                    <a:pt x="36" y="20"/>
                  </a:lnTo>
                  <a:lnTo>
                    <a:pt x="30" y="2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27" name="Freeform 53"/>
            <p:cNvSpPr>
              <a:spLocks noChangeArrowheads="1"/>
            </p:cNvSpPr>
            <p:nvPr/>
          </p:nvSpPr>
          <p:spPr bwMode="auto">
            <a:xfrm>
              <a:off x="1714674" y="184515"/>
              <a:ext cx="46124" cy="22567"/>
            </a:xfrm>
            <a:custGeom>
              <a:avLst/>
              <a:gdLst>
                <a:gd name="T0" fmla="*/ 2147483646 w 30"/>
                <a:gd name="T1" fmla="*/ 2147483646 h 14"/>
                <a:gd name="T2" fmla="*/ 2147483646 w 30"/>
                <a:gd name="T3" fmla="*/ 2147483646 h 14"/>
                <a:gd name="T4" fmla="*/ 2147483646 w 30"/>
                <a:gd name="T5" fmla="*/ 2147483646 h 14"/>
                <a:gd name="T6" fmla="*/ 2147483646 w 30"/>
                <a:gd name="T7" fmla="*/ 2147483646 h 14"/>
                <a:gd name="T8" fmla="*/ 2147483646 w 30"/>
                <a:gd name="T9" fmla="*/ 2147483646 h 14"/>
                <a:gd name="T10" fmla="*/ 0 w 30"/>
                <a:gd name="T11" fmla="*/ 2147483646 h 14"/>
                <a:gd name="T12" fmla="*/ 2147483646 w 30"/>
                <a:gd name="T13" fmla="*/ 2147483646 h 14"/>
                <a:gd name="T14" fmla="*/ 2147483646 w 30"/>
                <a:gd name="T15" fmla="*/ 0 h 14"/>
                <a:gd name="T16" fmla="*/ 2147483646 w 30"/>
                <a:gd name="T17" fmla="*/ 0 h 14"/>
                <a:gd name="T18" fmla="*/ 2147483646 w 30"/>
                <a:gd name="T19" fmla="*/ 2147483646 h 14"/>
                <a:gd name="T20" fmla="*/ 2147483646 w 30"/>
                <a:gd name="T21" fmla="*/ 2147483646 h 14"/>
                <a:gd name="T22" fmla="*/ 2147483646 w 30"/>
                <a:gd name="T23" fmla="*/ 2147483646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14"/>
                <a:gd name="T38" fmla="*/ 30 w 30"/>
                <a:gd name="T39" fmla="*/ 14 h 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14">
                  <a:moveTo>
                    <a:pt x="30" y="8"/>
                  </a:moveTo>
                  <a:lnTo>
                    <a:pt x="28" y="12"/>
                  </a:lnTo>
                  <a:lnTo>
                    <a:pt x="24" y="14"/>
                  </a:lnTo>
                  <a:lnTo>
                    <a:pt x="20" y="14"/>
                  </a:lnTo>
                  <a:lnTo>
                    <a:pt x="10" y="12"/>
                  </a:lnTo>
                  <a:lnTo>
                    <a:pt x="0" y="10"/>
                  </a:lnTo>
                  <a:lnTo>
                    <a:pt x="6" y="4"/>
                  </a:lnTo>
                  <a:lnTo>
                    <a:pt x="16" y="0"/>
                  </a:lnTo>
                  <a:lnTo>
                    <a:pt x="22" y="0"/>
                  </a:lnTo>
                  <a:lnTo>
                    <a:pt x="26" y="2"/>
                  </a:lnTo>
                  <a:lnTo>
                    <a:pt x="28" y="4"/>
                  </a:lnTo>
                  <a:lnTo>
                    <a:pt x="30" y="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28" name="Freeform 54"/>
            <p:cNvSpPr>
              <a:spLocks noChangeArrowheads="1"/>
            </p:cNvSpPr>
            <p:nvPr/>
          </p:nvSpPr>
          <p:spPr bwMode="auto">
            <a:xfrm>
              <a:off x="1763105" y="114159"/>
              <a:ext cx="51890" cy="29203"/>
            </a:xfrm>
            <a:custGeom>
              <a:avLst/>
              <a:gdLst>
                <a:gd name="T0" fmla="*/ 2147483646 w 36"/>
                <a:gd name="T1" fmla="*/ 2147483646 h 18"/>
                <a:gd name="T2" fmla="*/ 2147483646 w 36"/>
                <a:gd name="T3" fmla="*/ 2147483646 h 18"/>
                <a:gd name="T4" fmla="*/ 2147483646 w 36"/>
                <a:gd name="T5" fmla="*/ 2147483646 h 18"/>
                <a:gd name="T6" fmla="*/ 2147483646 w 36"/>
                <a:gd name="T7" fmla="*/ 2147483646 h 18"/>
                <a:gd name="T8" fmla="*/ 2147483646 w 36"/>
                <a:gd name="T9" fmla="*/ 2147483646 h 18"/>
                <a:gd name="T10" fmla="*/ 2147483646 w 36"/>
                <a:gd name="T11" fmla="*/ 2147483646 h 18"/>
                <a:gd name="T12" fmla="*/ 2147483646 w 36"/>
                <a:gd name="T13" fmla="*/ 2147483646 h 18"/>
                <a:gd name="T14" fmla="*/ 2147483646 w 36"/>
                <a:gd name="T15" fmla="*/ 2147483646 h 18"/>
                <a:gd name="T16" fmla="*/ 2147483646 w 36"/>
                <a:gd name="T17" fmla="*/ 2147483646 h 18"/>
                <a:gd name="T18" fmla="*/ 0 w 36"/>
                <a:gd name="T19" fmla="*/ 2147483646 h 18"/>
                <a:gd name="T20" fmla="*/ 2147483646 w 36"/>
                <a:gd name="T21" fmla="*/ 2147483646 h 18"/>
                <a:gd name="T22" fmla="*/ 2147483646 w 36"/>
                <a:gd name="T23" fmla="*/ 0 h 18"/>
                <a:gd name="T24" fmla="*/ 2147483646 w 36"/>
                <a:gd name="T25" fmla="*/ 0 h 18"/>
                <a:gd name="T26" fmla="*/ 2147483646 w 36"/>
                <a:gd name="T27" fmla="*/ 0 h 18"/>
                <a:gd name="T28" fmla="*/ 2147483646 w 36"/>
                <a:gd name="T29" fmla="*/ 2147483646 h 18"/>
                <a:gd name="T30" fmla="*/ 2147483646 w 36"/>
                <a:gd name="T31" fmla="*/ 2147483646 h 1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6"/>
                <a:gd name="T49" fmla="*/ 0 h 18"/>
                <a:gd name="T50" fmla="*/ 36 w 36"/>
                <a:gd name="T51" fmla="*/ 18 h 1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6" h="18">
                  <a:moveTo>
                    <a:pt x="32" y="6"/>
                  </a:moveTo>
                  <a:lnTo>
                    <a:pt x="26" y="10"/>
                  </a:lnTo>
                  <a:lnTo>
                    <a:pt x="30" y="12"/>
                  </a:lnTo>
                  <a:lnTo>
                    <a:pt x="36" y="12"/>
                  </a:lnTo>
                  <a:lnTo>
                    <a:pt x="34" y="16"/>
                  </a:lnTo>
                  <a:lnTo>
                    <a:pt x="36" y="18"/>
                  </a:lnTo>
                  <a:lnTo>
                    <a:pt x="16" y="18"/>
                  </a:lnTo>
                  <a:lnTo>
                    <a:pt x="8" y="14"/>
                  </a:lnTo>
                  <a:lnTo>
                    <a:pt x="2" y="12"/>
                  </a:lnTo>
                  <a:lnTo>
                    <a:pt x="0" y="6"/>
                  </a:lnTo>
                  <a:lnTo>
                    <a:pt x="2" y="2"/>
                  </a:lnTo>
                  <a:lnTo>
                    <a:pt x="4" y="0"/>
                  </a:lnTo>
                  <a:lnTo>
                    <a:pt x="8" y="0"/>
                  </a:lnTo>
                  <a:lnTo>
                    <a:pt x="14" y="0"/>
                  </a:lnTo>
                  <a:lnTo>
                    <a:pt x="24" y="4"/>
                  </a:lnTo>
                  <a:lnTo>
                    <a:pt x="32" y="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29" name="Freeform 55"/>
            <p:cNvSpPr>
              <a:spLocks noChangeArrowheads="1"/>
            </p:cNvSpPr>
            <p:nvPr/>
          </p:nvSpPr>
          <p:spPr bwMode="auto">
            <a:xfrm>
              <a:off x="1831138" y="38495"/>
              <a:ext cx="556952" cy="136727"/>
            </a:xfrm>
            <a:custGeom>
              <a:avLst/>
              <a:gdLst>
                <a:gd name="T0" fmla="*/ 2147483646 w 382"/>
                <a:gd name="T1" fmla="*/ 2147483646 h 86"/>
                <a:gd name="T2" fmla="*/ 2147483646 w 382"/>
                <a:gd name="T3" fmla="*/ 2147483646 h 86"/>
                <a:gd name="T4" fmla="*/ 2147483646 w 382"/>
                <a:gd name="T5" fmla="*/ 2147483646 h 86"/>
                <a:gd name="T6" fmla="*/ 2147483646 w 382"/>
                <a:gd name="T7" fmla="*/ 2147483646 h 86"/>
                <a:gd name="T8" fmla="*/ 2147483646 w 382"/>
                <a:gd name="T9" fmla="*/ 2147483646 h 86"/>
                <a:gd name="T10" fmla="*/ 2147483646 w 382"/>
                <a:gd name="T11" fmla="*/ 2147483646 h 86"/>
                <a:gd name="T12" fmla="*/ 2147483646 w 382"/>
                <a:gd name="T13" fmla="*/ 2147483646 h 86"/>
                <a:gd name="T14" fmla="*/ 2147483646 w 382"/>
                <a:gd name="T15" fmla="*/ 2147483646 h 86"/>
                <a:gd name="T16" fmla="*/ 2147483646 w 382"/>
                <a:gd name="T17" fmla="*/ 2147483646 h 86"/>
                <a:gd name="T18" fmla="*/ 2147483646 w 382"/>
                <a:gd name="T19" fmla="*/ 2147483646 h 86"/>
                <a:gd name="T20" fmla="*/ 2147483646 w 382"/>
                <a:gd name="T21" fmla="*/ 2147483646 h 86"/>
                <a:gd name="T22" fmla="*/ 2147483646 w 382"/>
                <a:gd name="T23" fmla="*/ 2147483646 h 86"/>
                <a:gd name="T24" fmla="*/ 2147483646 w 382"/>
                <a:gd name="T25" fmla="*/ 2147483646 h 86"/>
                <a:gd name="T26" fmla="*/ 2147483646 w 382"/>
                <a:gd name="T27" fmla="*/ 2147483646 h 86"/>
                <a:gd name="T28" fmla="*/ 2147483646 w 382"/>
                <a:gd name="T29" fmla="*/ 2147483646 h 86"/>
                <a:gd name="T30" fmla="*/ 2147483646 w 382"/>
                <a:gd name="T31" fmla="*/ 2147483646 h 86"/>
                <a:gd name="T32" fmla="*/ 2147483646 w 382"/>
                <a:gd name="T33" fmla="*/ 2147483646 h 86"/>
                <a:gd name="T34" fmla="*/ 2147483646 w 382"/>
                <a:gd name="T35" fmla="*/ 2147483646 h 86"/>
                <a:gd name="T36" fmla="*/ 2147483646 w 382"/>
                <a:gd name="T37" fmla="*/ 2147483646 h 86"/>
                <a:gd name="T38" fmla="*/ 2147483646 w 382"/>
                <a:gd name="T39" fmla="*/ 2147483646 h 86"/>
                <a:gd name="T40" fmla="*/ 2147483646 w 382"/>
                <a:gd name="T41" fmla="*/ 2147483646 h 86"/>
                <a:gd name="T42" fmla="*/ 2147483646 w 382"/>
                <a:gd name="T43" fmla="*/ 2147483646 h 86"/>
                <a:gd name="T44" fmla="*/ 2147483646 w 382"/>
                <a:gd name="T45" fmla="*/ 2147483646 h 86"/>
                <a:gd name="T46" fmla="*/ 2147483646 w 382"/>
                <a:gd name="T47" fmla="*/ 2147483646 h 86"/>
                <a:gd name="T48" fmla="*/ 2147483646 w 382"/>
                <a:gd name="T49" fmla="*/ 2147483646 h 86"/>
                <a:gd name="T50" fmla="*/ 2147483646 w 382"/>
                <a:gd name="T51" fmla="*/ 2147483646 h 86"/>
                <a:gd name="T52" fmla="*/ 0 w 382"/>
                <a:gd name="T53" fmla="*/ 2147483646 h 86"/>
                <a:gd name="T54" fmla="*/ 2147483646 w 382"/>
                <a:gd name="T55" fmla="*/ 2147483646 h 86"/>
                <a:gd name="T56" fmla="*/ 2147483646 w 382"/>
                <a:gd name="T57" fmla="*/ 2147483646 h 86"/>
                <a:gd name="T58" fmla="*/ 2147483646 w 382"/>
                <a:gd name="T59" fmla="*/ 2147483646 h 86"/>
                <a:gd name="T60" fmla="*/ 2147483646 w 382"/>
                <a:gd name="T61" fmla="*/ 2147483646 h 86"/>
                <a:gd name="T62" fmla="*/ 2147483646 w 382"/>
                <a:gd name="T63" fmla="*/ 2147483646 h 86"/>
                <a:gd name="T64" fmla="*/ 2147483646 w 382"/>
                <a:gd name="T65" fmla="*/ 2147483646 h 86"/>
                <a:gd name="T66" fmla="*/ 2147483646 w 382"/>
                <a:gd name="T67" fmla="*/ 2147483646 h 86"/>
                <a:gd name="T68" fmla="*/ 2147483646 w 382"/>
                <a:gd name="T69" fmla="*/ 2147483646 h 86"/>
                <a:gd name="T70" fmla="*/ 2147483646 w 382"/>
                <a:gd name="T71" fmla="*/ 2147483646 h 86"/>
                <a:gd name="T72" fmla="*/ 2147483646 w 382"/>
                <a:gd name="T73" fmla="*/ 2147483646 h 86"/>
                <a:gd name="T74" fmla="*/ 2147483646 w 382"/>
                <a:gd name="T75" fmla="*/ 2147483646 h 86"/>
                <a:gd name="T76" fmla="*/ 2147483646 w 382"/>
                <a:gd name="T77" fmla="*/ 2147483646 h 86"/>
                <a:gd name="T78" fmla="*/ 2147483646 w 382"/>
                <a:gd name="T79" fmla="*/ 2147483646 h 86"/>
                <a:gd name="T80" fmla="*/ 2147483646 w 382"/>
                <a:gd name="T81" fmla="*/ 2147483646 h 86"/>
                <a:gd name="T82" fmla="*/ 2147483646 w 382"/>
                <a:gd name="T83" fmla="*/ 2147483646 h 86"/>
                <a:gd name="T84" fmla="*/ 2147483646 w 382"/>
                <a:gd name="T85" fmla="*/ 2147483646 h 86"/>
                <a:gd name="T86" fmla="*/ 2147483646 w 382"/>
                <a:gd name="T87" fmla="*/ 2147483646 h 86"/>
                <a:gd name="T88" fmla="*/ 2147483646 w 382"/>
                <a:gd name="T89" fmla="*/ 2147483646 h 86"/>
                <a:gd name="T90" fmla="*/ 2147483646 w 382"/>
                <a:gd name="T91" fmla="*/ 2147483646 h 86"/>
                <a:gd name="T92" fmla="*/ 2147483646 w 382"/>
                <a:gd name="T93" fmla="*/ 2147483646 h 86"/>
                <a:gd name="T94" fmla="*/ 2147483646 w 382"/>
                <a:gd name="T95" fmla="*/ 2147483646 h 86"/>
                <a:gd name="T96" fmla="*/ 2147483646 w 382"/>
                <a:gd name="T97" fmla="*/ 0 h 86"/>
                <a:gd name="T98" fmla="*/ 2147483646 w 382"/>
                <a:gd name="T99" fmla="*/ 2147483646 h 86"/>
                <a:gd name="T100" fmla="*/ 2147483646 w 382"/>
                <a:gd name="T101" fmla="*/ 2147483646 h 86"/>
                <a:gd name="T102" fmla="*/ 2147483646 w 382"/>
                <a:gd name="T103" fmla="*/ 2147483646 h 86"/>
                <a:gd name="T104" fmla="*/ 2147483646 w 382"/>
                <a:gd name="T105" fmla="*/ 2147483646 h 86"/>
                <a:gd name="T106" fmla="*/ 2147483646 w 382"/>
                <a:gd name="T107" fmla="*/ 2147483646 h 86"/>
                <a:gd name="T108" fmla="*/ 2147483646 w 382"/>
                <a:gd name="T109" fmla="*/ 2147483646 h 86"/>
                <a:gd name="T110" fmla="*/ 2147483646 w 382"/>
                <a:gd name="T111" fmla="*/ 2147483646 h 86"/>
                <a:gd name="T112" fmla="*/ 2147483646 w 382"/>
                <a:gd name="T113" fmla="*/ 2147483646 h 86"/>
                <a:gd name="T114" fmla="*/ 2147483646 w 382"/>
                <a:gd name="T115" fmla="*/ 2147483646 h 86"/>
                <a:gd name="T116" fmla="*/ 2147483646 w 382"/>
                <a:gd name="T117" fmla="*/ 2147483646 h 86"/>
                <a:gd name="T118" fmla="*/ 2147483646 w 382"/>
                <a:gd name="T119" fmla="*/ 2147483646 h 86"/>
                <a:gd name="T120" fmla="*/ 2147483646 w 382"/>
                <a:gd name="T121" fmla="*/ 2147483646 h 86"/>
                <a:gd name="T122" fmla="*/ 2147483646 w 382"/>
                <a:gd name="T123" fmla="*/ 2147483646 h 86"/>
                <a:gd name="T124" fmla="*/ 2147483646 w 382"/>
                <a:gd name="T125" fmla="*/ 2147483646 h 8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382"/>
                <a:gd name="T190" fmla="*/ 0 h 86"/>
                <a:gd name="T191" fmla="*/ 382 w 382"/>
                <a:gd name="T192" fmla="*/ 86 h 8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382" h="86">
                  <a:moveTo>
                    <a:pt x="174" y="60"/>
                  </a:moveTo>
                  <a:lnTo>
                    <a:pt x="168" y="58"/>
                  </a:lnTo>
                  <a:lnTo>
                    <a:pt x="164" y="50"/>
                  </a:lnTo>
                  <a:lnTo>
                    <a:pt x="158" y="50"/>
                  </a:lnTo>
                  <a:lnTo>
                    <a:pt x="156" y="58"/>
                  </a:lnTo>
                  <a:lnTo>
                    <a:pt x="154" y="64"/>
                  </a:lnTo>
                  <a:lnTo>
                    <a:pt x="150" y="70"/>
                  </a:lnTo>
                  <a:lnTo>
                    <a:pt x="146" y="72"/>
                  </a:lnTo>
                  <a:lnTo>
                    <a:pt x="142" y="72"/>
                  </a:lnTo>
                  <a:lnTo>
                    <a:pt x="140" y="72"/>
                  </a:lnTo>
                  <a:lnTo>
                    <a:pt x="136" y="68"/>
                  </a:lnTo>
                  <a:lnTo>
                    <a:pt x="132" y="66"/>
                  </a:lnTo>
                  <a:lnTo>
                    <a:pt x="126" y="66"/>
                  </a:lnTo>
                  <a:lnTo>
                    <a:pt x="136" y="70"/>
                  </a:lnTo>
                  <a:lnTo>
                    <a:pt x="142" y="74"/>
                  </a:lnTo>
                  <a:lnTo>
                    <a:pt x="132" y="82"/>
                  </a:lnTo>
                  <a:lnTo>
                    <a:pt x="120" y="86"/>
                  </a:lnTo>
                  <a:lnTo>
                    <a:pt x="114" y="86"/>
                  </a:lnTo>
                  <a:lnTo>
                    <a:pt x="112" y="84"/>
                  </a:lnTo>
                  <a:lnTo>
                    <a:pt x="106" y="82"/>
                  </a:lnTo>
                  <a:lnTo>
                    <a:pt x="102" y="80"/>
                  </a:lnTo>
                  <a:lnTo>
                    <a:pt x="46" y="80"/>
                  </a:lnTo>
                  <a:lnTo>
                    <a:pt x="32" y="82"/>
                  </a:lnTo>
                  <a:lnTo>
                    <a:pt x="28" y="82"/>
                  </a:lnTo>
                  <a:lnTo>
                    <a:pt x="26" y="82"/>
                  </a:lnTo>
                  <a:lnTo>
                    <a:pt x="24" y="80"/>
                  </a:lnTo>
                  <a:lnTo>
                    <a:pt x="22" y="76"/>
                  </a:lnTo>
                  <a:lnTo>
                    <a:pt x="24" y="72"/>
                  </a:lnTo>
                  <a:lnTo>
                    <a:pt x="26" y="70"/>
                  </a:lnTo>
                  <a:lnTo>
                    <a:pt x="34" y="72"/>
                  </a:lnTo>
                  <a:lnTo>
                    <a:pt x="50" y="76"/>
                  </a:lnTo>
                  <a:lnTo>
                    <a:pt x="52" y="68"/>
                  </a:lnTo>
                  <a:lnTo>
                    <a:pt x="54" y="64"/>
                  </a:lnTo>
                  <a:lnTo>
                    <a:pt x="58" y="62"/>
                  </a:lnTo>
                  <a:lnTo>
                    <a:pt x="64" y="62"/>
                  </a:lnTo>
                  <a:lnTo>
                    <a:pt x="68" y="64"/>
                  </a:lnTo>
                  <a:lnTo>
                    <a:pt x="72" y="64"/>
                  </a:lnTo>
                  <a:lnTo>
                    <a:pt x="76" y="66"/>
                  </a:lnTo>
                  <a:lnTo>
                    <a:pt x="80" y="66"/>
                  </a:lnTo>
                  <a:lnTo>
                    <a:pt x="76" y="60"/>
                  </a:lnTo>
                  <a:lnTo>
                    <a:pt x="74" y="54"/>
                  </a:lnTo>
                  <a:lnTo>
                    <a:pt x="72" y="50"/>
                  </a:lnTo>
                  <a:lnTo>
                    <a:pt x="64" y="52"/>
                  </a:lnTo>
                  <a:lnTo>
                    <a:pt x="64" y="50"/>
                  </a:lnTo>
                  <a:lnTo>
                    <a:pt x="62" y="48"/>
                  </a:lnTo>
                  <a:lnTo>
                    <a:pt x="50" y="52"/>
                  </a:lnTo>
                  <a:lnTo>
                    <a:pt x="42" y="54"/>
                  </a:lnTo>
                  <a:lnTo>
                    <a:pt x="34" y="54"/>
                  </a:lnTo>
                  <a:lnTo>
                    <a:pt x="22" y="54"/>
                  </a:lnTo>
                  <a:lnTo>
                    <a:pt x="10" y="52"/>
                  </a:lnTo>
                  <a:lnTo>
                    <a:pt x="6" y="50"/>
                  </a:lnTo>
                  <a:lnTo>
                    <a:pt x="4" y="46"/>
                  </a:lnTo>
                  <a:lnTo>
                    <a:pt x="2" y="42"/>
                  </a:lnTo>
                  <a:lnTo>
                    <a:pt x="0" y="38"/>
                  </a:lnTo>
                  <a:lnTo>
                    <a:pt x="2" y="36"/>
                  </a:lnTo>
                  <a:lnTo>
                    <a:pt x="6" y="32"/>
                  </a:lnTo>
                  <a:lnTo>
                    <a:pt x="24" y="26"/>
                  </a:lnTo>
                  <a:lnTo>
                    <a:pt x="42" y="24"/>
                  </a:lnTo>
                  <a:lnTo>
                    <a:pt x="58" y="22"/>
                  </a:lnTo>
                  <a:lnTo>
                    <a:pt x="78" y="26"/>
                  </a:lnTo>
                  <a:lnTo>
                    <a:pt x="88" y="32"/>
                  </a:lnTo>
                  <a:lnTo>
                    <a:pt x="96" y="36"/>
                  </a:lnTo>
                  <a:lnTo>
                    <a:pt x="98" y="36"/>
                  </a:lnTo>
                  <a:lnTo>
                    <a:pt x="104" y="36"/>
                  </a:lnTo>
                  <a:lnTo>
                    <a:pt x="104" y="34"/>
                  </a:lnTo>
                  <a:lnTo>
                    <a:pt x="108" y="30"/>
                  </a:lnTo>
                  <a:lnTo>
                    <a:pt x="112" y="28"/>
                  </a:lnTo>
                  <a:lnTo>
                    <a:pt x="116" y="26"/>
                  </a:lnTo>
                  <a:lnTo>
                    <a:pt x="126" y="28"/>
                  </a:lnTo>
                  <a:lnTo>
                    <a:pt x="132" y="32"/>
                  </a:lnTo>
                  <a:lnTo>
                    <a:pt x="136" y="36"/>
                  </a:lnTo>
                  <a:lnTo>
                    <a:pt x="142" y="36"/>
                  </a:lnTo>
                  <a:lnTo>
                    <a:pt x="142" y="32"/>
                  </a:lnTo>
                  <a:lnTo>
                    <a:pt x="140" y="30"/>
                  </a:lnTo>
                  <a:lnTo>
                    <a:pt x="130" y="24"/>
                  </a:lnTo>
                  <a:lnTo>
                    <a:pt x="120" y="24"/>
                  </a:lnTo>
                  <a:lnTo>
                    <a:pt x="114" y="24"/>
                  </a:lnTo>
                  <a:lnTo>
                    <a:pt x="98" y="24"/>
                  </a:lnTo>
                  <a:lnTo>
                    <a:pt x="86" y="24"/>
                  </a:lnTo>
                  <a:lnTo>
                    <a:pt x="82" y="24"/>
                  </a:lnTo>
                  <a:lnTo>
                    <a:pt x="80" y="22"/>
                  </a:lnTo>
                  <a:lnTo>
                    <a:pt x="78" y="20"/>
                  </a:lnTo>
                  <a:lnTo>
                    <a:pt x="80" y="14"/>
                  </a:lnTo>
                  <a:lnTo>
                    <a:pt x="84" y="12"/>
                  </a:lnTo>
                  <a:lnTo>
                    <a:pt x="92" y="12"/>
                  </a:lnTo>
                  <a:lnTo>
                    <a:pt x="126" y="12"/>
                  </a:lnTo>
                  <a:lnTo>
                    <a:pt x="134" y="10"/>
                  </a:lnTo>
                  <a:lnTo>
                    <a:pt x="142" y="8"/>
                  </a:lnTo>
                  <a:lnTo>
                    <a:pt x="148" y="8"/>
                  </a:lnTo>
                  <a:lnTo>
                    <a:pt x="158" y="8"/>
                  </a:lnTo>
                  <a:lnTo>
                    <a:pt x="164" y="8"/>
                  </a:lnTo>
                  <a:lnTo>
                    <a:pt x="168" y="8"/>
                  </a:lnTo>
                  <a:lnTo>
                    <a:pt x="168" y="10"/>
                  </a:lnTo>
                  <a:lnTo>
                    <a:pt x="172" y="10"/>
                  </a:lnTo>
                  <a:lnTo>
                    <a:pt x="188" y="8"/>
                  </a:lnTo>
                  <a:lnTo>
                    <a:pt x="202" y="4"/>
                  </a:lnTo>
                  <a:lnTo>
                    <a:pt x="226" y="2"/>
                  </a:lnTo>
                  <a:lnTo>
                    <a:pt x="252" y="0"/>
                  </a:lnTo>
                  <a:lnTo>
                    <a:pt x="306" y="2"/>
                  </a:lnTo>
                  <a:lnTo>
                    <a:pt x="328" y="2"/>
                  </a:lnTo>
                  <a:lnTo>
                    <a:pt x="346" y="2"/>
                  </a:lnTo>
                  <a:lnTo>
                    <a:pt x="364" y="6"/>
                  </a:lnTo>
                  <a:lnTo>
                    <a:pt x="382" y="10"/>
                  </a:lnTo>
                  <a:lnTo>
                    <a:pt x="368" y="16"/>
                  </a:lnTo>
                  <a:lnTo>
                    <a:pt x="352" y="22"/>
                  </a:lnTo>
                  <a:lnTo>
                    <a:pt x="332" y="24"/>
                  </a:lnTo>
                  <a:lnTo>
                    <a:pt x="324" y="24"/>
                  </a:lnTo>
                  <a:lnTo>
                    <a:pt x="316" y="24"/>
                  </a:lnTo>
                  <a:lnTo>
                    <a:pt x="304" y="24"/>
                  </a:lnTo>
                  <a:lnTo>
                    <a:pt x="310" y="24"/>
                  </a:lnTo>
                  <a:lnTo>
                    <a:pt x="318" y="24"/>
                  </a:lnTo>
                  <a:lnTo>
                    <a:pt x="310" y="26"/>
                  </a:lnTo>
                  <a:lnTo>
                    <a:pt x="302" y="26"/>
                  </a:lnTo>
                  <a:lnTo>
                    <a:pt x="282" y="26"/>
                  </a:lnTo>
                  <a:lnTo>
                    <a:pt x="272" y="28"/>
                  </a:lnTo>
                  <a:lnTo>
                    <a:pt x="262" y="32"/>
                  </a:lnTo>
                  <a:lnTo>
                    <a:pt x="250" y="36"/>
                  </a:lnTo>
                  <a:lnTo>
                    <a:pt x="240" y="36"/>
                  </a:lnTo>
                  <a:lnTo>
                    <a:pt x="222" y="36"/>
                  </a:lnTo>
                  <a:lnTo>
                    <a:pt x="216" y="36"/>
                  </a:lnTo>
                  <a:lnTo>
                    <a:pt x="210" y="36"/>
                  </a:lnTo>
                  <a:lnTo>
                    <a:pt x="208" y="40"/>
                  </a:lnTo>
                  <a:lnTo>
                    <a:pt x="206" y="44"/>
                  </a:lnTo>
                  <a:lnTo>
                    <a:pt x="196" y="52"/>
                  </a:lnTo>
                  <a:lnTo>
                    <a:pt x="184" y="58"/>
                  </a:lnTo>
                  <a:lnTo>
                    <a:pt x="174" y="6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30" name="Freeform 56"/>
            <p:cNvSpPr>
              <a:spLocks noChangeArrowheads="1"/>
            </p:cNvSpPr>
            <p:nvPr/>
          </p:nvSpPr>
          <p:spPr bwMode="auto">
            <a:xfrm>
              <a:off x="1748114" y="225665"/>
              <a:ext cx="415120" cy="300003"/>
            </a:xfrm>
            <a:custGeom>
              <a:avLst/>
              <a:gdLst>
                <a:gd name="T0" fmla="*/ 2147483646 w 284"/>
                <a:gd name="T1" fmla="*/ 2147483646 h 190"/>
                <a:gd name="T2" fmla="*/ 2147483646 w 284"/>
                <a:gd name="T3" fmla="*/ 2147483646 h 190"/>
                <a:gd name="T4" fmla="*/ 2147483646 w 284"/>
                <a:gd name="T5" fmla="*/ 2147483646 h 190"/>
                <a:gd name="T6" fmla="*/ 2147483646 w 284"/>
                <a:gd name="T7" fmla="*/ 2147483646 h 190"/>
                <a:gd name="T8" fmla="*/ 2147483646 w 284"/>
                <a:gd name="T9" fmla="*/ 2147483646 h 190"/>
                <a:gd name="T10" fmla="*/ 2147483646 w 284"/>
                <a:gd name="T11" fmla="*/ 2147483646 h 190"/>
                <a:gd name="T12" fmla="*/ 2147483646 w 284"/>
                <a:gd name="T13" fmla="*/ 2147483646 h 190"/>
                <a:gd name="T14" fmla="*/ 2147483646 w 284"/>
                <a:gd name="T15" fmla="*/ 2147483646 h 190"/>
                <a:gd name="T16" fmla="*/ 2147483646 w 284"/>
                <a:gd name="T17" fmla="*/ 2147483646 h 190"/>
                <a:gd name="T18" fmla="*/ 2147483646 w 284"/>
                <a:gd name="T19" fmla="*/ 2147483646 h 190"/>
                <a:gd name="T20" fmla="*/ 2147483646 w 284"/>
                <a:gd name="T21" fmla="*/ 2147483646 h 190"/>
                <a:gd name="T22" fmla="*/ 2147483646 w 284"/>
                <a:gd name="T23" fmla="*/ 2147483646 h 190"/>
                <a:gd name="T24" fmla="*/ 2147483646 w 284"/>
                <a:gd name="T25" fmla="*/ 2147483646 h 190"/>
                <a:gd name="T26" fmla="*/ 2147483646 w 284"/>
                <a:gd name="T27" fmla="*/ 2147483646 h 190"/>
                <a:gd name="T28" fmla="*/ 2147483646 w 284"/>
                <a:gd name="T29" fmla="*/ 2147483646 h 190"/>
                <a:gd name="T30" fmla="*/ 2147483646 w 284"/>
                <a:gd name="T31" fmla="*/ 2147483646 h 190"/>
                <a:gd name="T32" fmla="*/ 2147483646 w 284"/>
                <a:gd name="T33" fmla="*/ 2147483646 h 190"/>
                <a:gd name="T34" fmla="*/ 2147483646 w 284"/>
                <a:gd name="T35" fmla="*/ 2147483646 h 190"/>
                <a:gd name="T36" fmla="*/ 2147483646 w 284"/>
                <a:gd name="T37" fmla="*/ 2147483646 h 190"/>
                <a:gd name="T38" fmla="*/ 2147483646 w 284"/>
                <a:gd name="T39" fmla="*/ 2147483646 h 190"/>
                <a:gd name="T40" fmla="*/ 2147483646 w 284"/>
                <a:gd name="T41" fmla="*/ 2147483646 h 190"/>
                <a:gd name="T42" fmla="*/ 2147483646 w 284"/>
                <a:gd name="T43" fmla="*/ 2147483646 h 190"/>
                <a:gd name="T44" fmla="*/ 2147483646 w 284"/>
                <a:gd name="T45" fmla="*/ 2147483646 h 190"/>
                <a:gd name="T46" fmla="*/ 2147483646 w 284"/>
                <a:gd name="T47" fmla="*/ 2147483646 h 190"/>
                <a:gd name="T48" fmla="*/ 2147483646 w 284"/>
                <a:gd name="T49" fmla="*/ 2147483646 h 190"/>
                <a:gd name="T50" fmla="*/ 2147483646 w 284"/>
                <a:gd name="T51" fmla="*/ 2147483646 h 190"/>
                <a:gd name="T52" fmla="*/ 2147483646 w 284"/>
                <a:gd name="T53" fmla="*/ 2147483646 h 190"/>
                <a:gd name="T54" fmla="*/ 2147483646 w 284"/>
                <a:gd name="T55" fmla="*/ 2147483646 h 190"/>
                <a:gd name="T56" fmla="*/ 2147483646 w 284"/>
                <a:gd name="T57" fmla="*/ 2147483646 h 190"/>
                <a:gd name="T58" fmla="*/ 2147483646 w 284"/>
                <a:gd name="T59" fmla="*/ 2147483646 h 190"/>
                <a:gd name="T60" fmla="*/ 2147483646 w 284"/>
                <a:gd name="T61" fmla="*/ 2147483646 h 190"/>
                <a:gd name="T62" fmla="*/ 2147483646 w 284"/>
                <a:gd name="T63" fmla="*/ 2147483646 h 190"/>
                <a:gd name="T64" fmla="*/ 2147483646 w 284"/>
                <a:gd name="T65" fmla="*/ 2147483646 h 190"/>
                <a:gd name="T66" fmla="*/ 2147483646 w 284"/>
                <a:gd name="T67" fmla="*/ 2147483646 h 190"/>
                <a:gd name="T68" fmla="*/ 2147483646 w 284"/>
                <a:gd name="T69" fmla="*/ 2147483646 h 190"/>
                <a:gd name="T70" fmla="*/ 2147483646 w 284"/>
                <a:gd name="T71" fmla="*/ 2147483646 h 190"/>
                <a:gd name="T72" fmla="*/ 2147483646 w 284"/>
                <a:gd name="T73" fmla="*/ 2147483646 h 190"/>
                <a:gd name="T74" fmla="*/ 2147483646 w 284"/>
                <a:gd name="T75" fmla="*/ 2147483646 h 190"/>
                <a:gd name="T76" fmla="*/ 2147483646 w 284"/>
                <a:gd name="T77" fmla="*/ 2147483646 h 190"/>
                <a:gd name="T78" fmla="*/ 2147483646 w 284"/>
                <a:gd name="T79" fmla="*/ 2147483646 h 190"/>
                <a:gd name="T80" fmla="*/ 2147483646 w 284"/>
                <a:gd name="T81" fmla="*/ 2147483646 h 190"/>
                <a:gd name="T82" fmla="*/ 2147483646 w 284"/>
                <a:gd name="T83" fmla="*/ 2147483646 h 190"/>
                <a:gd name="T84" fmla="*/ 2147483646 w 284"/>
                <a:gd name="T85" fmla="*/ 2147483646 h 190"/>
                <a:gd name="T86" fmla="*/ 2147483646 w 284"/>
                <a:gd name="T87" fmla="*/ 2147483646 h 190"/>
                <a:gd name="T88" fmla="*/ 2147483646 w 284"/>
                <a:gd name="T89" fmla="*/ 2147483646 h 190"/>
                <a:gd name="T90" fmla="*/ 2147483646 w 284"/>
                <a:gd name="T91" fmla="*/ 2147483646 h 190"/>
                <a:gd name="T92" fmla="*/ 2147483646 w 284"/>
                <a:gd name="T93" fmla="*/ 2147483646 h 190"/>
                <a:gd name="T94" fmla="*/ 2147483646 w 284"/>
                <a:gd name="T95" fmla="*/ 2147483646 h 190"/>
                <a:gd name="T96" fmla="*/ 2147483646 w 284"/>
                <a:gd name="T97" fmla="*/ 2147483646 h 190"/>
                <a:gd name="T98" fmla="*/ 2147483646 w 284"/>
                <a:gd name="T99" fmla="*/ 2147483646 h 190"/>
                <a:gd name="T100" fmla="*/ 2147483646 w 284"/>
                <a:gd name="T101" fmla="*/ 2147483646 h 190"/>
                <a:gd name="T102" fmla="*/ 2147483646 w 284"/>
                <a:gd name="T103" fmla="*/ 2147483646 h 190"/>
                <a:gd name="T104" fmla="*/ 2147483646 w 284"/>
                <a:gd name="T105" fmla="*/ 2147483646 h 190"/>
                <a:gd name="T106" fmla="*/ 2147483646 w 284"/>
                <a:gd name="T107" fmla="*/ 2147483646 h 190"/>
                <a:gd name="T108" fmla="*/ 2147483646 w 284"/>
                <a:gd name="T109" fmla="*/ 2147483646 h 190"/>
                <a:gd name="T110" fmla="*/ 2147483646 w 284"/>
                <a:gd name="T111" fmla="*/ 2147483646 h 190"/>
                <a:gd name="T112" fmla="*/ 2147483646 w 284"/>
                <a:gd name="T113" fmla="*/ 2147483646 h 190"/>
                <a:gd name="T114" fmla="*/ 2147483646 w 284"/>
                <a:gd name="T115" fmla="*/ 0 h 190"/>
                <a:gd name="T116" fmla="*/ 2147483646 w 284"/>
                <a:gd name="T117" fmla="*/ 2147483646 h 190"/>
                <a:gd name="T118" fmla="*/ 2147483646 w 284"/>
                <a:gd name="T119" fmla="*/ 2147483646 h 190"/>
                <a:gd name="T120" fmla="*/ 2147483646 w 284"/>
                <a:gd name="T121" fmla="*/ 2147483646 h 190"/>
                <a:gd name="T122" fmla="*/ 2147483646 w 284"/>
                <a:gd name="T123" fmla="*/ 2147483646 h 19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84"/>
                <a:gd name="T187" fmla="*/ 0 h 190"/>
                <a:gd name="T188" fmla="*/ 284 w 284"/>
                <a:gd name="T189" fmla="*/ 190 h 19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84" h="190">
                  <a:moveTo>
                    <a:pt x="114" y="0"/>
                  </a:moveTo>
                  <a:lnTo>
                    <a:pt x="124" y="0"/>
                  </a:lnTo>
                  <a:lnTo>
                    <a:pt x="122" y="10"/>
                  </a:lnTo>
                  <a:lnTo>
                    <a:pt x="126" y="8"/>
                  </a:lnTo>
                  <a:lnTo>
                    <a:pt x="130" y="4"/>
                  </a:lnTo>
                  <a:lnTo>
                    <a:pt x="132" y="2"/>
                  </a:lnTo>
                  <a:lnTo>
                    <a:pt x="138" y="0"/>
                  </a:lnTo>
                  <a:lnTo>
                    <a:pt x="146" y="0"/>
                  </a:lnTo>
                  <a:lnTo>
                    <a:pt x="158" y="4"/>
                  </a:lnTo>
                  <a:lnTo>
                    <a:pt x="168" y="8"/>
                  </a:lnTo>
                  <a:lnTo>
                    <a:pt x="170" y="12"/>
                  </a:lnTo>
                  <a:lnTo>
                    <a:pt x="172" y="14"/>
                  </a:lnTo>
                  <a:lnTo>
                    <a:pt x="142" y="20"/>
                  </a:lnTo>
                  <a:lnTo>
                    <a:pt x="158" y="22"/>
                  </a:lnTo>
                  <a:lnTo>
                    <a:pt x="172" y="20"/>
                  </a:lnTo>
                  <a:lnTo>
                    <a:pt x="176" y="22"/>
                  </a:lnTo>
                  <a:lnTo>
                    <a:pt x="180" y="24"/>
                  </a:lnTo>
                  <a:lnTo>
                    <a:pt x="184" y="28"/>
                  </a:lnTo>
                  <a:lnTo>
                    <a:pt x="186" y="34"/>
                  </a:lnTo>
                  <a:lnTo>
                    <a:pt x="190" y="40"/>
                  </a:lnTo>
                  <a:lnTo>
                    <a:pt x="196" y="34"/>
                  </a:lnTo>
                  <a:lnTo>
                    <a:pt x="198" y="32"/>
                  </a:lnTo>
                  <a:lnTo>
                    <a:pt x="202" y="32"/>
                  </a:lnTo>
                  <a:lnTo>
                    <a:pt x="212" y="36"/>
                  </a:lnTo>
                  <a:lnTo>
                    <a:pt x="224" y="44"/>
                  </a:lnTo>
                  <a:lnTo>
                    <a:pt x="246" y="58"/>
                  </a:lnTo>
                  <a:lnTo>
                    <a:pt x="236" y="64"/>
                  </a:lnTo>
                  <a:lnTo>
                    <a:pt x="230" y="68"/>
                  </a:lnTo>
                  <a:lnTo>
                    <a:pt x="228" y="74"/>
                  </a:lnTo>
                  <a:lnTo>
                    <a:pt x="218" y="74"/>
                  </a:lnTo>
                  <a:lnTo>
                    <a:pt x="218" y="80"/>
                  </a:lnTo>
                  <a:lnTo>
                    <a:pt x="224" y="80"/>
                  </a:lnTo>
                  <a:lnTo>
                    <a:pt x="234" y="82"/>
                  </a:lnTo>
                  <a:lnTo>
                    <a:pt x="246" y="86"/>
                  </a:lnTo>
                  <a:lnTo>
                    <a:pt x="256" y="94"/>
                  </a:lnTo>
                  <a:lnTo>
                    <a:pt x="258" y="98"/>
                  </a:lnTo>
                  <a:lnTo>
                    <a:pt x="258" y="102"/>
                  </a:lnTo>
                  <a:lnTo>
                    <a:pt x="264" y="104"/>
                  </a:lnTo>
                  <a:lnTo>
                    <a:pt x="268" y="106"/>
                  </a:lnTo>
                  <a:lnTo>
                    <a:pt x="272" y="108"/>
                  </a:lnTo>
                  <a:lnTo>
                    <a:pt x="276" y="108"/>
                  </a:lnTo>
                  <a:lnTo>
                    <a:pt x="280" y="108"/>
                  </a:lnTo>
                  <a:lnTo>
                    <a:pt x="284" y="106"/>
                  </a:lnTo>
                  <a:lnTo>
                    <a:pt x="284" y="112"/>
                  </a:lnTo>
                  <a:lnTo>
                    <a:pt x="276" y="114"/>
                  </a:lnTo>
                  <a:lnTo>
                    <a:pt x="268" y="116"/>
                  </a:lnTo>
                  <a:lnTo>
                    <a:pt x="268" y="126"/>
                  </a:lnTo>
                  <a:lnTo>
                    <a:pt x="262" y="124"/>
                  </a:lnTo>
                  <a:lnTo>
                    <a:pt x="258" y="122"/>
                  </a:lnTo>
                  <a:lnTo>
                    <a:pt x="252" y="130"/>
                  </a:lnTo>
                  <a:lnTo>
                    <a:pt x="246" y="134"/>
                  </a:lnTo>
                  <a:lnTo>
                    <a:pt x="242" y="136"/>
                  </a:lnTo>
                  <a:lnTo>
                    <a:pt x="236" y="136"/>
                  </a:lnTo>
                  <a:lnTo>
                    <a:pt x="232" y="134"/>
                  </a:lnTo>
                  <a:lnTo>
                    <a:pt x="230" y="130"/>
                  </a:lnTo>
                  <a:lnTo>
                    <a:pt x="228" y="128"/>
                  </a:lnTo>
                  <a:lnTo>
                    <a:pt x="228" y="120"/>
                  </a:lnTo>
                  <a:lnTo>
                    <a:pt x="224" y="112"/>
                  </a:lnTo>
                  <a:lnTo>
                    <a:pt x="210" y="112"/>
                  </a:lnTo>
                  <a:lnTo>
                    <a:pt x="212" y="118"/>
                  </a:lnTo>
                  <a:lnTo>
                    <a:pt x="208" y="120"/>
                  </a:lnTo>
                  <a:lnTo>
                    <a:pt x="204" y="120"/>
                  </a:lnTo>
                  <a:lnTo>
                    <a:pt x="198" y="122"/>
                  </a:lnTo>
                  <a:lnTo>
                    <a:pt x="198" y="124"/>
                  </a:lnTo>
                  <a:lnTo>
                    <a:pt x="200" y="128"/>
                  </a:lnTo>
                  <a:lnTo>
                    <a:pt x="206" y="130"/>
                  </a:lnTo>
                  <a:lnTo>
                    <a:pt x="206" y="138"/>
                  </a:lnTo>
                  <a:lnTo>
                    <a:pt x="214" y="140"/>
                  </a:lnTo>
                  <a:lnTo>
                    <a:pt x="220" y="144"/>
                  </a:lnTo>
                  <a:lnTo>
                    <a:pt x="222" y="152"/>
                  </a:lnTo>
                  <a:lnTo>
                    <a:pt x="220" y="158"/>
                  </a:lnTo>
                  <a:lnTo>
                    <a:pt x="218" y="164"/>
                  </a:lnTo>
                  <a:lnTo>
                    <a:pt x="218" y="168"/>
                  </a:lnTo>
                  <a:lnTo>
                    <a:pt x="216" y="172"/>
                  </a:lnTo>
                  <a:lnTo>
                    <a:pt x="220" y="178"/>
                  </a:lnTo>
                  <a:lnTo>
                    <a:pt x="212" y="176"/>
                  </a:lnTo>
                  <a:lnTo>
                    <a:pt x="202" y="172"/>
                  </a:lnTo>
                  <a:lnTo>
                    <a:pt x="196" y="166"/>
                  </a:lnTo>
                  <a:lnTo>
                    <a:pt x="192" y="164"/>
                  </a:lnTo>
                  <a:lnTo>
                    <a:pt x="192" y="162"/>
                  </a:lnTo>
                  <a:lnTo>
                    <a:pt x="188" y="160"/>
                  </a:lnTo>
                  <a:lnTo>
                    <a:pt x="182" y="158"/>
                  </a:lnTo>
                  <a:lnTo>
                    <a:pt x="170" y="158"/>
                  </a:lnTo>
                  <a:lnTo>
                    <a:pt x="172" y="160"/>
                  </a:lnTo>
                  <a:lnTo>
                    <a:pt x="180" y="168"/>
                  </a:lnTo>
                  <a:lnTo>
                    <a:pt x="196" y="182"/>
                  </a:lnTo>
                  <a:lnTo>
                    <a:pt x="194" y="188"/>
                  </a:lnTo>
                  <a:lnTo>
                    <a:pt x="190" y="190"/>
                  </a:lnTo>
                  <a:lnTo>
                    <a:pt x="184" y="188"/>
                  </a:lnTo>
                  <a:lnTo>
                    <a:pt x="174" y="184"/>
                  </a:lnTo>
                  <a:lnTo>
                    <a:pt x="160" y="176"/>
                  </a:lnTo>
                  <a:lnTo>
                    <a:pt x="134" y="176"/>
                  </a:lnTo>
                  <a:lnTo>
                    <a:pt x="132" y="172"/>
                  </a:lnTo>
                  <a:lnTo>
                    <a:pt x="134" y="170"/>
                  </a:lnTo>
                  <a:lnTo>
                    <a:pt x="134" y="168"/>
                  </a:lnTo>
                  <a:lnTo>
                    <a:pt x="134" y="164"/>
                  </a:lnTo>
                  <a:lnTo>
                    <a:pt x="134" y="160"/>
                  </a:lnTo>
                  <a:lnTo>
                    <a:pt x="134" y="158"/>
                  </a:lnTo>
                  <a:lnTo>
                    <a:pt x="132" y="158"/>
                  </a:lnTo>
                  <a:lnTo>
                    <a:pt x="124" y="152"/>
                  </a:lnTo>
                  <a:lnTo>
                    <a:pt x="120" y="148"/>
                  </a:lnTo>
                  <a:lnTo>
                    <a:pt x="120" y="144"/>
                  </a:lnTo>
                  <a:lnTo>
                    <a:pt x="102" y="144"/>
                  </a:lnTo>
                  <a:lnTo>
                    <a:pt x="94" y="144"/>
                  </a:lnTo>
                  <a:lnTo>
                    <a:pt x="88" y="146"/>
                  </a:lnTo>
                  <a:lnTo>
                    <a:pt x="78" y="148"/>
                  </a:lnTo>
                  <a:lnTo>
                    <a:pt x="70" y="150"/>
                  </a:lnTo>
                  <a:lnTo>
                    <a:pt x="62" y="148"/>
                  </a:lnTo>
                  <a:lnTo>
                    <a:pt x="60" y="146"/>
                  </a:lnTo>
                  <a:lnTo>
                    <a:pt x="60" y="144"/>
                  </a:lnTo>
                  <a:lnTo>
                    <a:pt x="60" y="142"/>
                  </a:lnTo>
                  <a:lnTo>
                    <a:pt x="62" y="138"/>
                  </a:lnTo>
                  <a:lnTo>
                    <a:pt x="70" y="136"/>
                  </a:lnTo>
                  <a:lnTo>
                    <a:pt x="86" y="128"/>
                  </a:lnTo>
                  <a:lnTo>
                    <a:pt x="88" y="132"/>
                  </a:lnTo>
                  <a:lnTo>
                    <a:pt x="92" y="134"/>
                  </a:lnTo>
                  <a:lnTo>
                    <a:pt x="104" y="134"/>
                  </a:lnTo>
                  <a:lnTo>
                    <a:pt x="114" y="132"/>
                  </a:lnTo>
                  <a:lnTo>
                    <a:pt x="116" y="130"/>
                  </a:lnTo>
                  <a:lnTo>
                    <a:pt x="120" y="128"/>
                  </a:lnTo>
                  <a:lnTo>
                    <a:pt x="122" y="126"/>
                  </a:lnTo>
                  <a:lnTo>
                    <a:pt x="122" y="120"/>
                  </a:lnTo>
                  <a:lnTo>
                    <a:pt x="134" y="116"/>
                  </a:lnTo>
                  <a:lnTo>
                    <a:pt x="142" y="112"/>
                  </a:lnTo>
                  <a:lnTo>
                    <a:pt x="162" y="98"/>
                  </a:lnTo>
                  <a:lnTo>
                    <a:pt x="152" y="84"/>
                  </a:lnTo>
                  <a:lnTo>
                    <a:pt x="148" y="82"/>
                  </a:lnTo>
                  <a:lnTo>
                    <a:pt x="142" y="80"/>
                  </a:lnTo>
                  <a:lnTo>
                    <a:pt x="142" y="76"/>
                  </a:lnTo>
                  <a:lnTo>
                    <a:pt x="128" y="76"/>
                  </a:lnTo>
                  <a:lnTo>
                    <a:pt x="130" y="74"/>
                  </a:lnTo>
                  <a:lnTo>
                    <a:pt x="134" y="74"/>
                  </a:lnTo>
                  <a:lnTo>
                    <a:pt x="134" y="66"/>
                  </a:lnTo>
                  <a:lnTo>
                    <a:pt x="130" y="64"/>
                  </a:lnTo>
                  <a:lnTo>
                    <a:pt x="126" y="62"/>
                  </a:lnTo>
                  <a:lnTo>
                    <a:pt x="118" y="56"/>
                  </a:lnTo>
                  <a:lnTo>
                    <a:pt x="114" y="54"/>
                  </a:lnTo>
                  <a:lnTo>
                    <a:pt x="112" y="54"/>
                  </a:lnTo>
                  <a:lnTo>
                    <a:pt x="110" y="56"/>
                  </a:lnTo>
                  <a:lnTo>
                    <a:pt x="104" y="58"/>
                  </a:lnTo>
                  <a:lnTo>
                    <a:pt x="100" y="62"/>
                  </a:lnTo>
                  <a:lnTo>
                    <a:pt x="96" y="64"/>
                  </a:lnTo>
                  <a:lnTo>
                    <a:pt x="92" y="66"/>
                  </a:lnTo>
                  <a:lnTo>
                    <a:pt x="88" y="66"/>
                  </a:lnTo>
                  <a:lnTo>
                    <a:pt x="88" y="64"/>
                  </a:lnTo>
                  <a:lnTo>
                    <a:pt x="88" y="56"/>
                  </a:lnTo>
                  <a:lnTo>
                    <a:pt x="76" y="58"/>
                  </a:lnTo>
                  <a:lnTo>
                    <a:pt x="64" y="58"/>
                  </a:lnTo>
                  <a:lnTo>
                    <a:pt x="36" y="56"/>
                  </a:lnTo>
                  <a:lnTo>
                    <a:pt x="32" y="56"/>
                  </a:lnTo>
                  <a:lnTo>
                    <a:pt x="26" y="54"/>
                  </a:lnTo>
                  <a:lnTo>
                    <a:pt x="24" y="52"/>
                  </a:lnTo>
                  <a:lnTo>
                    <a:pt x="22" y="46"/>
                  </a:lnTo>
                  <a:lnTo>
                    <a:pt x="18" y="48"/>
                  </a:lnTo>
                  <a:lnTo>
                    <a:pt x="14" y="50"/>
                  </a:lnTo>
                  <a:lnTo>
                    <a:pt x="10" y="52"/>
                  </a:lnTo>
                  <a:lnTo>
                    <a:pt x="6" y="52"/>
                  </a:lnTo>
                  <a:lnTo>
                    <a:pt x="4" y="52"/>
                  </a:lnTo>
                  <a:lnTo>
                    <a:pt x="2" y="48"/>
                  </a:lnTo>
                  <a:lnTo>
                    <a:pt x="0" y="44"/>
                  </a:lnTo>
                  <a:lnTo>
                    <a:pt x="6" y="40"/>
                  </a:lnTo>
                  <a:lnTo>
                    <a:pt x="14" y="40"/>
                  </a:lnTo>
                  <a:lnTo>
                    <a:pt x="6" y="36"/>
                  </a:lnTo>
                  <a:lnTo>
                    <a:pt x="4" y="34"/>
                  </a:lnTo>
                  <a:lnTo>
                    <a:pt x="4" y="30"/>
                  </a:lnTo>
                  <a:lnTo>
                    <a:pt x="4" y="28"/>
                  </a:lnTo>
                  <a:lnTo>
                    <a:pt x="6" y="24"/>
                  </a:lnTo>
                  <a:lnTo>
                    <a:pt x="12" y="18"/>
                  </a:lnTo>
                  <a:lnTo>
                    <a:pt x="22" y="14"/>
                  </a:lnTo>
                  <a:lnTo>
                    <a:pt x="32" y="10"/>
                  </a:lnTo>
                  <a:lnTo>
                    <a:pt x="56" y="6"/>
                  </a:lnTo>
                  <a:lnTo>
                    <a:pt x="64" y="4"/>
                  </a:lnTo>
                  <a:lnTo>
                    <a:pt x="72" y="0"/>
                  </a:lnTo>
                  <a:lnTo>
                    <a:pt x="82" y="0"/>
                  </a:lnTo>
                  <a:lnTo>
                    <a:pt x="78" y="6"/>
                  </a:lnTo>
                  <a:lnTo>
                    <a:pt x="72" y="8"/>
                  </a:lnTo>
                  <a:lnTo>
                    <a:pt x="62" y="12"/>
                  </a:lnTo>
                  <a:lnTo>
                    <a:pt x="58" y="16"/>
                  </a:lnTo>
                  <a:lnTo>
                    <a:pt x="54" y="18"/>
                  </a:lnTo>
                  <a:lnTo>
                    <a:pt x="50" y="22"/>
                  </a:lnTo>
                  <a:lnTo>
                    <a:pt x="48" y="28"/>
                  </a:lnTo>
                  <a:lnTo>
                    <a:pt x="56" y="28"/>
                  </a:lnTo>
                  <a:lnTo>
                    <a:pt x="60" y="24"/>
                  </a:lnTo>
                  <a:lnTo>
                    <a:pt x="64" y="18"/>
                  </a:lnTo>
                  <a:lnTo>
                    <a:pt x="70" y="14"/>
                  </a:lnTo>
                  <a:lnTo>
                    <a:pt x="76" y="12"/>
                  </a:lnTo>
                  <a:lnTo>
                    <a:pt x="94" y="6"/>
                  </a:lnTo>
                  <a:lnTo>
                    <a:pt x="114" y="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31" name="Freeform 57"/>
            <p:cNvSpPr>
              <a:spLocks noChangeArrowheads="1"/>
            </p:cNvSpPr>
            <p:nvPr/>
          </p:nvSpPr>
          <p:spPr bwMode="auto">
            <a:xfrm>
              <a:off x="1900325" y="354426"/>
              <a:ext cx="47278" cy="29203"/>
            </a:xfrm>
            <a:custGeom>
              <a:avLst/>
              <a:gdLst>
                <a:gd name="T0" fmla="*/ 2147483646 w 32"/>
                <a:gd name="T1" fmla="*/ 2147483646 h 18"/>
                <a:gd name="T2" fmla="*/ 2147483646 w 32"/>
                <a:gd name="T3" fmla="*/ 0 h 18"/>
                <a:gd name="T4" fmla="*/ 2147483646 w 32"/>
                <a:gd name="T5" fmla="*/ 0 h 18"/>
                <a:gd name="T6" fmla="*/ 2147483646 w 32"/>
                <a:gd name="T7" fmla="*/ 2147483646 h 18"/>
                <a:gd name="T8" fmla="*/ 2147483646 w 32"/>
                <a:gd name="T9" fmla="*/ 2147483646 h 18"/>
                <a:gd name="T10" fmla="*/ 2147483646 w 32"/>
                <a:gd name="T11" fmla="*/ 2147483646 h 18"/>
                <a:gd name="T12" fmla="*/ 2147483646 w 32"/>
                <a:gd name="T13" fmla="*/ 2147483646 h 18"/>
                <a:gd name="T14" fmla="*/ 2147483646 w 32"/>
                <a:gd name="T15" fmla="*/ 2147483646 h 18"/>
                <a:gd name="T16" fmla="*/ 2147483646 w 32"/>
                <a:gd name="T17" fmla="*/ 2147483646 h 18"/>
                <a:gd name="T18" fmla="*/ 2147483646 w 32"/>
                <a:gd name="T19" fmla="*/ 2147483646 h 18"/>
                <a:gd name="T20" fmla="*/ 0 w 32"/>
                <a:gd name="T21" fmla="*/ 2147483646 h 18"/>
                <a:gd name="T22" fmla="*/ 2147483646 w 32"/>
                <a:gd name="T23" fmla="*/ 2147483646 h 18"/>
                <a:gd name="T24" fmla="*/ 2147483646 w 32"/>
                <a:gd name="T25" fmla="*/ 2147483646 h 18"/>
                <a:gd name="T26" fmla="*/ 2147483646 w 32"/>
                <a:gd name="T27" fmla="*/ 2147483646 h 18"/>
                <a:gd name="T28" fmla="*/ 2147483646 w 32"/>
                <a:gd name="T29" fmla="*/ 2147483646 h 18"/>
                <a:gd name="T30" fmla="*/ 2147483646 w 32"/>
                <a:gd name="T31" fmla="*/ 0 h 18"/>
                <a:gd name="T32" fmla="*/ 2147483646 w 32"/>
                <a:gd name="T33" fmla="*/ 2147483646 h 1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2"/>
                <a:gd name="T52" fmla="*/ 0 h 18"/>
                <a:gd name="T53" fmla="*/ 32 w 32"/>
                <a:gd name="T54" fmla="*/ 18 h 1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2" h="18">
                  <a:moveTo>
                    <a:pt x="16" y="2"/>
                  </a:moveTo>
                  <a:lnTo>
                    <a:pt x="28" y="0"/>
                  </a:lnTo>
                  <a:lnTo>
                    <a:pt x="30" y="0"/>
                  </a:lnTo>
                  <a:lnTo>
                    <a:pt x="32" y="2"/>
                  </a:lnTo>
                  <a:lnTo>
                    <a:pt x="30" y="6"/>
                  </a:lnTo>
                  <a:lnTo>
                    <a:pt x="28" y="10"/>
                  </a:lnTo>
                  <a:lnTo>
                    <a:pt x="22" y="14"/>
                  </a:lnTo>
                  <a:lnTo>
                    <a:pt x="14" y="18"/>
                  </a:lnTo>
                  <a:lnTo>
                    <a:pt x="6" y="18"/>
                  </a:lnTo>
                  <a:lnTo>
                    <a:pt x="2" y="16"/>
                  </a:lnTo>
                  <a:lnTo>
                    <a:pt x="0" y="14"/>
                  </a:lnTo>
                  <a:lnTo>
                    <a:pt x="2" y="10"/>
                  </a:lnTo>
                  <a:lnTo>
                    <a:pt x="8" y="6"/>
                  </a:lnTo>
                  <a:lnTo>
                    <a:pt x="12" y="2"/>
                  </a:lnTo>
                  <a:lnTo>
                    <a:pt x="18" y="2"/>
                  </a:lnTo>
                  <a:lnTo>
                    <a:pt x="18" y="0"/>
                  </a:lnTo>
                  <a:lnTo>
                    <a:pt x="16" y="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32" name="Freeform 59"/>
            <p:cNvSpPr>
              <a:spLocks noChangeArrowheads="1"/>
            </p:cNvSpPr>
            <p:nvPr/>
          </p:nvSpPr>
          <p:spPr bwMode="auto">
            <a:xfrm>
              <a:off x="552339" y="876112"/>
              <a:ext cx="1276492" cy="687615"/>
            </a:xfrm>
            <a:custGeom>
              <a:avLst/>
              <a:gdLst>
                <a:gd name="T0" fmla="*/ 2147483646 w 872"/>
                <a:gd name="T1" fmla="*/ 2147483646 h 434"/>
                <a:gd name="T2" fmla="*/ 2147483646 w 872"/>
                <a:gd name="T3" fmla="*/ 2147483646 h 434"/>
                <a:gd name="T4" fmla="*/ 2147483646 w 872"/>
                <a:gd name="T5" fmla="*/ 2147483646 h 434"/>
                <a:gd name="T6" fmla="*/ 2147483646 w 872"/>
                <a:gd name="T7" fmla="*/ 2147483646 h 434"/>
                <a:gd name="T8" fmla="*/ 2147483646 w 872"/>
                <a:gd name="T9" fmla="*/ 2147483646 h 434"/>
                <a:gd name="T10" fmla="*/ 2147483646 w 872"/>
                <a:gd name="T11" fmla="*/ 2147483646 h 434"/>
                <a:gd name="T12" fmla="*/ 2147483646 w 872"/>
                <a:gd name="T13" fmla="*/ 2147483646 h 434"/>
                <a:gd name="T14" fmla="*/ 2147483646 w 872"/>
                <a:gd name="T15" fmla="*/ 2147483646 h 434"/>
                <a:gd name="T16" fmla="*/ 2147483646 w 872"/>
                <a:gd name="T17" fmla="*/ 2147483646 h 434"/>
                <a:gd name="T18" fmla="*/ 2147483646 w 872"/>
                <a:gd name="T19" fmla="*/ 2147483646 h 434"/>
                <a:gd name="T20" fmla="*/ 2147483646 w 872"/>
                <a:gd name="T21" fmla="*/ 2147483646 h 434"/>
                <a:gd name="T22" fmla="*/ 2147483646 w 872"/>
                <a:gd name="T23" fmla="*/ 2147483646 h 434"/>
                <a:gd name="T24" fmla="*/ 2147483646 w 872"/>
                <a:gd name="T25" fmla="*/ 2147483646 h 434"/>
                <a:gd name="T26" fmla="*/ 2147483646 w 872"/>
                <a:gd name="T27" fmla="*/ 2147483646 h 434"/>
                <a:gd name="T28" fmla="*/ 2147483646 w 872"/>
                <a:gd name="T29" fmla="*/ 2147483646 h 434"/>
                <a:gd name="T30" fmla="*/ 2147483646 w 872"/>
                <a:gd name="T31" fmla="*/ 2147483646 h 434"/>
                <a:gd name="T32" fmla="*/ 2147483646 w 872"/>
                <a:gd name="T33" fmla="*/ 2147483646 h 434"/>
                <a:gd name="T34" fmla="*/ 2147483646 w 872"/>
                <a:gd name="T35" fmla="*/ 2147483646 h 434"/>
                <a:gd name="T36" fmla="*/ 2147483646 w 872"/>
                <a:gd name="T37" fmla="*/ 2147483646 h 434"/>
                <a:gd name="T38" fmla="*/ 2147483646 w 872"/>
                <a:gd name="T39" fmla="*/ 2147483646 h 434"/>
                <a:gd name="T40" fmla="*/ 2147483646 w 872"/>
                <a:gd name="T41" fmla="*/ 2147483646 h 434"/>
                <a:gd name="T42" fmla="*/ 2147483646 w 872"/>
                <a:gd name="T43" fmla="*/ 2147483646 h 434"/>
                <a:gd name="T44" fmla="*/ 2147483646 w 872"/>
                <a:gd name="T45" fmla="*/ 2147483646 h 434"/>
                <a:gd name="T46" fmla="*/ 2147483646 w 872"/>
                <a:gd name="T47" fmla="*/ 2147483646 h 434"/>
                <a:gd name="T48" fmla="*/ 2147483646 w 872"/>
                <a:gd name="T49" fmla="*/ 2147483646 h 434"/>
                <a:gd name="T50" fmla="*/ 2147483646 w 872"/>
                <a:gd name="T51" fmla="*/ 2147483646 h 434"/>
                <a:gd name="T52" fmla="*/ 2147483646 w 872"/>
                <a:gd name="T53" fmla="*/ 2147483646 h 434"/>
                <a:gd name="T54" fmla="*/ 2147483646 w 872"/>
                <a:gd name="T55" fmla="*/ 2147483646 h 434"/>
                <a:gd name="T56" fmla="*/ 2147483646 w 872"/>
                <a:gd name="T57" fmla="*/ 2147483646 h 434"/>
                <a:gd name="T58" fmla="*/ 2147483646 w 872"/>
                <a:gd name="T59" fmla="*/ 2147483646 h 434"/>
                <a:gd name="T60" fmla="*/ 2147483646 w 872"/>
                <a:gd name="T61" fmla="*/ 2147483646 h 434"/>
                <a:gd name="T62" fmla="*/ 2147483646 w 872"/>
                <a:gd name="T63" fmla="*/ 2147483646 h 434"/>
                <a:gd name="T64" fmla="*/ 2147483646 w 872"/>
                <a:gd name="T65" fmla="*/ 2147483646 h 434"/>
                <a:gd name="T66" fmla="*/ 2147483646 w 872"/>
                <a:gd name="T67" fmla="*/ 2147483646 h 434"/>
                <a:gd name="T68" fmla="*/ 2147483646 w 872"/>
                <a:gd name="T69" fmla="*/ 2147483646 h 434"/>
                <a:gd name="T70" fmla="*/ 2147483646 w 872"/>
                <a:gd name="T71" fmla="*/ 2147483646 h 434"/>
                <a:gd name="T72" fmla="*/ 2147483646 w 872"/>
                <a:gd name="T73" fmla="*/ 2147483646 h 434"/>
                <a:gd name="T74" fmla="*/ 2147483646 w 872"/>
                <a:gd name="T75" fmla="*/ 2147483646 h 434"/>
                <a:gd name="T76" fmla="*/ 2147483646 w 872"/>
                <a:gd name="T77" fmla="*/ 2147483646 h 434"/>
                <a:gd name="T78" fmla="*/ 2147483646 w 872"/>
                <a:gd name="T79" fmla="*/ 2147483646 h 434"/>
                <a:gd name="T80" fmla="*/ 2147483646 w 872"/>
                <a:gd name="T81" fmla="*/ 2147483646 h 434"/>
                <a:gd name="T82" fmla="*/ 2147483646 w 872"/>
                <a:gd name="T83" fmla="*/ 2147483646 h 434"/>
                <a:gd name="T84" fmla="*/ 2147483646 w 872"/>
                <a:gd name="T85" fmla="*/ 2147483646 h 434"/>
                <a:gd name="T86" fmla="*/ 2147483646 w 872"/>
                <a:gd name="T87" fmla="*/ 2147483646 h 434"/>
                <a:gd name="T88" fmla="*/ 2147483646 w 872"/>
                <a:gd name="T89" fmla="*/ 2147483646 h 434"/>
                <a:gd name="T90" fmla="*/ 2147483646 w 872"/>
                <a:gd name="T91" fmla="*/ 2147483646 h 434"/>
                <a:gd name="T92" fmla="*/ 2147483646 w 872"/>
                <a:gd name="T93" fmla="*/ 2147483646 h 434"/>
                <a:gd name="T94" fmla="*/ 2147483646 w 872"/>
                <a:gd name="T95" fmla="*/ 2147483646 h 434"/>
                <a:gd name="T96" fmla="*/ 2147483646 w 872"/>
                <a:gd name="T97" fmla="*/ 2147483646 h 434"/>
                <a:gd name="T98" fmla="*/ 2147483646 w 872"/>
                <a:gd name="T99" fmla="*/ 2147483646 h 434"/>
                <a:gd name="T100" fmla="*/ 2147483646 w 872"/>
                <a:gd name="T101" fmla="*/ 2147483646 h 434"/>
                <a:gd name="T102" fmla="*/ 2147483646 w 872"/>
                <a:gd name="T103" fmla="*/ 2147483646 h 434"/>
                <a:gd name="T104" fmla="*/ 0 w 872"/>
                <a:gd name="T105" fmla="*/ 2147483646 h 434"/>
                <a:gd name="T106" fmla="*/ 2147483646 w 872"/>
                <a:gd name="T107" fmla="*/ 2147483646 h 434"/>
                <a:gd name="T108" fmla="*/ 2147483646 w 872"/>
                <a:gd name="T109" fmla="*/ 2147483646 h 43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872"/>
                <a:gd name="T166" fmla="*/ 0 h 434"/>
                <a:gd name="T167" fmla="*/ 872 w 872"/>
                <a:gd name="T168" fmla="*/ 434 h 43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872" h="434">
                  <a:moveTo>
                    <a:pt x="4" y="226"/>
                  </a:moveTo>
                  <a:lnTo>
                    <a:pt x="4" y="228"/>
                  </a:lnTo>
                  <a:lnTo>
                    <a:pt x="4" y="230"/>
                  </a:lnTo>
                  <a:lnTo>
                    <a:pt x="2" y="236"/>
                  </a:lnTo>
                  <a:lnTo>
                    <a:pt x="4" y="244"/>
                  </a:lnTo>
                  <a:lnTo>
                    <a:pt x="6" y="254"/>
                  </a:lnTo>
                  <a:lnTo>
                    <a:pt x="14" y="260"/>
                  </a:lnTo>
                  <a:lnTo>
                    <a:pt x="26" y="264"/>
                  </a:lnTo>
                  <a:lnTo>
                    <a:pt x="30" y="266"/>
                  </a:lnTo>
                  <a:lnTo>
                    <a:pt x="32" y="268"/>
                  </a:lnTo>
                  <a:lnTo>
                    <a:pt x="40" y="278"/>
                  </a:lnTo>
                  <a:lnTo>
                    <a:pt x="44" y="290"/>
                  </a:lnTo>
                  <a:lnTo>
                    <a:pt x="46" y="300"/>
                  </a:lnTo>
                  <a:lnTo>
                    <a:pt x="66" y="298"/>
                  </a:lnTo>
                  <a:lnTo>
                    <a:pt x="74" y="298"/>
                  </a:lnTo>
                  <a:lnTo>
                    <a:pt x="80" y="300"/>
                  </a:lnTo>
                  <a:lnTo>
                    <a:pt x="124" y="326"/>
                  </a:lnTo>
                  <a:lnTo>
                    <a:pt x="174" y="326"/>
                  </a:lnTo>
                  <a:lnTo>
                    <a:pt x="178" y="316"/>
                  </a:lnTo>
                  <a:lnTo>
                    <a:pt x="194" y="318"/>
                  </a:lnTo>
                  <a:lnTo>
                    <a:pt x="198" y="318"/>
                  </a:lnTo>
                  <a:lnTo>
                    <a:pt x="204" y="316"/>
                  </a:lnTo>
                  <a:lnTo>
                    <a:pt x="206" y="324"/>
                  </a:lnTo>
                  <a:lnTo>
                    <a:pt x="212" y="328"/>
                  </a:lnTo>
                  <a:lnTo>
                    <a:pt x="216" y="332"/>
                  </a:lnTo>
                  <a:lnTo>
                    <a:pt x="220" y="336"/>
                  </a:lnTo>
                  <a:lnTo>
                    <a:pt x="224" y="356"/>
                  </a:lnTo>
                  <a:lnTo>
                    <a:pt x="226" y="360"/>
                  </a:lnTo>
                  <a:lnTo>
                    <a:pt x="230" y="364"/>
                  </a:lnTo>
                  <a:lnTo>
                    <a:pt x="234" y="366"/>
                  </a:lnTo>
                  <a:lnTo>
                    <a:pt x="238" y="366"/>
                  </a:lnTo>
                  <a:lnTo>
                    <a:pt x="244" y="364"/>
                  </a:lnTo>
                  <a:lnTo>
                    <a:pt x="250" y="360"/>
                  </a:lnTo>
                  <a:lnTo>
                    <a:pt x="254" y="354"/>
                  </a:lnTo>
                  <a:lnTo>
                    <a:pt x="256" y="354"/>
                  </a:lnTo>
                  <a:lnTo>
                    <a:pt x="262" y="354"/>
                  </a:lnTo>
                  <a:lnTo>
                    <a:pt x="270" y="354"/>
                  </a:lnTo>
                  <a:lnTo>
                    <a:pt x="276" y="358"/>
                  </a:lnTo>
                  <a:lnTo>
                    <a:pt x="278" y="366"/>
                  </a:lnTo>
                  <a:lnTo>
                    <a:pt x="282" y="374"/>
                  </a:lnTo>
                  <a:lnTo>
                    <a:pt x="286" y="392"/>
                  </a:lnTo>
                  <a:lnTo>
                    <a:pt x="288" y="408"/>
                  </a:lnTo>
                  <a:lnTo>
                    <a:pt x="290" y="412"/>
                  </a:lnTo>
                  <a:lnTo>
                    <a:pt x="294" y="414"/>
                  </a:lnTo>
                  <a:lnTo>
                    <a:pt x="302" y="420"/>
                  </a:lnTo>
                  <a:lnTo>
                    <a:pt x="320" y="426"/>
                  </a:lnTo>
                  <a:lnTo>
                    <a:pt x="322" y="426"/>
                  </a:lnTo>
                  <a:lnTo>
                    <a:pt x="322" y="408"/>
                  </a:lnTo>
                  <a:lnTo>
                    <a:pt x="322" y="402"/>
                  </a:lnTo>
                  <a:lnTo>
                    <a:pt x="324" y="394"/>
                  </a:lnTo>
                  <a:lnTo>
                    <a:pt x="328" y="388"/>
                  </a:lnTo>
                  <a:lnTo>
                    <a:pt x="332" y="382"/>
                  </a:lnTo>
                  <a:lnTo>
                    <a:pt x="338" y="378"/>
                  </a:lnTo>
                  <a:lnTo>
                    <a:pt x="340" y="374"/>
                  </a:lnTo>
                  <a:lnTo>
                    <a:pt x="342" y="370"/>
                  </a:lnTo>
                  <a:lnTo>
                    <a:pt x="350" y="370"/>
                  </a:lnTo>
                  <a:lnTo>
                    <a:pt x="358" y="368"/>
                  </a:lnTo>
                  <a:lnTo>
                    <a:pt x="370" y="360"/>
                  </a:lnTo>
                  <a:lnTo>
                    <a:pt x="372" y="358"/>
                  </a:lnTo>
                  <a:lnTo>
                    <a:pt x="374" y="356"/>
                  </a:lnTo>
                  <a:lnTo>
                    <a:pt x="374" y="354"/>
                  </a:lnTo>
                  <a:lnTo>
                    <a:pt x="378" y="352"/>
                  </a:lnTo>
                  <a:lnTo>
                    <a:pt x="384" y="354"/>
                  </a:lnTo>
                  <a:lnTo>
                    <a:pt x="386" y="352"/>
                  </a:lnTo>
                  <a:lnTo>
                    <a:pt x="386" y="350"/>
                  </a:lnTo>
                  <a:lnTo>
                    <a:pt x="388" y="348"/>
                  </a:lnTo>
                  <a:lnTo>
                    <a:pt x="392" y="348"/>
                  </a:lnTo>
                  <a:lnTo>
                    <a:pt x="398" y="348"/>
                  </a:lnTo>
                  <a:lnTo>
                    <a:pt x="404" y="350"/>
                  </a:lnTo>
                  <a:lnTo>
                    <a:pt x="408" y="352"/>
                  </a:lnTo>
                  <a:lnTo>
                    <a:pt x="414" y="354"/>
                  </a:lnTo>
                  <a:lnTo>
                    <a:pt x="418" y="352"/>
                  </a:lnTo>
                  <a:lnTo>
                    <a:pt x="424" y="352"/>
                  </a:lnTo>
                  <a:lnTo>
                    <a:pt x="430" y="356"/>
                  </a:lnTo>
                  <a:lnTo>
                    <a:pt x="434" y="358"/>
                  </a:lnTo>
                  <a:lnTo>
                    <a:pt x="440" y="360"/>
                  </a:lnTo>
                  <a:lnTo>
                    <a:pt x="444" y="358"/>
                  </a:lnTo>
                  <a:lnTo>
                    <a:pt x="450" y="356"/>
                  </a:lnTo>
                  <a:lnTo>
                    <a:pt x="452" y="358"/>
                  </a:lnTo>
                  <a:lnTo>
                    <a:pt x="454" y="360"/>
                  </a:lnTo>
                  <a:lnTo>
                    <a:pt x="456" y="362"/>
                  </a:lnTo>
                  <a:lnTo>
                    <a:pt x="460" y="362"/>
                  </a:lnTo>
                  <a:lnTo>
                    <a:pt x="462" y="362"/>
                  </a:lnTo>
                  <a:lnTo>
                    <a:pt x="462" y="358"/>
                  </a:lnTo>
                  <a:lnTo>
                    <a:pt x="458" y="356"/>
                  </a:lnTo>
                  <a:lnTo>
                    <a:pt x="456" y="354"/>
                  </a:lnTo>
                  <a:lnTo>
                    <a:pt x="456" y="340"/>
                  </a:lnTo>
                  <a:lnTo>
                    <a:pt x="466" y="338"/>
                  </a:lnTo>
                  <a:lnTo>
                    <a:pt x="474" y="336"/>
                  </a:lnTo>
                  <a:lnTo>
                    <a:pt x="486" y="340"/>
                  </a:lnTo>
                  <a:lnTo>
                    <a:pt x="490" y="338"/>
                  </a:lnTo>
                  <a:lnTo>
                    <a:pt x="494" y="336"/>
                  </a:lnTo>
                  <a:lnTo>
                    <a:pt x="510" y="336"/>
                  </a:lnTo>
                  <a:lnTo>
                    <a:pt x="512" y="338"/>
                  </a:lnTo>
                  <a:lnTo>
                    <a:pt x="516" y="340"/>
                  </a:lnTo>
                  <a:lnTo>
                    <a:pt x="522" y="342"/>
                  </a:lnTo>
                  <a:lnTo>
                    <a:pt x="524" y="346"/>
                  </a:lnTo>
                  <a:lnTo>
                    <a:pt x="524" y="348"/>
                  </a:lnTo>
                  <a:lnTo>
                    <a:pt x="524" y="352"/>
                  </a:lnTo>
                  <a:lnTo>
                    <a:pt x="530" y="350"/>
                  </a:lnTo>
                  <a:lnTo>
                    <a:pt x="532" y="348"/>
                  </a:lnTo>
                  <a:lnTo>
                    <a:pt x="542" y="344"/>
                  </a:lnTo>
                  <a:lnTo>
                    <a:pt x="550" y="346"/>
                  </a:lnTo>
                  <a:lnTo>
                    <a:pt x="552" y="350"/>
                  </a:lnTo>
                  <a:lnTo>
                    <a:pt x="552" y="354"/>
                  </a:lnTo>
                  <a:lnTo>
                    <a:pt x="554" y="356"/>
                  </a:lnTo>
                  <a:lnTo>
                    <a:pt x="556" y="360"/>
                  </a:lnTo>
                  <a:lnTo>
                    <a:pt x="558" y="362"/>
                  </a:lnTo>
                  <a:lnTo>
                    <a:pt x="562" y="364"/>
                  </a:lnTo>
                  <a:lnTo>
                    <a:pt x="560" y="370"/>
                  </a:lnTo>
                  <a:lnTo>
                    <a:pt x="558" y="372"/>
                  </a:lnTo>
                  <a:lnTo>
                    <a:pt x="556" y="376"/>
                  </a:lnTo>
                  <a:lnTo>
                    <a:pt x="556" y="380"/>
                  </a:lnTo>
                  <a:lnTo>
                    <a:pt x="558" y="382"/>
                  </a:lnTo>
                  <a:lnTo>
                    <a:pt x="560" y="386"/>
                  </a:lnTo>
                  <a:lnTo>
                    <a:pt x="558" y="388"/>
                  </a:lnTo>
                  <a:lnTo>
                    <a:pt x="558" y="390"/>
                  </a:lnTo>
                  <a:lnTo>
                    <a:pt x="558" y="400"/>
                  </a:lnTo>
                  <a:lnTo>
                    <a:pt x="564" y="408"/>
                  </a:lnTo>
                  <a:lnTo>
                    <a:pt x="564" y="416"/>
                  </a:lnTo>
                  <a:lnTo>
                    <a:pt x="566" y="422"/>
                  </a:lnTo>
                  <a:lnTo>
                    <a:pt x="570" y="428"/>
                  </a:lnTo>
                  <a:lnTo>
                    <a:pt x="574" y="432"/>
                  </a:lnTo>
                  <a:lnTo>
                    <a:pt x="578" y="434"/>
                  </a:lnTo>
                  <a:lnTo>
                    <a:pt x="584" y="434"/>
                  </a:lnTo>
                  <a:lnTo>
                    <a:pt x="584" y="428"/>
                  </a:lnTo>
                  <a:lnTo>
                    <a:pt x="588" y="420"/>
                  </a:lnTo>
                  <a:lnTo>
                    <a:pt x="590" y="414"/>
                  </a:lnTo>
                  <a:lnTo>
                    <a:pt x="592" y="408"/>
                  </a:lnTo>
                  <a:lnTo>
                    <a:pt x="592" y="398"/>
                  </a:lnTo>
                  <a:lnTo>
                    <a:pt x="594" y="388"/>
                  </a:lnTo>
                  <a:lnTo>
                    <a:pt x="592" y="380"/>
                  </a:lnTo>
                  <a:lnTo>
                    <a:pt x="588" y="370"/>
                  </a:lnTo>
                  <a:lnTo>
                    <a:pt x="586" y="358"/>
                  </a:lnTo>
                  <a:lnTo>
                    <a:pt x="584" y="348"/>
                  </a:lnTo>
                  <a:lnTo>
                    <a:pt x="586" y="332"/>
                  </a:lnTo>
                  <a:lnTo>
                    <a:pt x="590" y="322"/>
                  </a:lnTo>
                  <a:lnTo>
                    <a:pt x="598" y="310"/>
                  </a:lnTo>
                  <a:lnTo>
                    <a:pt x="606" y="300"/>
                  </a:lnTo>
                  <a:lnTo>
                    <a:pt x="608" y="300"/>
                  </a:lnTo>
                  <a:lnTo>
                    <a:pt x="612" y="298"/>
                  </a:lnTo>
                  <a:lnTo>
                    <a:pt x="616" y="296"/>
                  </a:lnTo>
                  <a:lnTo>
                    <a:pt x="618" y="294"/>
                  </a:lnTo>
                  <a:lnTo>
                    <a:pt x="624" y="292"/>
                  </a:lnTo>
                  <a:lnTo>
                    <a:pt x="626" y="290"/>
                  </a:lnTo>
                  <a:lnTo>
                    <a:pt x="632" y="282"/>
                  </a:lnTo>
                  <a:lnTo>
                    <a:pt x="634" y="276"/>
                  </a:lnTo>
                  <a:lnTo>
                    <a:pt x="638" y="274"/>
                  </a:lnTo>
                  <a:lnTo>
                    <a:pt x="644" y="274"/>
                  </a:lnTo>
                  <a:lnTo>
                    <a:pt x="644" y="272"/>
                  </a:lnTo>
                  <a:lnTo>
                    <a:pt x="646" y="272"/>
                  </a:lnTo>
                  <a:lnTo>
                    <a:pt x="650" y="272"/>
                  </a:lnTo>
                  <a:lnTo>
                    <a:pt x="654" y="268"/>
                  </a:lnTo>
                  <a:lnTo>
                    <a:pt x="658" y="264"/>
                  </a:lnTo>
                  <a:lnTo>
                    <a:pt x="660" y="260"/>
                  </a:lnTo>
                  <a:lnTo>
                    <a:pt x="668" y="258"/>
                  </a:lnTo>
                  <a:lnTo>
                    <a:pt x="672" y="258"/>
                  </a:lnTo>
                  <a:lnTo>
                    <a:pt x="678" y="254"/>
                  </a:lnTo>
                  <a:lnTo>
                    <a:pt x="676" y="250"/>
                  </a:lnTo>
                  <a:lnTo>
                    <a:pt x="678" y="246"/>
                  </a:lnTo>
                  <a:lnTo>
                    <a:pt x="688" y="244"/>
                  </a:lnTo>
                  <a:lnTo>
                    <a:pt x="690" y="242"/>
                  </a:lnTo>
                  <a:lnTo>
                    <a:pt x="692" y="240"/>
                  </a:lnTo>
                  <a:lnTo>
                    <a:pt x="696" y="238"/>
                  </a:lnTo>
                  <a:lnTo>
                    <a:pt x="698" y="234"/>
                  </a:lnTo>
                  <a:lnTo>
                    <a:pt x="696" y="230"/>
                  </a:lnTo>
                  <a:lnTo>
                    <a:pt x="696" y="226"/>
                  </a:lnTo>
                  <a:lnTo>
                    <a:pt x="694" y="222"/>
                  </a:lnTo>
                  <a:lnTo>
                    <a:pt x="692" y="218"/>
                  </a:lnTo>
                  <a:lnTo>
                    <a:pt x="690" y="216"/>
                  </a:lnTo>
                  <a:lnTo>
                    <a:pt x="688" y="214"/>
                  </a:lnTo>
                  <a:lnTo>
                    <a:pt x="694" y="214"/>
                  </a:lnTo>
                  <a:lnTo>
                    <a:pt x="692" y="214"/>
                  </a:lnTo>
                  <a:lnTo>
                    <a:pt x="692" y="212"/>
                  </a:lnTo>
                  <a:lnTo>
                    <a:pt x="694" y="208"/>
                  </a:lnTo>
                  <a:lnTo>
                    <a:pt x="700" y="210"/>
                  </a:lnTo>
                  <a:lnTo>
                    <a:pt x="704" y="208"/>
                  </a:lnTo>
                  <a:lnTo>
                    <a:pt x="706" y="206"/>
                  </a:lnTo>
                  <a:lnTo>
                    <a:pt x="706" y="198"/>
                  </a:lnTo>
                  <a:lnTo>
                    <a:pt x="702" y="190"/>
                  </a:lnTo>
                  <a:lnTo>
                    <a:pt x="702" y="188"/>
                  </a:lnTo>
                  <a:lnTo>
                    <a:pt x="706" y="192"/>
                  </a:lnTo>
                  <a:lnTo>
                    <a:pt x="708" y="196"/>
                  </a:lnTo>
                  <a:lnTo>
                    <a:pt x="714" y="196"/>
                  </a:lnTo>
                  <a:lnTo>
                    <a:pt x="716" y="194"/>
                  </a:lnTo>
                  <a:lnTo>
                    <a:pt x="718" y="188"/>
                  </a:lnTo>
                  <a:lnTo>
                    <a:pt x="718" y="168"/>
                  </a:lnTo>
                  <a:lnTo>
                    <a:pt x="718" y="172"/>
                  </a:lnTo>
                  <a:lnTo>
                    <a:pt x="718" y="174"/>
                  </a:lnTo>
                  <a:lnTo>
                    <a:pt x="720" y="174"/>
                  </a:lnTo>
                  <a:lnTo>
                    <a:pt x="720" y="178"/>
                  </a:lnTo>
                  <a:lnTo>
                    <a:pt x="722" y="182"/>
                  </a:lnTo>
                  <a:lnTo>
                    <a:pt x="726" y="176"/>
                  </a:lnTo>
                  <a:lnTo>
                    <a:pt x="732" y="172"/>
                  </a:lnTo>
                  <a:lnTo>
                    <a:pt x="734" y="172"/>
                  </a:lnTo>
                  <a:lnTo>
                    <a:pt x="740" y="164"/>
                  </a:lnTo>
                  <a:lnTo>
                    <a:pt x="744" y="158"/>
                  </a:lnTo>
                  <a:lnTo>
                    <a:pt x="742" y="150"/>
                  </a:lnTo>
                  <a:lnTo>
                    <a:pt x="744" y="148"/>
                  </a:lnTo>
                  <a:lnTo>
                    <a:pt x="746" y="146"/>
                  </a:lnTo>
                  <a:lnTo>
                    <a:pt x="756" y="146"/>
                  </a:lnTo>
                  <a:lnTo>
                    <a:pt x="766" y="146"/>
                  </a:lnTo>
                  <a:lnTo>
                    <a:pt x="770" y="142"/>
                  </a:lnTo>
                  <a:lnTo>
                    <a:pt x="752" y="142"/>
                  </a:lnTo>
                  <a:lnTo>
                    <a:pt x="760" y="140"/>
                  </a:lnTo>
                  <a:lnTo>
                    <a:pt x="770" y="140"/>
                  </a:lnTo>
                  <a:lnTo>
                    <a:pt x="776" y="138"/>
                  </a:lnTo>
                  <a:lnTo>
                    <a:pt x="786" y="134"/>
                  </a:lnTo>
                  <a:lnTo>
                    <a:pt x="790" y="132"/>
                  </a:lnTo>
                  <a:lnTo>
                    <a:pt x="792" y="130"/>
                  </a:lnTo>
                  <a:lnTo>
                    <a:pt x="802" y="132"/>
                  </a:lnTo>
                  <a:lnTo>
                    <a:pt x="808" y="130"/>
                  </a:lnTo>
                  <a:lnTo>
                    <a:pt x="812" y="128"/>
                  </a:lnTo>
                  <a:lnTo>
                    <a:pt x="810" y="124"/>
                  </a:lnTo>
                  <a:lnTo>
                    <a:pt x="808" y="126"/>
                  </a:lnTo>
                  <a:lnTo>
                    <a:pt x="806" y="128"/>
                  </a:lnTo>
                  <a:lnTo>
                    <a:pt x="800" y="128"/>
                  </a:lnTo>
                  <a:lnTo>
                    <a:pt x="802" y="126"/>
                  </a:lnTo>
                  <a:lnTo>
                    <a:pt x="802" y="122"/>
                  </a:lnTo>
                  <a:lnTo>
                    <a:pt x="800" y="118"/>
                  </a:lnTo>
                  <a:lnTo>
                    <a:pt x="802" y="112"/>
                  </a:lnTo>
                  <a:lnTo>
                    <a:pt x="804" y="108"/>
                  </a:lnTo>
                  <a:lnTo>
                    <a:pt x="806" y="104"/>
                  </a:lnTo>
                  <a:lnTo>
                    <a:pt x="808" y="98"/>
                  </a:lnTo>
                  <a:lnTo>
                    <a:pt x="814" y="94"/>
                  </a:lnTo>
                  <a:lnTo>
                    <a:pt x="822" y="90"/>
                  </a:lnTo>
                  <a:lnTo>
                    <a:pt x="838" y="84"/>
                  </a:lnTo>
                  <a:lnTo>
                    <a:pt x="854" y="80"/>
                  </a:lnTo>
                  <a:lnTo>
                    <a:pt x="870" y="74"/>
                  </a:lnTo>
                  <a:lnTo>
                    <a:pt x="864" y="54"/>
                  </a:lnTo>
                  <a:lnTo>
                    <a:pt x="864" y="50"/>
                  </a:lnTo>
                  <a:lnTo>
                    <a:pt x="866" y="46"/>
                  </a:lnTo>
                  <a:lnTo>
                    <a:pt x="872" y="38"/>
                  </a:lnTo>
                  <a:lnTo>
                    <a:pt x="852" y="32"/>
                  </a:lnTo>
                  <a:lnTo>
                    <a:pt x="846" y="34"/>
                  </a:lnTo>
                  <a:lnTo>
                    <a:pt x="840" y="38"/>
                  </a:lnTo>
                  <a:lnTo>
                    <a:pt x="830" y="52"/>
                  </a:lnTo>
                  <a:lnTo>
                    <a:pt x="824" y="58"/>
                  </a:lnTo>
                  <a:lnTo>
                    <a:pt x="820" y="66"/>
                  </a:lnTo>
                  <a:lnTo>
                    <a:pt x="814" y="70"/>
                  </a:lnTo>
                  <a:lnTo>
                    <a:pt x="804" y="72"/>
                  </a:lnTo>
                  <a:lnTo>
                    <a:pt x="798" y="74"/>
                  </a:lnTo>
                  <a:lnTo>
                    <a:pt x="766" y="74"/>
                  </a:lnTo>
                  <a:lnTo>
                    <a:pt x="758" y="78"/>
                  </a:lnTo>
                  <a:lnTo>
                    <a:pt x="750" y="80"/>
                  </a:lnTo>
                  <a:lnTo>
                    <a:pt x="738" y="90"/>
                  </a:lnTo>
                  <a:lnTo>
                    <a:pt x="724" y="100"/>
                  </a:lnTo>
                  <a:lnTo>
                    <a:pt x="718" y="102"/>
                  </a:lnTo>
                  <a:lnTo>
                    <a:pt x="712" y="104"/>
                  </a:lnTo>
                  <a:lnTo>
                    <a:pt x="706" y="102"/>
                  </a:lnTo>
                  <a:lnTo>
                    <a:pt x="700" y="100"/>
                  </a:lnTo>
                  <a:lnTo>
                    <a:pt x="694" y="100"/>
                  </a:lnTo>
                  <a:lnTo>
                    <a:pt x="692" y="102"/>
                  </a:lnTo>
                  <a:lnTo>
                    <a:pt x="688" y="106"/>
                  </a:lnTo>
                  <a:lnTo>
                    <a:pt x="686" y="110"/>
                  </a:lnTo>
                  <a:lnTo>
                    <a:pt x="684" y="116"/>
                  </a:lnTo>
                  <a:lnTo>
                    <a:pt x="672" y="122"/>
                  </a:lnTo>
                  <a:lnTo>
                    <a:pt x="658" y="128"/>
                  </a:lnTo>
                  <a:lnTo>
                    <a:pt x="642" y="134"/>
                  </a:lnTo>
                  <a:lnTo>
                    <a:pt x="632" y="136"/>
                  </a:lnTo>
                  <a:lnTo>
                    <a:pt x="622" y="134"/>
                  </a:lnTo>
                  <a:lnTo>
                    <a:pt x="618" y="134"/>
                  </a:lnTo>
                  <a:lnTo>
                    <a:pt x="618" y="132"/>
                  </a:lnTo>
                  <a:lnTo>
                    <a:pt x="618" y="126"/>
                  </a:lnTo>
                  <a:lnTo>
                    <a:pt x="622" y="122"/>
                  </a:lnTo>
                  <a:lnTo>
                    <a:pt x="630" y="118"/>
                  </a:lnTo>
                  <a:lnTo>
                    <a:pt x="636" y="112"/>
                  </a:lnTo>
                  <a:lnTo>
                    <a:pt x="640" y="108"/>
                  </a:lnTo>
                  <a:lnTo>
                    <a:pt x="640" y="106"/>
                  </a:lnTo>
                  <a:lnTo>
                    <a:pt x="638" y="104"/>
                  </a:lnTo>
                  <a:lnTo>
                    <a:pt x="636" y="102"/>
                  </a:lnTo>
                  <a:lnTo>
                    <a:pt x="638" y="96"/>
                  </a:lnTo>
                  <a:lnTo>
                    <a:pt x="636" y="94"/>
                  </a:lnTo>
                  <a:lnTo>
                    <a:pt x="634" y="88"/>
                  </a:lnTo>
                  <a:lnTo>
                    <a:pt x="632" y="92"/>
                  </a:lnTo>
                  <a:lnTo>
                    <a:pt x="630" y="96"/>
                  </a:lnTo>
                  <a:lnTo>
                    <a:pt x="622" y="96"/>
                  </a:lnTo>
                  <a:lnTo>
                    <a:pt x="626" y="90"/>
                  </a:lnTo>
                  <a:lnTo>
                    <a:pt x="632" y="86"/>
                  </a:lnTo>
                  <a:lnTo>
                    <a:pt x="634" y="80"/>
                  </a:lnTo>
                  <a:lnTo>
                    <a:pt x="636" y="72"/>
                  </a:lnTo>
                  <a:lnTo>
                    <a:pt x="636" y="68"/>
                  </a:lnTo>
                  <a:lnTo>
                    <a:pt x="632" y="66"/>
                  </a:lnTo>
                  <a:lnTo>
                    <a:pt x="630" y="64"/>
                  </a:lnTo>
                  <a:lnTo>
                    <a:pt x="622" y="64"/>
                  </a:lnTo>
                  <a:lnTo>
                    <a:pt x="618" y="64"/>
                  </a:lnTo>
                  <a:lnTo>
                    <a:pt x="610" y="72"/>
                  </a:lnTo>
                  <a:lnTo>
                    <a:pt x="602" y="78"/>
                  </a:lnTo>
                  <a:lnTo>
                    <a:pt x="592" y="82"/>
                  </a:lnTo>
                  <a:lnTo>
                    <a:pt x="584" y="92"/>
                  </a:lnTo>
                  <a:lnTo>
                    <a:pt x="582" y="96"/>
                  </a:lnTo>
                  <a:lnTo>
                    <a:pt x="580" y="104"/>
                  </a:lnTo>
                  <a:lnTo>
                    <a:pt x="578" y="116"/>
                  </a:lnTo>
                  <a:lnTo>
                    <a:pt x="576" y="122"/>
                  </a:lnTo>
                  <a:lnTo>
                    <a:pt x="572" y="128"/>
                  </a:lnTo>
                  <a:lnTo>
                    <a:pt x="566" y="132"/>
                  </a:lnTo>
                  <a:lnTo>
                    <a:pt x="558" y="134"/>
                  </a:lnTo>
                  <a:lnTo>
                    <a:pt x="554" y="132"/>
                  </a:lnTo>
                  <a:lnTo>
                    <a:pt x="552" y="130"/>
                  </a:lnTo>
                  <a:lnTo>
                    <a:pt x="550" y="128"/>
                  </a:lnTo>
                  <a:lnTo>
                    <a:pt x="552" y="122"/>
                  </a:lnTo>
                  <a:lnTo>
                    <a:pt x="554" y="114"/>
                  </a:lnTo>
                  <a:lnTo>
                    <a:pt x="560" y="102"/>
                  </a:lnTo>
                  <a:lnTo>
                    <a:pt x="568" y="90"/>
                  </a:lnTo>
                  <a:lnTo>
                    <a:pt x="576" y="80"/>
                  </a:lnTo>
                  <a:lnTo>
                    <a:pt x="576" y="78"/>
                  </a:lnTo>
                  <a:lnTo>
                    <a:pt x="578" y="74"/>
                  </a:lnTo>
                  <a:lnTo>
                    <a:pt x="584" y="66"/>
                  </a:lnTo>
                  <a:lnTo>
                    <a:pt x="594" y="60"/>
                  </a:lnTo>
                  <a:lnTo>
                    <a:pt x="602" y="58"/>
                  </a:lnTo>
                  <a:lnTo>
                    <a:pt x="620" y="58"/>
                  </a:lnTo>
                  <a:lnTo>
                    <a:pt x="624" y="56"/>
                  </a:lnTo>
                  <a:lnTo>
                    <a:pt x="628" y="56"/>
                  </a:lnTo>
                  <a:lnTo>
                    <a:pt x="634" y="52"/>
                  </a:lnTo>
                  <a:lnTo>
                    <a:pt x="626" y="50"/>
                  </a:lnTo>
                  <a:lnTo>
                    <a:pt x="618" y="50"/>
                  </a:lnTo>
                  <a:lnTo>
                    <a:pt x="612" y="50"/>
                  </a:lnTo>
                  <a:lnTo>
                    <a:pt x="606" y="48"/>
                  </a:lnTo>
                  <a:lnTo>
                    <a:pt x="596" y="46"/>
                  </a:lnTo>
                  <a:lnTo>
                    <a:pt x="592" y="44"/>
                  </a:lnTo>
                  <a:lnTo>
                    <a:pt x="590" y="40"/>
                  </a:lnTo>
                  <a:lnTo>
                    <a:pt x="590" y="36"/>
                  </a:lnTo>
                  <a:lnTo>
                    <a:pt x="584" y="36"/>
                  </a:lnTo>
                  <a:lnTo>
                    <a:pt x="582" y="36"/>
                  </a:lnTo>
                  <a:lnTo>
                    <a:pt x="580" y="34"/>
                  </a:lnTo>
                  <a:lnTo>
                    <a:pt x="586" y="30"/>
                  </a:lnTo>
                  <a:lnTo>
                    <a:pt x="564" y="38"/>
                  </a:lnTo>
                  <a:lnTo>
                    <a:pt x="550" y="40"/>
                  </a:lnTo>
                  <a:lnTo>
                    <a:pt x="540" y="42"/>
                  </a:lnTo>
                  <a:lnTo>
                    <a:pt x="536" y="42"/>
                  </a:lnTo>
                  <a:lnTo>
                    <a:pt x="532" y="42"/>
                  </a:lnTo>
                  <a:lnTo>
                    <a:pt x="528" y="40"/>
                  </a:lnTo>
                  <a:lnTo>
                    <a:pt x="536" y="34"/>
                  </a:lnTo>
                  <a:lnTo>
                    <a:pt x="544" y="30"/>
                  </a:lnTo>
                  <a:lnTo>
                    <a:pt x="552" y="26"/>
                  </a:lnTo>
                  <a:lnTo>
                    <a:pt x="562" y="22"/>
                  </a:lnTo>
                  <a:lnTo>
                    <a:pt x="550" y="20"/>
                  </a:lnTo>
                  <a:lnTo>
                    <a:pt x="540" y="16"/>
                  </a:lnTo>
                  <a:lnTo>
                    <a:pt x="540" y="18"/>
                  </a:lnTo>
                  <a:lnTo>
                    <a:pt x="534" y="16"/>
                  </a:lnTo>
                  <a:lnTo>
                    <a:pt x="528" y="14"/>
                  </a:lnTo>
                  <a:lnTo>
                    <a:pt x="522" y="14"/>
                  </a:lnTo>
                  <a:lnTo>
                    <a:pt x="516" y="12"/>
                  </a:lnTo>
                  <a:lnTo>
                    <a:pt x="510" y="10"/>
                  </a:lnTo>
                  <a:lnTo>
                    <a:pt x="506" y="6"/>
                  </a:lnTo>
                  <a:lnTo>
                    <a:pt x="506" y="0"/>
                  </a:lnTo>
                  <a:lnTo>
                    <a:pt x="112" y="0"/>
                  </a:lnTo>
                  <a:lnTo>
                    <a:pt x="110" y="6"/>
                  </a:lnTo>
                  <a:lnTo>
                    <a:pt x="106" y="14"/>
                  </a:lnTo>
                  <a:lnTo>
                    <a:pt x="104" y="22"/>
                  </a:lnTo>
                  <a:lnTo>
                    <a:pt x="100" y="24"/>
                  </a:lnTo>
                  <a:lnTo>
                    <a:pt x="96" y="26"/>
                  </a:lnTo>
                  <a:lnTo>
                    <a:pt x="94" y="22"/>
                  </a:lnTo>
                  <a:lnTo>
                    <a:pt x="92" y="20"/>
                  </a:lnTo>
                  <a:lnTo>
                    <a:pt x="82" y="16"/>
                  </a:lnTo>
                  <a:lnTo>
                    <a:pt x="78" y="26"/>
                  </a:lnTo>
                  <a:lnTo>
                    <a:pt x="64" y="52"/>
                  </a:lnTo>
                  <a:lnTo>
                    <a:pt x="48" y="80"/>
                  </a:lnTo>
                  <a:lnTo>
                    <a:pt x="40" y="90"/>
                  </a:lnTo>
                  <a:lnTo>
                    <a:pt x="32" y="98"/>
                  </a:lnTo>
                  <a:lnTo>
                    <a:pt x="26" y="106"/>
                  </a:lnTo>
                  <a:lnTo>
                    <a:pt x="20" y="114"/>
                  </a:lnTo>
                  <a:lnTo>
                    <a:pt x="14" y="126"/>
                  </a:lnTo>
                  <a:lnTo>
                    <a:pt x="12" y="136"/>
                  </a:lnTo>
                  <a:lnTo>
                    <a:pt x="8" y="146"/>
                  </a:lnTo>
                  <a:lnTo>
                    <a:pt x="2" y="158"/>
                  </a:lnTo>
                  <a:lnTo>
                    <a:pt x="2" y="162"/>
                  </a:lnTo>
                  <a:lnTo>
                    <a:pt x="2" y="166"/>
                  </a:lnTo>
                  <a:lnTo>
                    <a:pt x="2" y="170"/>
                  </a:lnTo>
                  <a:lnTo>
                    <a:pt x="0" y="172"/>
                  </a:lnTo>
                  <a:lnTo>
                    <a:pt x="0" y="174"/>
                  </a:lnTo>
                  <a:lnTo>
                    <a:pt x="0" y="178"/>
                  </a:lnTo>
                  <a:lnTo>
                    <a:pt x="2" y="190"/>
                  </a:lnTo>
                  <a:lnTo>
                    <a:pt x="4" y="198"/>
                  </a:lnTo>
                  <a:lnTo>
                    <a:pt x="6" y="196"/>
                  </a:lnTo>
                  <a:lnTo>
                    <a:pt x="10" y="194"/>
                  </a:lnTo>
                  <a:lnTo>
                    <a:pt x="18" y="196"/>
                  </a:lnTo>
                  <a:lnTo>
                    <a:pt x="10" y="196"/>
                  </a:lnTo>
                  <a:lnTo>
                    <a:pt x="8" y="198"/>
                  </a:lnTo>
                  <a:lnTo>
                    <a:pt x="6" y="200"/>
                  </a:lnTo>
                  <a:lnTo>
                    <a:pt x="8" y="204"/>
                  </a:lnTo>
                  <a:lnTo>
                    <a:pt x="4" y="202"/>
                  </a:lnTo>
                  <a:lnTo>
                    <a:pt x="2" y="206"/>
                  </a:lnTo>
                  <a:lnTo>
                    <a:pt x="4" y="214"/>
                  </a:lnTo>
                  <a:lnTo>
                    <a:pt x="4" y="216"/>
                  </a:lnTo>
                  <a:lnTo>
                    <a:pt x="6" y="216"/>
                  </a:lnTo>
                  <a:lnTo>
                    <a:pt x="6" y="220"/>
                  </a:lnTo>
                  <a:lnTo>
                    <a:pt x="6" y="222"/>
                  </a:lnTo>
                  <a:lnTo>
                    <a:pt x="4" y="22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33" name="Freeform 60"/>
            <p:cNvSpPr>
              <a:spLocks noChangeArrowheads="1"/>
            </p:cNvSpPr>
            <p:nvPr/>
          </p:nvSpPr>
          <p:spPr bwMode="auto">
            <a:xfrm>
              <a:off x="0" y="288054"/>
              <a:ext cx="838311" cy="439383"/>
            </a:xfrm>
            <a:custGeom>
              <a:avLst/>
              <a:gdLst>
                <a:gd name="T0" fmla="*/ 2147483646 w 574"/>
                <a:gd name="T1" fmla="*/ 2147483646 h 278"/>
                <a:gd name="T2" fmla="*/ 2147483646 w 574"/>
                <a:gd name="T3" fmla="*/ 2147483646 h 278"/>
                <a:gd name="T4" fmla="*/ 2147483646 w 574"/>
                <a:gd name="T5" fmla="*/ 2147483646 h 278"/>
                <a:gd name="T6" fmla="*/ 2147483646 w 574"/>
                <a:gd name="T7" fmla="*/ 2147483646 h 278"/>
                <a:gd name="T8" fmla="*/ 2147483646 w 574"/>
                <a:gd name="T9" fmla="*/ 2147483646 h 278"/>
                <a:gd name="T10" fmla="*/ 2147483646 w 574"/>
                <a:gd name="T11" fmla="*/ 2147483646 h 278"/>
                <a:gd name="T12" fmla="*/ 2147483646 w 574"/>
                <a:gd name="T13" fmla="*/ 2147483646 h 278"/>
                <a:gd name="T14" fmla="*/ 2147483646 w 574"/>
                <a:gd name="T15" fmla="*/ 2147483646 h 278"/>
                <a:gd name="T16" fmla="*/ 2147483646 w 574"/>
                <a:gd name="T17" fmla="*/ 2147483646 h 278"/>
                <a:gd name="T18" fmla="*/ 2147483646 w 574"/>
                <a:gd name="T19" fmla="*/ 2147483646 h 278"/>
                <a:gd name="T20" fmla="*/ 2147483646 w 574"/>
                <a:gd name="T21" fmla="*/ 2147483646 h 278"/>
                <a:gd name="T22" fmla="*/ 2147483646 w 574"/>
                <a:gd name="T23" fmla="*/ 2147483646 h 278"/>
                <a:gd name="T24" fmla="*/ 2147483646 w 574"/>
                <a:gd name="T25" fmla="*/ 2147483646 h 278"/>
                <a:gd name="T26" fmla="*/ 2147483646 w 574"/>
                <a:gd name="T27" fmla="*/ 2147483646 h 278"/>
                <a:gd name="T28" fmla="*/ 2147483646 w 574"/>
                <a:gd name="T29" fmla="*/ 2147483646 h 278"/>
                <a:gd name="T30" fmla="*/ 2147483646 w 574"/>
                <a:gd name="T31" fmla="*/ 2147483646 h 278"/>
                <a:gd name="T32" fmla="*/ 2147483646 w 574"/>
                <a:gd name="T33" fmla="*/ 2147483646 h 278"/>
                <a:gd name="T34" fmla="*/ 2147483646 w 574"/>
                <a:gd name="T35" fmla="*/ 2147483646 h 278"/>
                <a:gd name="T36" fmla="*/ 2147483646 w 574"/>
                <a:gd name="T37" fmla="*/ 2147483646 h 278"/>
                <a:gd name="T38" fmla="*/ 2147483646 w 574"/>
                <a:gd name="T39" fmla="*/ 2147483646 h 278"/>
                <a:gd name="T40" fmla="*/ 2147483646 w 574"/>
                <a:gd name="T41" fmla="*/ 2147483646 h 278"/>
                <a:gd name="T42" fmla="*/ 2147483646 w 574"/>
                <a:gd name="T43" fmla="*/ 2147483646 h 278"/>
                <a:gd name="T44" fmla="*/ 2147483646 w 574"/>
                <a:gd name="T45" fmla="*/ 2147483646 h 278"/>
                <a:gd name="T46" fmla="*/ 2147483646 w 574"/>
                <a:gd name="T47" fmla="*/ 2147483646 h 278"/>
                <a:gd name="T48" fmla="*/ 2147483646 w 574"/>
                <a:gd name="T49" fmla="*/ 2147483646 h 278"/>
                <a:gd name="T50" fmla="*/ 2147483646 w 574"/>
                <a:gd name="T51" fmla="*/ 2147483646 h 278"/>
                <a:gd name="T52" fmla="*/ 2147483646 w 574"/>
                <a:gd name="T53" fmla="*/ 2147483646 h 278"/>
                <a:gd name="T54" fmla="*/ 2147483646 w 574"/>
                <a:gd name="T55" fmla="*/ 2147483646 h 278"/>
                <a:gd name="T56" fmla="*/ 2147483646 w 574"/>
                <a:gd name="T57" fmla="*/ 2147483646 h 278"/>
                <a:gd name="T58" fmla="*/ 2147483646 w 574"/>
                <a:gd name="T59" fmla="*/ 2147483646 h 278"/>
                <a:gd name="T60" fmla="*/ 2147483646 w 574"/>
                <a:gd name="T61" fmla="*/ 2147483646 h 278"/>
                <a:gd name="T62" fmla="*/ 2147483646 w 574"/>
                <a:gd name="T63" fmla="*/ 2147483646 h 278"/>
                <a:gd name="T64" fmla="*/ 2147483646 w 574"/>
                <a:gd name="T65" fmla="*/ 2147483646 h 278"/>
                <a:gd name="T66" fmla="*/ 2147483646 w 574"/>
                <a:gd name="T67" fmla="*/ 2147483646 h 278"/>
                <a:gd name="T68" fmla="*/ 2147483646 w 574"/>
                <a:gd name="T69" fmla="*/ 2147483646 h 278"/>
                <a:gd name="T70" fmla="*/ 2147483646 w 574"/>
                <a:gd name="T71" fmla="*/ 2147483646 h 278"/>
                <a:gd name="T72" fmla="*/ 2147483646 w 574"/>
                <a:gd name="T73" fmla="*/ 2147483646 h 278"/>
                <a:gd name="T74" fmla="*/ 2147483646 w 574"/>
                <a:gd name="T75" fmla="*/ 2147483646 h 278"/>
                <a:gd name="T76" fmla="*/ 2147483646 w 574"/>
                <a:gd name="T77" fmla="*/ 2147483646 h 278"/>
                <a:gd name="T78" fmla="*/ 2147483646 w 574"/>
                <a:gd name="T79" fmla="*/ 2147483646 h 278"/>
                <a:gd name="T80" fmla="*/ 2147483646 w 574"/>
                <a:gd name="T81" fmla="*/ 2147483646 h 278"/>
                <a:gd name="T82" fmla="*/ 2147483646 w 574"/>
                <a:gd name="T83" fmla="*/ 2147483646 h 278"/>
                <a:gd name="T84" fmla="*/ 2147483646 w 574"/>
                <a:gd name="T85" fmla="*/ 2147483646 h 278"/>
                <a:gd name="T86" fmla="*/ 2147483646 w 574"/>
                <a:gd name="T87" fmla="*/ 2147483646 h 278"/>
                <a:gd name="T88" fmla="*/ 2147483646 w 574"/>
                <a:gd name="T89" fmla="*/ 2147483646 h 278"/>
                <a:gd name="T90" fmla="*/ 2147483646 w 574"/>
                <a:gd name="T91" fmla="*/ 2147483646 h 278"/>
                <a:gd name="T92" fmla="*/ 2147483646 w 574"/>
                <a:gd name="T93" fmla="*/ 2147483646 h 278"/>
                <a:gd name="T94" fmla="*/ 2147483646 w 574"/>
                <a:gd name="T95" fmla="*/ 2147483646 h 278"/>
                <a:gd name="T96" fmla="*/ 2147483646 w 574"/>
                <a:gd name="T97" fmla="*/ 2147483646 h 27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574"/>
                <a:gd name="T148" fmla="*/ 0 h 278"/>
                <a:gd name="T149" fmla="*/ 574 w 574"/>
                <a:gd name="T150" fmla="*/ 278 h 27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574" h="278">
                  <a:moveTo>
                    <a:pt x="400" y="178"/>
                  </a:moveTo>
                  <a:lnTo>
                    <a:pt x="388" y="182"/>
                  </a:lnTo>
                  <a:lnTo>
                    <a:pt x="376" y="184"/>
                  </a:lnTo>
                  <a:lnTo>
                    <a:pt x="366" y="182"/>
                  </a:lnTo>
                  <a:lnTo>
                    <a:pt x="356" y="180"/>
                  </a:lnTo>
                  <a:lnTo>
                    <a:pt x="350" y="176"/>
                  </a:lnTo>
                  <a:lnTo>
                    <a:pt x="348" y="172"/>
                  </a:lnTo>
                  <a:lnTo>
                    <a:pt x="346" y="168"/>
                  </a:lnTo>
                  <a:lnTo>
                    <a:pt x="338" y="168"/>
                  </a:lnTo>
                  <a:lnTo>
                    <a:pt x="324" y="178"/>
                  </a:lnTo>
                  <a:lnTo>
                    <a:pt x="318" y="182"/>
                  </a:lnTo>
                  <a:lnTo>
                    <a:pt x="308" y="184"/>
                  </a:lnTo>
                  <a:lnTo>
                    <a:pt x="300" y="184"/>
                  </a:lnTo>
                  <a:lnTo>
                    <a:pt x="290" y="188"/>
                  </a:lnTo>
                  <a:lnTo>
                    <a:pt x="282" y="192"/>
                  </a:lnTo>
                  <a:lnTo>
                    <a:pt x="272" y="200"/>
                  </a:lnTo>
                  <a:lnTo>
                    <a:pt x="258" y="200"/>
                  </a:lnTo>
                  <a:lnTo>
                    <a:pt x="262" y="194"/>
                  </a:lnTo>
                  <a:lnTo>
                    <a:pt x="266" y="190"/>
                  </a:lnTo>
                  <a:lnTo>
                    <a:pt x="276" y="182"/>
                  </a:lnTo>
                  <a:lnTo>
                    <a:pt x="286" y="178"/>
                  </a:lnTo>
                  <a:lnTo>
                    <a:pt x="298" y="170"/>
                  </a:lnTo>
                  <a:lnTo>
                    <a:pt x="290" y="170"/>
                  </a:lnTo>
                  <a:lnTo>
                    <a:pt x="282" y="174"/>
                  </a:lnTo>
                  <a:lnTo>
                    <a:pt x="268" y="180"/>
                  </a:lnTo>
                  <a:lnTo>
                    <a:pt x="252" y="190"/>
                  </a:lnTo>
                  <a:lnTo>
                    <a:pt x="246" y="192"/>
                  </a:lnTo>
                  <a:lnTo>
                    <a:pt x="240" y="194"/>
                  </a:lnTo>
                  <a:lnTo>
                    <a:pt x="234" y="196"/>
                  </a:lnTo>
                  <a:lnTo>
                    <a:pt x="230" y="202"/>
                  </a:lnTo>
                  <a:lnTo>
                    <a:pt x="224" y="206"/>
                  </a:lnTo>
                  <a:lnTo>
                    <a:pt x="218" y="210"/>
                  </a:lnTo>
                  <a:lnTo>
                    <a:pt x="206" y="214"/>
                  </a:lnTo>
                  <a:lnTo>
                    <a:pt x="194" y="218"/>
                  </a:lnTo>
                  <a:lnTo>
                    <a:pt x="184" y="220"/>
                  </a:lnTo>
                  <a:lnTo>
                    <a:pt x="172" y="224"/>
                  </a:lnTo>
                  <a:lnTo>
                    <a:pt x="164" y="230"/>
                  </a:lnTo>
                  <a:lnTo>
                    <a:pt x="160" y="234"/>
                  </a:lnTo>
                  <a:lnTo>
                    <a:pt x="154" y="234"/>
                  </a:lnTo>
                  <a:lnTo>
                    <a:pt x="132" y="240"/>
                  </a:lnTo>
                  <a:lnTo>
                    <a:pt x="110" y="248"/>
                  </a:lnTo>
                  <a:lnTo>
                    <a:pt x="86" y="258"/>
                  </a:lnTo>
                  <a:lnTo>
                    <a:pt x="64" y="266"/>
                  </a:lnTo>
                  <a:lnTo>
                    <a:pt x="64" y="264"/>
                  </a:lnTo>
                  <a:lnTo>
                    <a:pt x="62" y="262"/>
                  </a:lnTo>
                  <a:lnTo>
                    <a:pt x="60" y="262"/>
                  </a:lnTo>
                  <a:lnTo>
                    <a:pt x="54" y="262"/>
                  </a:lnTo>
                  <a:lnTo>
                    <a:pt x="48" y="264"/>
                  </a:lnTo>
                  <a:lnTo>
                    <a:pt x="34" y="270"/>
                  </a:lnTo>
                  <a:lnTo>
                    <a:pt x="22" y="276"/>
                  </a:lnTo>
                  <a:lnTo>
                    <a:pt x="14" y="278"/>
                  </a:lnTo>
                  <a:lnTo>
                    <a:pt x="8" y="278"/>
                  </a:lnTo>
                  <a:lnTo>
                    <a:pt x="0" y="278"/>
                  </a:lnTo>
                  <a:lnTo>
                    <a:pt x="14" y="270"/>
                  </a:lnTo>
                  <a:lnTo>
                    <a:pt x="36" y="262"/>
                  </a:lnTo>
                  <a:lnTo>
                    <a:pt x="58" y="258"/>
                  </a:lnTo>
                  <a:lnTo>
                    <a:pt x="76" y="256"/>
                  </a:lnTo>
                  <a:lnTo>
                    <a:pt x="82" y="256"/>
                  </a:lnTo>
                  <a:lnTo>
                    <a:pt x="84" y="254"/>
                  </a:lnTo>
                  <a:lnTo>
                    <a:pt x="90" y="248"/>
                  </a:lnTo>
                  <a:lnTo>
                    <a:pt x="96" y="244"/>
                  </a:lnTo>
                  <a:lnTo>
                    <a:pt x="102" y="242"/>
                  </a:lnTo>
                  <a:lnTo>
                    <a:pt x="120" y="236"/>
                  </a:lnTo>
                  <a:lnTo>
                    <a:pt x="136" y="232"/>
                  </a:lnTo>
                  <a:lnTo>
                    <a:pt x="166" y="210"/>
                  </a:lnTo>
                  <a:lnTo>
                    <a:pt x="164" y="206"/>
                  </a:lnTo>
                  <a:lnTo>
                    <a:pt x="162" y="204"/>
                  </a:lnTo>
                  <a:lnTo>
                    <a:pt x="154" y="210"/>
                  </a:lnTo>
                  <a:lnTo>
                    <a:pt x="146" y="210"/>
                  </a:lnTo>
                  <a:lnTo>
                    <a:pt x="146" y="204"/>
                  </a:lnTo>
                  <a:lnTo>
                    <a:pt x="144" y="202"/>
                  </a:lnTo>
                  <a:lnTo>
                    <a:pt x="140" y="202"/>
                  </a:lnTo>
                  <a:lnTo>
                    <a:pt x="136" y="202"/>
                  </a:lnTo>
                  <a:lnTo>
                    <a:pt x="132" y="204"/>
                  </a:lnTo>
                  <a:lnTo>
                    <a:pt x="124" y="208"/>
                  </a:lnTo>
                  <a:lnTo>
                    <a:pt x="112" y="208"/>
                  </a:lnTo>
                  <a:lnTo>
                    <a:pt x="118" y="204"/>
                  </a:lnTo>
                  <a:lnTo>
                    <a:pt x="126" y="198"/>
                  </a:lnTo>
                  <a:lnTo>
                    <a:pt x="132" y="192"/>
                  </a:lnTo>
                  <a:lnTo>
                    <a:pt x="136" y="186"/>
                  </a:lnTo>
                  <a:lnTo>
                    <a:pt x="132" y="186"/>
                  </a:lnTo>
                  <a:lnTo>
                    <a:pt x="128" y="186"/>
                  </a:lnTo>
                  <a:lnTo>
                    <a:pt x="120" y="186"/>
                  </a:lnTo>
                  <a:lnTo>
                    <a:pt x="116" y="186"/>
                  </a:lnTo>
                  <a:lnTo>
                    <a:pt x="112" y="184"/>
                  </a:lnTo>
                  <a:lnTo>
                    <a:pt x="110" y="178"/>
                  </a:lnTo>
                  <a:lnTo>
                    <a:pt x="110" y="160"/>
                  </a:lnTo>
                  <a:lnTo>
                    <a:pt x="152" y="128"/>
                  </a:lnTo>
                  <a:lnTo>
                    <a:pt x="158" y="130"/>
                  </a:lnTo>
                  <a:lnTo>
                    <a:pt x="166" y="132"/>
                  </a:lnTo>
                  <a:lnTo>
                    <a:pt x="190" y="130"/>
                  </a:lnTo>
                  <a:lnTo>
                    <a:pt x="214" y="124"/>
                  </a:lnTo>
                  <a:lnTo>
                    <a:pt x="224" y="122"/>
                  </a:lnTo>
                  <a:lnTo>
                    <a:pt x="236" y="116"/>
                  </a:lnTo>
                  <a:lnTo>
                    <a:pt x="244" y="110"/>
                  </a:lnTo>
                  <a:lnTo>
                    <a:pt x="246" y="104"/>
                  </a:lnTo>
                  <a:lnTo>
                    <a:pt x="234" y="108"/>
                  </a:lnTo>
                  <a:lnTo>
                    <a:pt x="228" y="110"/>
                  </a:lnTo>
                  <a:lnTo>
                    <a:pt x="220" y="112"/>
                  </a:lnTo>
                  <a:lnTo>
                    <a:pt x="212" y="110"/>
                  </a:lnTo>
                  <a:lnTo>
                    <a:pt x="202" y="108"/>
                  </a:lnTo>
                  <a:lnTo>
                    <a:pt x="186" y="102"/>
                  </a:lnTo>
                  <a:lnTo>
                    <a:pt x="234" y="70"/>
                  </a:lnTo>
                  <a:lnTo>
                    <a:pt x="242" y="70"/>
                  </a:lnTo>
                  <a:lnTo>
                    <a:pt x="252" y="72"/>
                  </a:lnTo>
                  <a:lnTo>
                    <a:pt x="252" y="78"/>
                  </a:lnTo>
                  <a:lnTo>
                    <a:pt x="254" y="80"/>
                  </a:lnTo>
                  <a:lnTo>
                    <a:pt x="258" y="82"/>
                  </a:lnTo>
                  <a:lnTo>
                    <a:pt x="264" y="82"/>
                  </a:lnTo>
                  <a:lnTo>
                    <a:pt x="268" y="82"/>
                  </a:lnTo>
                  <a:lnTo>
                    <a:pt x="272" y="80"/>
                  </a:lnTo>
                  <a:lnTo>
                    <a:pt x="272" y="76"/>
                  </a:lnTo>
                  <a:lnTo>
                    <a:pt x="274" y="70"/>
                  </a:lnTo>
                  <a:lnTo>
                    <a:pt x="270" y="70"/>
                  </a:lnTo>
                  <a:lnTo>
                    <a:pt x="268" y="68"/>
                  </a:lnTo>
                  <a:lnTo>
                    <a:pt x="268" y="66"/>
                  </a:lnTo>
                  <a:lnTo>
                    <a:pt x="268" y="60"/>
                  </a:lnTo>
                  <a:lnTo>
                    <a:pt x="266" y="58"/>
                  </a:lnTo>
                  <a:lnTo>
                    <a:pt x="266" y="54"/>
                  </a:lnTo>
                  <a:lnTo>
                    <a:pt x="266" y="46"/>
                  </a:lnTo>
                  <a:lnTo>
                    <a:pt x="280" y="36"/>
                  </a:lnTo>
                  <a:lnTo>
                    <a:pt x="288" y="38"/>
                  </a:lnTo>
                  <a:lnTo>
                    <a:pt x="296" y="40"/>
                  </a:lnTo>
                  <a:lnTo>
                    <a:pt x="306" y="38"/>
                  </a:lnTo>
                  <a:lnTo>
                    <a:pt x="318" y="32"/>
                  </a:lnTo>
                  <a:lnTo>
                    <a:pt x="324" y="28"/>
                  </a:lnTo>
                  <a:lnTo>
                    <a:pt x="332" y="22"/>
                  </a:lnTo>
                  <a:lnTo>
                    <a:pt x="356" y="14"/>
                  </a:lnTo>
                  <a:lnTo>
                    <a:pt x="384" y="10"/>
                  </a:lnTo>
                  <a:lnTo>
                    <a:pt x="410" y="4"/>
                  </a:lnTo>
                  <a:lnTo>
                    <a:pt x="436" y="0"/>
                  </a:lnTo>
                  <a:lnTo>
                    <a:pt x="444" y="2"/>
                  </a:lnTo>
                  <a:lnTo>
                    <a:pt x="452" y="4"/>
                  </a:lnTo>
                  <a:lnTo>
                    <a:pt x="462" y="6"/>
                  </a:lnTo>
                  <a:lnTo>
                    <a:pt x="472" y="6"/>
                  </a:lnTo>
                  <a:lnTo>
                    <a:pt x="474" y="12"/>
                  </a:lnTo>
                  <a:lnTo>
                    <a:pt x="476" y="12"/>
                  </a:lnTo>
                  <a:lnTo>
                    <a:pt x="510" y="12"/>
                  </a:lnTo>
                  <a:lnTo>
                    <a:pt x="516" y="14"/>
                  </a:lnTo>
                  <a:lnTo>
                    <a:pt x="520" y="16"/>
                  </a:lnTo>
                  <a:lnTo>
                    <a:pt x="534" y="16"/>
                  </a:lnTo>
                  <a:lnTo>
                    <a:pt x="548" y="16"/>
                  </a:lnTo>
                  <a:lnTo>
                    <a:pt x="554" y="18"/>
                  </a:lnTo>
                  <a:lnTo>
                    <a:pt x="562" y="20"/>
                  </a:lnTo>
                  <a:lnTo>
                    <a:pt x="574" y="20"/>
                  </a:lnTo>
                  <a:lnTo>
                    <a:pt x="402" y="178"/>
                  </a:lnTo>
                  <a:lnTo>
                    <a:pt x="400" y="17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34" name="Freeform 66"/>
            <p:cNvSpPr>
              <a:spLocks noChangeArrowheads="1"/>
            </p:cNvSpPr>
            <p:nvPr/>
          </p:nvSpPr>
          <p:spPr bwMode="auto">
            <a:xfrm>
              <a:off x="619220" y="1348682"/>
              <a:ext cx="624986" cy="529649"/>
            </a:xfrm>
            <a:custGeom>
              <a:avLst/>
              <a:gdLst>
                <a:gd name="T0" fmla="*/ 2147483646 w 428"/>
                <a:gd name="T1" fmla="*/ 2147483646 h 336"/>
                <a:gd name="T2" fmla="*/ 2147483646 w 428"/>
                <a:gd name="T3" fmla="*/ 2147483646 h 336"/>
                <a:gd name="T4" fmla="*/ 2147483646 w 428"/>
                <a:gd name="T5" fmla="*/ 2147483646 h 336"/>
                <a:gd name="T6" fmla="*/ 2147483646 w 428"/>
                <a:gd name="T7" fmla="*/ 2147483646 h 336"/>
                <a:gd name="T8" fmla="*/ 2147483646 w 428"/>
                <a:gd name="T9" fmla="*/ 2147483646 h 336"/>
                <a:gd name="T10" fmla="*/ 2147483646 w 428"/>
                <a:gd name="T11" fmla="*/ 2147483646 h 336"/>
                <a:gd name="T12" fmla="*/ 2147483646 w 428"/>
                <a:gd name="T13" fmla="*/ 2147483646 h 336"/>
                <a:gd name="T14" fmla="*/ 2147483646 w 428"/>
                <a:gd name="T15" fmla="*/ 2147483646 h 336"/>
                <a:gd name="T16" fmla="*/ 2147483646 w 428"/>
                <a:gd name="T17" fmla="*/ 2147483646 h 336"/>
                <a:gd name="T18" fmla="*/ 2147483646 w 428"/>
                <a:gd name="T19" fmla="*/ 2147483646 h 336"/>
                <a:gd name="T20" fmla="*/ 2147483646 w 428"/>
                <a:gd name="T21" fmla="*/ 2147483646 h 336"/>
                <a:gd name="T22" fmla="*/ 2147483646 w 428"/>
                <a:gd name="T23" fmla="*/ 2147483646 h 336"/>
                <a:gd name="T24" fmla="*/ 2147483646 w 428"/>
                <a:gd name="T25" fmla="*/ 2147483646 h 336"/>
                <a:gd name="T26" fmla="*/ 2147483646 w 428"/>
                <a:gd name="T27" fmla="*/ 2147483646 h 336"/>
                <a:gd name="T28" fmla="*/ 2147483646 w 428"/>
                <a:gd name="T29" fmla="*/ 2147483646 h 336"/>
                <a:gd name="T30" fmla="*/ 2147483646 w 428"/>
                <a:gd name="T31" fmla="*/ 2147483646 h 336"/>
                <a:gd name="T32" fmla="*/ 2147483646 w 428"/>
                <a:gd name="T33" fmla="*/ 0 h 336"/>
                <a:gd name="T34" fmla="*/ 2147483646 w 428"/>
                <a:gd name="T35" fmla="*/ 2147483646 h 336"/>
                <a:gd name="T36" fmla="*/ 2147483646 w 428"/>
                <a:gd name="T37" fmla="*/ 2147483646 h 336"/>
                <a:gd name="T38" fmla="*/ 2147483646 w 428"/>
                <a:gd name="T39" fmla="*/ 2147483646 h 336"/>
                <a:gd name="T40" fmla="*/ 2147483646 w 428"/>
                <a:gd name="T41" fmla="*/ 2147483646 h 336"/>
                <a:gd name="T42" fmla="*/ 2147483646 w 428"/>
                <a:gd name="T43" fmla="*/ 2147483646 h 336"/>
                <a:gd name="T44" fmla="*/ 2147483646 w 428"/>
                <a:gd name="T45" fmla="*/ 2147483646 h 336"/>
                <a:gd name="T46" fmla="*/ 2147483646 w 428"/>
                <a:gd name="T47" fmla="*/ 2147483646 h 336"/>
                <a:gd name="T48" fmla="*/ 2147483646 w 428"/>
                <a:gd name="T49" fmla="*/ 2147483646 h 336"/>
                <a:gd name="T50" fmla="*/ 2147483646 w 428"/>
                <a:gd name="T51" fmla="*/ 2147483646 h 336"/>
                <a:gd name="T52" fmla="*/ 2147483646 w 428"/>
                <a:gd name="T53" fmla="*/ 2147483646 h 336"/>
                <a:gd name="T54" fmla="*/ 2147483646 w 428"/>
                <a:gd name="T55" fmla="*/ 2147483646 h 336"/>
                <a:gd name="T56" fmla="*/ 2147483646 w 428"/>
                <a:gd name="T57" fmla="*/ 2147483646 h 336"/>
                <a:gd name="T58" fmla="*/ 2147483646 w 428"/>
                <a:gd name="T59" fmla="*/ 2147483646 h 336"/>
                <a:gd name="T60" fmla="*/ 2147483646 w 428"/>
                <a:gd name="T61" fmla="*/ 2147483646 h 336"/>
                <a:gd name="T62" fmla="*/ 2147483646 w 428"/>
                <a:gd name="T63" fmla="*/ 2147483646 h 336"/>
                <a:gd name="T64" fmla="*/ 2147483646 w 428"/>
                <a:gd name="T65" fmla="*/ 2147483646 h 336"/>
                <a:gd name="T66" fmla="*/ 2147483646 w 428"/>
                <a:gd name="T67" fmla="*/ 2147483646 h 336"/>
                <a:gd name="T68" fmla="*/ 2147483646 w 428"/>
                <a:gd name="T69" fmla="*/ 2147483646 h 336"/>
                <a:gd name="T70" fmla="*/ 2147483646 w 428"/>
                <a:gd name="T71" fmla="*/ 2147483646 h 336"/>
                <a:gd name="T72" fmla="*/ 2147483646 w 428"/>
                <a:gd name="T73" fmla="*/ 2147483646 h 336"/>
                <a:gd name="T74" fmla="*/ 2147483646 w 428"/>
                <a:gd name="T75" fmla="*/ 2147483646 h 336"/>
                <a:gd name="T76" fmla="*/ 2147483646 w 428"/>
                <a:gd name="T77" fmla="*/ 2147483646 h 336"/>
                <a:gd name="T78" fmla="*/ 2147483646 w 428"/>
                <a:gd name="T79" fmla="*/ 2147483646 h 336"/>
                <a:gd name="T80" fmla="*/ 2147483646 w 428"/>
                <a:gd name="T81" fmla="*/ 2147483646 h 336"/>
                <a:gd name="T82" fmla="*/ 2147483646 w 428"/>
                <a:gd name="T83" fmla="*/ 2147483646 h 336"/>
                <a:gd name="T84" fmla="*/ 2147483646 w 428"/>
                <a:gd name="T85" fmla="*/ 2147483646 h 336"/>
                <a:gd name="T86" fmla="*/ 2147483646 w 428"/>
                <a:gd name="T87" fmla="*/ 2147483646 h 336"/>
                <a:gd name="T88" fmla="*/ 2147483646 w 428"/>
                <a:gd name="T89" fmla="*/ 2147483646 h 336"/>
                <a:gd name="T90" fmla="*/ 2147483646 w 428"/>
                <a:gd name="T91" fmla="*/ 2147483646 h 336"/>
                <a:gd name="T92" fmla="*/ 2147483646 w 428"/>
                <a:gd name="T93" fmla="*/ 2147483646 h 336"/>
                <a:gd name="T94" fmla="*/ 2147483646 w 428"/>
                <a:gd name="T95" fmla="*/ 2147483646 h 336"/>
                <a:gd name="T96" fmla="*/ 2147483646 w 428"/>
                <a:gd name="T97" fmla="*/ 2147483646 h 336"/>
                <a:gd name="T98" fmla="*/ 2147483646 w 428"/>
                <a:gd name="T99" fmla="*/ 2147483646 h 336"/>
                <a:gd name="T100" fmla="*/ 2147483646 w 428"/>
                <a:gd name="T101" fmla="*/ 2147483646 h 336"/>
                <a:gd name="T102" fmla="*/ 2147483646 w 428"/>
                <a:gd name="T103" fmla="*/ 2147483646 h 336"/>
                <a:gd name="T104" fmla="*/ 2147483646 w 428"/>
                <a:gd name="T105" fmla="*/ 2147483646 h 336"/>
                <a:gd name="T106" fmla="*/ 2147483646 w 428"/>
                <a:gd name="T107" fmla="*/ 2147483646 h 336"/>
                <a:gd name="T108" fmla="*/ 2147483646 w 428"/>
                <a:gd name="T109" fmla="*/ 2147483646 h 336"/>
                <a:gd name="T110" fmla="*/ 2147483646 w 428"/>
                <a:gd name="T111" fmla="*/ 2147483646 h 3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428"/>
                <a:gd name="T169" fmla="*/ 0 h 336"/>
                <a:gd name="T170" fmla="*/ 428 w 428"/>
                <a:gd name="T171" fmla="*/ 336 h 3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428" h="336">
                  <a:moveTo>
                    <a:pt x="400" y="274"/>
                  </a:moveTo>
                  <a:lnTo>
                    <a:pt x="402" y="270"/>
                  </a:lnTo>
                  <a:lnTo>
                    <a:pt x="408" y="260"/>
                  </a:lnTo>
                  <a:lnTo>
                    <a:pt x="410" y="250"/>
                  </a:lnTo>
                  <a:lnTo>
                    <a:pt x="416" y="234"/>
                  </a:lnTo>
                  <a:lnTo>
                    <a:pt x="418" y="228"/>
                  </a:lnTo>
                  <a:lnTo>
                    <a:pt x="422" y="222"/>
                  </a:lnTo>
                  <a:lnTo>
                    <a:pt x="428" y="210"/>
                  </a:lnTo>
                  <a:lnTo>
                    <a:pt x="426" y="206"/>
                  </a:lnTo>
                  <a:lnTo>
                    <a:pt x="426" y="202"/>
                  </a:lnTo>
                  <a:lnTo>
                    <a:pt x="422" y="202"/>
                  </a:lnTo>
                  <a:lnTo>
                    <a:pt x="410" y="202"/>
                  </a:lnTo>
                  <a:lnTo>
                    <a:pt x="394" y="204"/>
                  </a:lnTo>
                  <a:lnTo>
                    <a:pt x="378" y="208"/>
                  </a:lnTo>
                  <a:lnTo>
                    <a:pt x="372" y="212"/>
                  </a:lnTo>
                  <a:lnTo>
                    <a:pt x="368" y="216"/>
                  </a:lnTo>
                  <a:lnTo>
                    <a:pt x="364" y="224"/>
                  </a:lnTo>
                  <a:lnTo>
                    <a:pt x="358" y="234"/>
                  </a:lnTo>
                  <a:lnTo>
                    <a:pt x="352" y="246"/>
                  </a:lnTo>
                  <a:lnTo>
                    <a:pt x="346" y="254"/>
                  </a:lnTo>
                  <a:lnTo>
                    <a:pt x="334" y="256"/>
                  </a:lnTo>
                  <a:lnTo>
                    <a:pt x="320" y="260"/>
                  </a:lnTo>
                  <a:lnTo>
                    <a:pt x="310" y="262"/>
                  </a:lnTo>
                  <a:lnTo>
                    <a:pt x="298" y="264"/>
                  </a:lnTo>
                  <a:lnTo>
                    <a:pt x="288" y="262"/>
                  </a:lnTo>
                  <a:lnTo>
                    <a:pt x="280" y="256"/>
                  </a:lnTo>
                  <a:lnTo>
                    <a:pt x="272" y="248"/>
                  </a:lnTo>
                  <a:lnTo>
                    <a:pt x="266" y="238"/>
                  </a:lnTo>
                  <a:lnTo>
                    <a:pt x="260" y="226"/>
                  </a:lnTo>
                  <a:lnTo>
                    <a:pt x="258" y="216"/>
                  </a:lnTo>
                  <a:lnTo>
                    <a:pt x="256" y="204"/>
                  </a:lnTo>
                  <a:lnTo>
                    <a:pt x="256" y="194"/>
                  </a:lnTo>
                  <a:lnTo>
                    <a:pt x="258" y="178"/>
                  </a:lnTo>
                  <a:lnTo>
                    <a:pt x="260" y="160"/>
                  </a:lnTo>
                  <a:lnTo>
                    <a:pt x="268" y="142"/>
                  </a:lnTo>
                  <a:lnTo>
                    <a:pt x="276" y="128"/>
                  </a:lnTo>
                  <a:lnTo>
                    <a:pt x="256" y="122"/>
                  </a:lnTo>
                  <a:lnTo>
                    <a:pt x="248" y="116"/>
                  </a:lnTo>
                  <a:lnTo>
                    <a:pt x="244" y="114"/>
                  </a:lnTo>
                  <a:lnTo>
                    <a:pt x="242" y="110"/>
                  </a:lnTo>
                  <a:lnTo>
                    <a:pt x="240" y="94"/>
                  </a:lnTo>
                  <a:lnTo>
                    <a:pt x="236" y="76"/>
                  </a:lnTo>
                  <a:lnTo>
                    <a:pt x="232" y="68"/>
                  </a:lnTo>
                  <a:lnTo>
                    <a:pt x="230" y="60"/>
                  </a:lnTo>
                  <a:lnTo>
                    <a:pt x="224" y="56"/>
                  </a:lnTo>
                  <a:lnTo>
                    <a:pt x="216" y="56"/>
                  </a:lnTo>
                  <a:lnTo>
                    <a:pt x="210" y="56"/>
                  </a:lnTo>
                  <a:lnTo>
                    <a:pt x="208" y="56"/>
                  </a:lnTo>
                  <a:lnTo>
                    <a:pt x="204" y="62"/>
                  </a:lnTo>
                  <a:lnTo>
                    <a:pt x="198" y="66"/>
                  </a:lnTo>
                  <a:lnTo>
                    <a:pt x="192" y="68"/>
                  </a:lnTo>
                  <a:lnTo>
                    <a:pt x="188" y="68"/>
                  </a:lnTo>
                  <a:lnTo>
                    <a:pt x="184" y="66"/>
                  </a:lnTo>
                  <a:lnTo>
                    <a:pt x="180" y="62"/>
                  </a:lnTo>
                  <a:lnTo>
                    <a:pt x="178" y="58"/>
                  </a:lnTo>
                  <a:lnTo>
                    <a:pt x="174" y="38"/>
                  </a:lnTo>
                  <a:lnTo>
                    <a:pt x="170" y="34"/>
                  </a:lnTo>
                  <a:lnTo>
                    <a:pt x="166" y="30"/>
                  </a:lnTo>
                  <a:lnTo>
                    <a:pt x="160" y="26"/>
                  </a:lnTo>
                  <a:lnTo>
                    <a:pt x="158" y="18"/>
                  </a:lnTo>
                  <a:lnTo>
                    <a:pt x="152" y="20"/>
                  </a:lnTo>
                  <a:lnTo>
                    <a:pt x="148" y="20"/>
                  </a:lnTo>
                  <a:lnTo>
                    <a:pt x="132" y="18"/>
                  </a:lnTo>
                  <a:lnTo>
                    <a:pt x="128" y="28"/>
                  </a:lnTo>
                  <a:lnTo>
                    <a:pt x="78" y="28"/>
                  </a:lnTo>
                  <a:lnTo>
                    <a:pt x="34" y="2"/>
                  </a:lnTo>
                  <a:lnTo>
                    <a:pt x="28" y="0"/>
                  </a:lnTo>
                  <a:lnTo>
                    <a:pt x="20" y="0"/>
                  </a:lnTo>
                  <a:lnTo>
                    <a:pt x="0" y="2"/>
                  </a:lnTo>
                  <a:lnTo>
                    <a:pt x="0" y="8"/>
                  </a:lnTo>
                  <a:lnTo>
                    <a:pt x="0" y="12"/>
                  </a:lnTo>
                  <a:lnTo>
                    <a:pt x="2" y="14"/>
                  </a:lnTo>
                  <a:lnTo>
                    <a:pt x="2" y="36"/>
                  </a:lnTo>
                  <a:lnTo>
                    <a:pt x="2" y="38"/>
                  </a:lnTo>
                  <a:lnTo>
                    <a:pt x="2" y="42"/>
                  </a:lnTo>
                  <a:lnTo>
                    <a:pt x="4" y="48"/>
                  </a:lnTo>
                  <a:lnTo>
                    <a:pt x="4" y="54"/>
                  </a:lnTo>
                  <a:lnTo>
                    <a:pt x="8" y="56"/>
                  </a:lnTo>
                  <a:lnTo>
                    <a:pt x="12" y="62"/>
                  </a:lnTo>
                  <a:lnTo>
                    <a:pt x="20" y="70"/>
                  </a:lnTo>
                  <a:lnTo>
                    <a:pt x="22" y="74"/>
                  </a:lnTo>
                  <a:lnTo>
                    <a:pt x="22" y="78"/>
                  </a:lnTo>
                  <a:lnTo>
                    <a:pt x="20" y="82"/>
                  </a:lnTo>
                  <a:lnTo>
                    <a:pt x="14" y="84"/>
                  </a:lnTo>
                  <a:lnTo>
                    <a:pt x="12" y="88"/>
                  </a:lnTo>
                  <a:lnTo>
                    <a:pt x="8" y="92"/>
                  </a:lnTo>
                  <a:lnTo>
                    <a:pt x="8" y="96"/>
                  </a:lnTo>
                  <a:lnTo>
                    <a:pt x="12" y="102"/>
                  </a:lnTo>
                  <a:lnTo>
                    <a:pt x="16" y="108"/>
                  </a:lnTo>
                  <a:lnTo>
                    <a:pt x="24" y="110"/>
                  </a:lnTo>
                  <a:lnTo>
                    <a:pt x="32" y="112"/>
                  </a:lnTo>
                  <a:lnTo>
                    <a:pt x="34" y="118"/>
                  </a:lnTo>
                  <a:lnTo>
                    <a:pt x="38" y="120"/>
                  </a:lnTo>
                  <a:lnTo>
                    <a:pt x="40" y="124"/>
                  </a:lnTo>
                  <a:lnTo>
                    <a:pt x="40" y="130"/>
                  </a:lnTo>
                  <a:lnTo>
                    <a:pt x="40" y="134"/>
                  </a:lnTo>
                  <a:lnTo>
                    <a:pt x="40" y="138"/>
                  </a:lnTo>
                  <a:lnTo>
                    <a:pt x="38" y="140"/>
                  </a:lnTo>
                  <a:lnTo>
                    <a:pt x="38" y="144"/>
                  </a:lnTo>
                  <a:lnTo>
                    <a:pt x="38" y="148"/>
                  </a:lnTo>
                  <a:lnTo>
                    <a:pt x="40" y="150"/>
                  </a:lnTo>
                  <a:lnTo>
                    <a:pt x="42" y="154"/>
                  </a:lnTo>
                  <a:lnTo>
                    <a:pt x="48" y="158"/>
                  </a:lnTo>
                  <a:lnTo>
                    <a:pt x="54" y="164"/>
                  </a:lnTo>
                  <a:lnTo>
                    <a:pt x="66" y="182"/>
                  </a:lnTo>
                  <a:lnTo>
                    <a:pt x="68" y="180"/>
                  </a:lnTo>
                  <a:lnTo>
                    <a:pt x="72" y="178"/>
                  </a:lnTo>
                  <a:lnTo>
                    <a:pt x="74" y="176"/>
                  </a:lnTo>
                  <a:lnTo>
                    <a:pt x="76" y="172"/>
                  </a:lnTo>
                  <a:lnTo>
                    <a:pt x="74" y="164"/>
                  </a:lnTo>
                  <a:lnTo>
                    <a:pt x="68" y="158"/>
                  </a:lnTo>
                  <a:lnTo>
                    <a:pt x="66" y="152"/>
                  </a:lnTo>
                  <a:lnTo>
                    <a:pt x="60" y="146"/>
                  </a:lnTo>
                  <a:lnTo>
                    <a:pt x="62" y="142"/>
                  </a:lnTo>
                  <a:lnTo>
                    <a:pt x="60" y="138"/>
                  </a:lnTo>
                  <a:lnTo>
                    <a:pt x="56" y="128"/>
                  </a:lnTo>
                  <a:lnTo>
                    <a:pt x="54" y="116"/>
                  </a:lnTo>
                  <a:lnTo>
                    <a:pt x="50" y="108"/>
                  </a:lnTo>
                  <a:lnTo>
                    <a:pt x="48" y="106"/>
                  </a:lnTo>
                  <a:lnTo>
                    <a:pt x="46" y="104"/>
                  </a:lnTo>
                  <a:lnTo>
                    <a:pt x="46" y="102"/>
                  </a:lnTo>
                  <a:lnTo>
                    <a:pt x="44" y="90"/>
                  </a:lnTo>
                  <a:lnTo>
                    <a:pt x="42" y="82"/>
                  </a:lnTo>
                  <a:lnTo>
                    <a:pt x="36" y="62"/>
                  </a:lnTo>
                  <a:lnTo>
                    <a:pt x="34" y="60"/>
                  </a:lnTo>
                  <a:lnTo>
                    <a:pt x="34" y="58"/>
                  </a:lnTo>
                  <a:lnTo>
                    <a:pt x="32" y="56"/>
                  </a:lnTo>
                  <a:lnTo>
                    <a:pt x="30" y="56"/>
                  </a:lnTo>
                  <a:lnTo>
                    <a:pt x="28" y="56"/>
                  </a:lnTo>
                  <a:lnTo>
                    <a:pt x="26" y="48"/>
                  </a:lnTo>
                  <a:lnTo>
                    <a:pt x="28" y="30"/>
                  </a:lnTo>
                  <a:lnTo>
                    <a:pt x="30" y="24"/>
                  </a:lnTo>
                  <a:lnTo>
                    <a:pt x="30" y="22"/>
                  </a:lnTo>
                  <a:lnTo>
                    <a:pt x="32" y="20"/>
                  </a:lnTo>
                  <a:lnTo>
                    <a:pt x="38" y="22"/>
                  </a:lnTo>
                  <a:lnTo>
                    <a:pt x="42" y="24"/>
                  </a:lnTo>
                  <a:lnTo>
                    <a:pt x="46" y="28"/>
                  </a:lnTo>
                  <a:lnTo>
                    <a:pt x="48" y="32"/>
                  </a:lnTo>
                  <a:lnTo>
                    <a:pt x="52" y="44"/>
                  </a:lnTo>
                  <a:lnTo>
                    <a:pt x="54" y="56"/>
                  </a:lnTo>
                  <a:lnTo>
                    <a:pt x="54" y="58"/>
                  </a:lnTo>
                  <a:lnTo>
                    <a:pt x="52" y="64"/>
                  </a:lnTo>
                  <a:lnTo>
                    <a:pt x="50" y="70"/>
                  </a:lnTo>
                  <a:lnTo>
                    <a:pt x="50" y="72"/>
                  </a:lnTo>
                  <a:lnTo>
                    <a:pt x="52" y="74"/>
                  </a:lnTo>
                  <a:lnTo>
                    <a:pt x="58" y="74"/>
                  </a:lnTo>
                  <a:lnTo>
                    <a:pt x="58" y="80"/>
                  </a:lnTo>
                  <a:lnTo>
                    <a:pt x="62" y="84"/>
                  </a:lnTo>
                  <a:lnTo>
                    <a:pt x="66" y="88"/>
                  </a:lnTo>
                  <a:lnTo>
                    <a:pt x="68" y="88"/>
                  </a:lnTo>
                  <a:lnTo>
                    <a:pt x="72" y="100"/>
                  </a:lnTo>
                  <a:lnTo>
                    <a:pt x="76" y="106"/>
                  </a:lnTo>
                  <a:lnTo>
                    <a:pt x="80" y="110"/>
                  </a:lnTo>
                  <a:lnTo>
                    <a:pt x="84" y="112"/>
                  </a:lnTo>
                  <a:lnTo>
                    <a:pt x="86" y="114"/>
                  </a:lnTo>
                  <a:lnTo>
                    <a:pt x="88" y="116"/>
                  </a:lnTo>
                  <a:lnTo>
                    <a:pt x="86" y="120"/>
                  </a:lnTo>
                  <a:lnTo>
                    <a:pt x="84" y="126"/>
                  </a:lnTo>
                  <a:lnTo>
                    <a:pt x="86" y="132"/>
                  </a:lnTo>
                  <a:lnTo>
                    <a:pt x="92" y="140"/>
                  </a:lnTo>
                  <a:lnTo>
                    <a:pt x="104" y="154"/>
                  </a:lnTo>
                  <a:lnTo>
                    <a:pt x="112" y="162"/>
                  </a:lnTo>
                  <a:lnTo>
                    <a:pt x="118" y="168"/>
                  </a:lnTo>
                  <a:lnTo>
                    <a:pt x="122" y="178"/>
                  </a:lnTo>
                  <a:lnTo>
                    <a:pt x="130" y="188"/>
                  </a:lnTo>
                  <a:lnTo>
                    <a:pt x="130" y="202"/>
                  </a:lnTo>
                  <a:lnTo>
                    <a:pt x="132" y="206"/>
                  </a:lnTo>
                  <a:lnTo>
                    <a:pt x="132" y="210"/>
                  </a:lnTo>
                  <a:lnTo>
                    <a:pt x="132" y="216"/>
                  </a:lnTo>
                  <a:lnTo>
                    <a:pt x="130" y="220"/>
                  </a:lnTo>
                  <a:lnTo>
                    <a:pt x="128" y="220"/>
                  </a:lnTo>
                  <a:lnTo>
                    <a:pt x="128" y="226"/>
                  </a:lnTo>
                  <a:lnTo>
                    <a:pt x="124" y="226"/>
                  </a:lnTo>
                  <a:lnTo>
                    <a:pt x="124" y="232"/>
                  </a:lnTo>
                  <a:lnTo>
                    <a:pt x="126" y="238"/>
                  </a:lnTo>
                  <a:lnTo>
                    <a:pt x="130" y="244"/>
                  </a:lnTo>
                  <a:lnTo>
                    <a:pt x="138" y="250"/>
                  </a:lnTo>
                  <a:lnTo>
                    <a:pt x="148" y="256"/>
                  </a:lnTo>
                  <a:lnTo>
                    <a:pt x="150" y="262"/>
                  </a:lnTo>
                  <a:lnTo>
                    <a:pt x="154" y="266"/>
                  </a:lnTo>
                  <a:lnTo>
                    <a:pt x="158" y="270"/>
                  </a:lnTo>
                  <a:lnTo>
                    <a:pt x="166" y="270"/>
                  </a:lnTo>
                  <a:lnTo>
                    <a:pt x="174" y="272"/>
                  </a:lnTo>
                  <a:lnTo>
                    <a:pt x="178" y="274"/>
                  </a:lnTo>
                  <a:lnTo>
                    <a:pt x="190" y="284"/>
                  </a:lnTo>
                  <a:lnTo>
                    <a:pt x="198" y="290"/>
                  </a:lnTo>
                  <a:lnTo>
                    <a:pt x="204" y="294"/>
                  </a:lnTo>
                  <a:lnTo>
                    <a:pt x="218" y="300"/>
                  </a:lnTo>
                  <a:lnTo>
                    <a:pt x="232" y="306"/>
                  </a:lnTo>
                  <a:lnTo>
                    <a:pt x="246" y="312"/>
                  </a:lnTo>
                  <a:lnTo>
                    <a:pt x="254" y="314"/>
                  </a:lnTo>
                  <a:lnTo>
                    <a:pt x="260" y="314"/>
                  </a:lnTo>
                  <a:lnTo>
                    <a:pt x="266" y="314"/>
                  </a:lnTo>
                  <a:lnTo>
                    <a:pt x="274" y="308"/>
                  </a:lnTo>
                  <a:lnTo>
                    <a:pt x="280" y="304"/>
                  </a:lnTo>
                  <a:lnTo>
                    <a:pt x="286" y="302"/>
                  </a:lnTo>
                  <a:lnTo>
                    <a:pt x="290" y="304"/>
                  </a:lnTo>
                  <a:lnTo>
                    <a:pt x="296" y="306"/>
                  </a:lnTo>
                  <a:lnTo>
                    <a:pt x="306" y="312"/>
                  </a:lnTo>
                  <a:lnTo>
                    <a:pt x="314" y="320"/>
                  </a:lnTo>
                  <a:lnTo>
                    <a:pt x="318" y="328"/>
                  </a:lnTo>
                  <a:lnTo>
                    <a:pt x="324" y="336"/>
                  </a:lnTo>
                  <a:lnTo>
                    <a:pt x="328" y="324"/>
                  </a:lnTo>
                  <a:lnTo>
                    <a:pt x="330" y="318"/>
                  </a:lnTo>
                  <a:lnTo>
                    <a:pt x="334" y="312"/>
                  </a:lnTo>
                  <a:lnTo>
                    <a:pt x="354" y="312"/>
                  </a:lnTo>
                  <a:lnTo>
                    <a:pt x="354" y="306"/>
                  </a:lnTo>
                  <a:lnTo>
                    <a:pt x="352" y="302"/>
                  </a:lnTo>
                  <a:lnTo>
                    <a:pt x="348" y="300"/>
                  </a:lnTo>
                  <a:lnTo>
                    <a:pt x="346" y="296"/>
                  </a:lnTo>
                  <a:lnTo>
                    <a:pt x="344" y="292"/>
                  </a:lnTo>
                  <a:lnTo>
                    <a:pt x="348" y="284"/>
                  </a:lnTo>
                  <a:lnTo>
                    <a:pt x="352" y="280"/>
                  </a:lnTo>
                  <a:lnTo>
                    <a:pt x="356" y="278"/>
                  </a:lnTo>
                  <a:lnTo>
                    <a:pt x="380" y="278"/>
                  </a:lnTo>
                  <a:lnTo>
                    <a:pt x="384" y="278"/>
                  </a:lnTo>
                  <a:lnTo>
                    <a:pt x="386" y="276"/>
                  </a:lnTo>
                  <a:lnTo>
                    <a:pt x="388" y="274"/>
                  </a:lnTo>
                  <a:lnTo>
                    <a:pt x="390" y="270"/>
                  </a:lnTo>
                  <a:lnTo>
                    <a:pt x="392" y="268"/>
                  </a:lnTo>
                  <a:lnTo>
                    <a:pt x="396" y="268"/>
                  </a:lnTo>
                  <a:lnTo>
                    <a:pt x="398" y="270"/>
                  </a:lnTo>
                  <a:lnTo>
                    <a:pt x="398" y="274"/>
                  </a:lnTo>
                  <a:lnTo>
                    <a:pt x="400" y="274"/>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35" name="Freeform 67"/>
            <p:cNvSpPr>
              <a:spLocks noChangeArrowheads="1"/>
            </p:cNvSpPr>
            <p:nvPr/>
          </p:nvSpPr>
          <p:spPr bwMode="auto">
            <a:xfrm>
              <a:off x="1291483" y="1626117"/>
              <a:ext cx="236387" cy="100886"/>
            </a:xfrm>
            <a:custGeom>
              <a:avLst/>
              <a:gdLst>
                <a:gd name="T0" fmla="*/ 2147483646 w 162"/>
                <a:gd name="T1" fmla="*/ 2147483646 h 64"/>
                <a:gd name="T2" fmla="*/ 2147483646 w 162"/>
                <a:gd name="T3" fmla="*/ 2147483646 h 64"/>
                <a:gd name="T4" fmla="*/ 2147483646 w 162"/>
                <a:gd name="T5" fmla="*/ 2147483646 h 64"/>
                <a:gd name="T6" fmla="*/ 2147483646 w 162"/>
                <a:gd name="T7" fmla="*/ 2147483646 h 64"/>
                <a:gd name="T8" fmla="*/ 2147483646 w 162"/>
                <a:gd name="T9" fmla="*/ 2147483646 h 64"/>
                <a:gd name="T10" fmla="*/ 2147483646 w 162"/>
                <a:gd name="T11" fmla="*/ 2147483646 h 64"/>
                <a:gd name="T12" fmla="*/ 2147483646 w 162"/>
                <a:gd name="T13" fmla="*/ 2147483646 h 64"/>
                <a:gd name="T14" fmla="*/ 2147483646 w 162"/>
                <a:gd name="T15" fmla="*/ 2147483646 h 64"/>
                <a:gd name="T16" fmla="*/ 2147483646 w 162"/>
                <a:gd name="T17" fmla="*/ 2147483646 h 64"/>
                <a:gd name="T18" fmla="*/ 2147483646 w 162"/>
                <a:gd name="T19" fmla="*/ 2147483646 h 64"/>
                <a:gd name="T20" fmla="*/ 2147483646 w 162"/>
                <a:gd name="T21" fmla="*/ 2147483646 h 64"/>
                <a:gd name="T22" fmla="*/ 2147483646 w 162"/>
                <a:gd name="T23" fmla="*/ 2147483646 h 64"/>
                <a:gd name="T24" fmla="*/ 2147483646 w 162"/>
                <a:gd name="T25" fmla="*/ 2147483646 h 64"/>
                <a:gd name="T26" fmla="*/ 0 w 162"/>
                <a:gd name="T27" fmla="*/ 2147483646 h 64"/>
                <a:gd name="T28" fmla="*/ 2147483646 w 162"/>
                <a:gd name="T29" fmla="*/ 2147483646 h 64"/>
                <a:gd name="T30" fmla="*/ 2147483646 w 162"/>
                <a:gd name="T31" fmla="*/ 2147483646 h 64"/>
                <a:gd name="T32" fmla="*/ 2147483646 w 162"/>
                <a:gd name="T33" fmla="*/ 2147483646 h 64"/>
                <a:gd name="T34" fmla="*/ 2147483646 w 162"/>
                <a:gd name="T35" fmla="*/ 2147483646 h 64"/>
                <a:gd name="T36" fmla="*/ 2147483646 w 162"/>
                <a:gd name="T37" fmla="*/ 2147483646 h 64"/>
                <a:gd name="T38" fmla="*/ 2147483646 w 162"/>
                <a:gd name="T39" fmla="*/ 2147483646 h 64"/>
                <a:gd name="T40" fmla="*/ 2147483646 w 162"/>
                <a:gd name="T41" fmla="*/ 0 h 64"/>
                <a:gd name="T42" fmla="*/ 2147483646 w 162"/>
                <a:gd name="T43" fmla="*/ 0 h 64"/>
                <a:gd name="T44" fmla="*/ 2147483646 w 162"/>
                <a:gd name="T45" fmla="*/ 0 h 64"/>
                <a:gd name="T46" fmla="*/ 2147483646 w 162"/>
                <a:gd name="T47" fmla="*/ 2147483646 h 64"/>
                <a:gd name="T48" fmla="*/ 2147483646 w 162"/>
                <a:gd name="T49" fmla="*/ 2147483646 h 64"/>
                <a:gd name="T50" fmla="*/ 2147483646 w 162"/>
                <a:gd name="T51" fmla="*/ 2147483646 h 64"/>
                <a:gd name="T52" fmla="*/ 2147483646 w 162"/>
                <a:gd name="T53" fmla="*/ 2147483646 h 64"/>
                <a:gd name="T54" fmla="*/ 2147483646 w 162"/>
                <a:gd name="T55" fmla="*/ 2147483646 h 64"/>
                <a:gd name="T56" fmla="*/ 2147483646 w 162"/>
                <a:gd name="T57" fmla="*/ 2147483646 h 64"/>
                <a:gd name="T58" fmla="*/ 2147483646 w 162"/>
                <a:gd name="T59" fmla="*/ 2147483646 h 64"/>
                <a:gd name="T60" fmla="*/ 2147483646 w 162"/>
                <a:gd name="T61" fmla="*/ 2147483646 h 64"/>
                <a:gd name="T62" fmla="*/ 2147483646 w 162"/>
                <a:gd name="T63" fmla="*/ 2147483646 h 64"/>
                <a:gd name="T64" fmla="*/ 2147483646 w 162"/>
                <a:gd name="T65" fmla="*/ 2147483646 h 64"/>
                <a:gd name="T66" fmla="*/ 2147483646 w 162"/>
                <a:gd name="T67" fmla="*/ 2147483646 h 64"/>
                <a:gd name="T68" fmla="*/ 2147483646 w 162"/>
                <a:gd name="T69" fmla="*/ 2147483646 h 64"/>
                <a:gd name="T70" fmla="*/ 2147483646 w 162"/>
                <a:gd name="T71" fmla="*/ 2147483646 h 64"/>
                <a:gd name="T72" fmla="*/ 2147483646 w 162"/>
                <a:gd name="T73" fmla="*/ 2147483646 h 64"/>
                <a:gd name="T74" fmla="*/ 2147483646 w 162"/>
                <a:gd name="T75" fmla="*/ 2147483646 h 64"/>
                <a:gd name="T76" fmla="*/ 2147483646 w 162"/>
                <a:gd name="T77" fmla="*/ 2147483646 h 64"/>
                <a:gd name="T78" fmla="*/ 2147483646 w 162"/>
                <a:gd name="T79" fmla="*/ 2147483646 h 64"/>
                <a:gd name="T80" fmla="*/ 2147483646 w 162"/>
                <a:gd name="T81" fmla="*/ 2147483646 h 64"/>
                <a:gd name="T82" fmla="*/ 2147483646 w 162"/>
                <a:gd name="T83" fmla="*/ 2147483646 h 64"/>
                <a:gd name="T84" fmla="*/ 2147483646 w 162"/>
                <a:gd name="T85" fmla="*/ 2147483646 h 64"/>
                <a:gd name="T86" fmla="*/ 2147483646 w 162"/>
                <a:gd name="T87" fmla="*/ 2147483646 h 64"/>
                <a:gd name="T88" fmla="*/ 2147483646 w 162"/>
                <a:gd name="T89" fmla="*/ 2147483646 h 64"/>
                <a:gd name="T90" fmla="*/ 2147483646 w 162"/>
                <a:gd name="T91" fmla="*/ 2147483646 h 64"/>
                <a:gd name="T92" fmla="*/ 2147483646 w 162"/>
                <a:gd name="T93" fmla="*/ 2147483646 h 64"/>
                <a:gd name="T94" fmla="*/ 2147483646 w 162"/>
                <a:gd name="T95" fmla="*/ 2147483646 h 64"/>
                <a:gd name="T96" fmla="*/ 2147483646 w 162"/>
                <a:gd name="T97" fmla="*/ 2147483646 h 64"/>
                <a:gd name="T98" fmla="*/ 2147483646 w 162"/>
                <a:gd name="T99" fmla="*/ 2147483646 h 64"/>
                <a:gd name="T100" fmla="*/ 2147483646 w 162"/>
                <a:gd name="T101" fmla="*/ 2147483646 h 64"/>
                <a:gd name="T102" fmla="*/ 2147483646 w 162"/>
                <a:gd name="T103" fmla="*/ 2147483646 h 64"/>
                <a:gd name="T104" fmla="*/ 2147483646 w 162"/>
                <a:gd name="T105" fmla="*/ 2147483646 h 64"/>
                <a:gd name="T106" fmla="*/ 2147483646 w 162"/>
                <a:gd name="T107" fmla="*/ 2147483646 h 64"/>
                <a:gd name="T108" fmla="*/ 2147483646 w 162"/>
                <a:gd name="T109" fmla="*/ 2147483646 h 64"/>
                <a:gd name="T110" fmla="*/ 2147483646 w 162"/>
                <a:gd name="T111" fmla="*/ 2147483646 h 64"/>
                <a:gd name="T112" fmla="*/ 2147483646 w 162"/>
                <a:gd name="T113" fmla="*/ 2147483646 h 64"/>
                <a:gd name="T114" fmla="*/ 2147483646 w 162"/>
                <a:gd name="T115" fmla="*/ 2147483646 h 64"/>
                <a:gd name="T116" fmla="*/ 2147483646 w 162"/>
                <a:gd name="T117" fmla="*/ 2147483646 h 64"/>
                <a:gd name="T118" fmla="*/ 2147483646 w 162"/>
                <a:gd name="T119" fmla="*/ 2147483646 h 64"/>
                <a:gd name="T120" fmla="*/ 2147483646 w 162"/>
                <a:gd name="T121" fmla="*/ 2147483646 h 6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62"/>
                <a:gd name="T184" fmla="*/ 0 h 64"/>
                <a:gd name="T185" fmla="*/ 162 w 162"/>
                <a:gd name="T186" fmla="*/ 64 h 64"/>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62" h="64">
                  <a:moveTo>
                    <a:pt x="44" y="18"/>
                  </a:moveTo>
                  <a:lnTo>
                    <a:pt x="44" y="16"/>
                  </a:lnTo>
                  <a:lnTo>
                    <a:pt x="48" y="16"/>
                  </a:lnTo>
                  <a:lnTo>
                    <a:pt x="48" y="12"/>
                  </a:lnTo>
                  <a:lnTo>
                    <a:pt x="44" y="10"/>
                  </a:lnTo>
                  <a:lnTo>
                    <a:pt x="44" y="12"/>
                  </a:lnTo>
                  <a:lnTo>
                    <a:pt x="36" y="12"/>
                  </a:lnTo>
                  <a:lnTo>
                    <a:pt x="30" y="16"/>
                  </a:lnTo>
                  <a:lnTo>
                    <a:pt x="22" y="18"/>
                  </a:lnTo>
                  <a:lnTo>
                    <a:pt x="16" y="20"/>
                  </a:lnTo>
                  <a:lnTo>
                    <a:pt x="14" y="22"/>
                  </a:lnTo>
                  <a:lnTo>
                    <a:pt x="12" y="24"/>
                  </a:lnTo>
                  <a:lnTo>
                    <a:pt x="6" y="26"/>
                  </a:lnTo>
                  <a:lnTo>
                    <a:pt x="0" y="26"/>
                  </a:lnTo>
                  <a:lnTo>
                    <a:pt x="4" y="24"/>
                  </a:lnTo>
                  <a:lnTo>
                    <a:pt x="6" y="24"/>
                  </a:lnTo>
                  <a:lnTo>
                    <a:pt x="8" y="18"/>
                  </a:lnTo>
                  <a:lnTo>
                    <a:pt x="12" y="14"/>
                  </a:lnTo>
                  <a:lnTo>
                    <a:pt x="18" y="10"/>
                  </a:lnTo>
                  <a:lnTo>
                    <a:pt x="24" y="6"/>
                  </a:lnTo>
                  <a:lnTo>
                    <a:pt x="42" y="0"/>
                  </a:lnTo>
                  <a:lnTo>
                    <a:pt x="56" y="0"/>
                  </a:lnTo>
                  <a:lnTo>
                    <a:pt x="60" y="0"/>
                  </a:lnTo>
                  <a:lnTo>
                    <a:pt x="62" y="2"/>
                  </a:lnTo>
                  <a:lnTo>
                    <a:pt x="66" y="4"/>
                  </a:lnTo>
                  <a:lnTo>
                    <a:pt x="78" y="8"/>
                  </a:lnTo>
                  <a:lnTo>
                    <a:pt x="86" y="16"/>
                  </a:lnTo>
                  <a:lnTo>
                    <a:pt x="90" y="16"/>
                  </a:lnTo>
                  <a:lnTo>
                    <a:pt x="96" y="16"/>
                  </a:lnTo>
                  <a:lnTo>
                    <a:pt x="102" y="18"/>
                  </a:lnTo>
                  <a:lnTo>
                    <a:pt x="114" y="24"/>
                  </a:lnTo>
                  <a:lnTo>
                    <a:pt x="122" y="32"/>
                  </a:lnTo>
                  <a:lnTo>
                    <a:pt x="130" y="38"/>
                  </a:lnTo>
                  <a:lnTo>
                    <a:pt x="142" y="42"/>
                  </a:lnTo>
                  <a:lnTo>
                    <a:pt x="140" y="44"/>
                  </a:lnTo>
                  <a:lnTo>
                    <a:pt x="154" y="48"/>
                  </a:lnTo>
                  <a:lnTo>
                    <a:pt x="160" y="52"/>
                  </a:lnTo>
                  <a:lnTo>
                    <a:pt x="162" y="58"/>
                  </a:lnTo>
                  <a:lnTo>
                    <a:pt x="154" y="60"/>
                  </a:lnTo>
                  <a:lnTo>
                    <a:pt x="152" y="60"/>
                  </a:lnTo>
                  <a:lnTo>
                    <a:pt x="152" y="62"/>
                  </a:lnTo>
                  <a:lnTo>
                    <a:pt x="142" y="64"/>
                  </a:lnTo>
                  <a:lnTo>
                    <a:pt x="130" y="64"/>
                  </a:lnTo>
                  <a:lnTo>
                    <a:pt x="108" y="62"/>
                  </a:lnTo>
                  <a:lnTo>
                    <a:pt x="112" y="58"/>
                  </a:lnTo>
                  <a:lnTo>
                    <a:pt x="118" y="52"/>
                  </a:lnTo>
                  <a:lnTo>
                    <a:pt x="118" y="48"/>
                  </a:lnTo>
                  <a:lnTo>
                    <a:pt x="110" y="48"/>
                  </a:lnTo>
                  <a:lnTo>
                    <a:pt x="102" y="46"/>
                  </a:lnTo>
                  <a:lnTo>
                    <a:pt x="100" y="44"/>
                  </a:lnTo>
                  <a:lnTo>
                    <a:pt x="98" y="38"/>
                  </a:lnTo>
                  <a:lnTo>
                    <a:pt x="98" y="34"/>
                  </a:lnTo>
                  <a:lnTo>
                    <a:pt x="96" y="32"/>
                  </a:lnTo>
                  <a:lnTo>
                    <a:pt x="92" y="30"/>
                  </a:lnTo>
                  <a:lnTo>
                    <a:pt x="78" y="30"/>
                  </a:lnTo>
                  <a:lnTo>
                    <a:pt x="76" y="28"/>
                  </a:lnTo>
                  <a:lnTo>
                    <a:pt x="72" y="26"/>
                  </a:lnTo>
                  <a:lnTo>
                    <a:pt x="60" y="22"/>
                  </a:lnTo>
                  <a:lnTo>
                    <a:pt x="50" y="18"/>
                  </a:lnTo>
                  <a:lnTo>
                    <a:pt x="44" y="16"/>
                  </a:lnTo>
                  <a:lnTo>
                    <a:pt x="44" y="1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36" name="Freeform 68"/>
            <p:cNvSpPr>
              <a:spLocks noChangeArrowheads="1"/>
            </p:cNvSpPr>
            <p:nvPr/>
          </p:nvSpPr>
          <p:spPr bwMode="auto">
            <a:xfrm>
              <a:off x="1431009" y="1760188"/>
              <a:ext cx="46124" cy="23894"/>
            </a:xfrm>
            <a:custGeom>
              <a:avLst/>
              <a:gdLst>
                <a:gd name="T0" fmla="*/ 0 w 30"/>
                <a:gd name="T1" fmla="*/ 2147483646 h 14"/>
                <a:gd name="T2" fmla="*/ 0 w 30"/>
                <a:gd name="T3" fmla="*/ 2147483646 h 14"/>
                <a:gd name="T4" fmla="*/ 2147483646 w 30"/>
                <a:gd name="T5" fmla="*/ 2147483646 h 14"/>
                <a:gd name="T6" fmla="*/ 2147483646 w 30"/>
                <a:gd name="T7" fmla="*/ 0 h 14"/>
                <a:gd name="T8" fmla="*/ 2147483646 w 30"/>
                <a:gd name="T9" fmla="*/ 0 h 14"/>
                <a:gd name="T10" fmla="*/ 2147483646 w 30"/>
                <a:gd name="T11" fmla="*/ 2147483646 h 14"/>
                <a:gd name="T12" fmla="*/ 2147483646 w 30"/>
                <a:gd name="T13" fmla="*/ 2147483646 h 14"/>
                <a:gd name="T14" fmla="*/ 2147483646 w 30"/>
                <a:gd name="T15" fmla="*/ 2147483646 h 14"/>
                <a:gd name="T16" fmla="*/ 2147483646 w 30"/>
                <a:gd name="T17" fmla="*/ 2147483646 h 14"/>
                <a:gd name="T18" fmla="*/ 2147483646 w 30"/>
                <a:gd name="T19" fmla="*/ 2147483646 h 14"/>
                <a:gd name="T20" fmla="*/ 2147483646 w 30"/>
                <a:gd name="T21" fmla="*/ 2147483646 h 14"/>
                <a:gd name="T22" fmla="*/ 0 w 30"/>
                <a:gd name="T23" fmla="*/ 2147483646 h 14"/>
                <a:gd name="T24" fmla="*/ 0 w 30"/>
                <a:gd name="T25" fmla="*/ 2147483646 h 1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0"/>
                <a:gd name="T40" fmla="*/ 0 h 14"/>
                <a:gd name="T41" fmla="*/ 30 w 30"/>
                <a:gd name="T42" fmla="*/ 14 h 1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0" h="14">
                  <a:moveTo>
                    <a:pt x="0" y="8"/>
                  </a:moveTo>
                  <a:lnTo>
                    <a:pt x="0" y="4"/>
                  </a:lnTo>
                  <a:lnTo>
                    <a:pt x="2" y="2"/>
                  </a:lnTo>
                  <a:lnTo>
                    <a:pt x="6" y="0"/>
                  </a:lnTo>
                  <a:lnTo>
                    <a:pt x="12" y="0"/>
                  </a:lnTo>
                  <a:lnTo>
                    <a:pt x="20" y="4"/>
                  </a:lnTo>
                  <a:lnTo>
                    <a:pt x="30" y="12"/>
                  </a:lnTo>
                  <a:lnTo>
                    <a:pt x="26" y="12"/>
                  </a:lnTo>
                  <a:lnTo>
                    <a:pt x="20" y="14"/>
                  </a:lnTo>
                  <a:lnTo>
                    <a:pt x="8" y="12"/>
                  </a:lnTo>
                  <a:lnTo>
                    <a:pt x="4" y="10"/>
                  </a:lnTo>
                  <a:lnTo>
                    <a:pt x="0" y="6"/>
                  </a:lnTo>
                  <a:lnTo>
                    <a:pt x="0" y="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37" name="Freeform 69"/>
            <p:cNvSpPr>
              <a:spLocks noChangeArrowheads="1"/>
            </p:cNvSpPr>
            <p:nvPr/>
          </p:nvSpPr>
          <p:spPr bwMode="auto">
            <a:xfrm>
              <a:off x="1681234" y="1760188"/>
              <a:ext cx="38053" cy="21239"/>
            </a:xfrm>
            <a:custGeom>
              <a:avLst/>
              <a:gdLst>
                <a:gd name="T0" fmla="*/ 2147483646 w 26"/>
                <a:gd name="T1" fmla="*/ 2147483646 h 12"/>
                <a:gd name="T2" fmla="*/ 2147483646 w 26"/>
                <a:gd name="T3" fmla="*/ 0 h 12"/>
                <a:gd name="T4" fmla="*/ 2147483646 w 26"/>
                <a:gd name="T5" fmla="*/ 2147483646 h 12"/>
                <a:gd name="T6" fmla="*/ 2147483646 w 26"/>
                <a:gd name="T7" fmla="*/ 2147483646 h 12"/>
                <a:gd name="T8" fmla="*/ 2147483646 w 26"/>
                <a:gd name="T9" fmla="*/ 2147483646 h 12"/>
                <a:gd name="T10" fmla="*/ 2147483646 w 26"/>
                <a:gd name="T11" fmla="*/ 2147483646 h 12"/>
                <a:gd name="T12" fmla="*/ 2147483646 w 26"/>
                <a:gd name="T13" fmla="*/ 2147483646 h 12"/>
                <a:gd name="T14" fmla="*/ 2147483646 w 26"/>
                <a:gd name="T15" fmla="*/ 2147483646 h 12"/>
                <a:gd name="T16" fmla="*/ 0 w 26"/>
                <a:gd name="T17" fmla="*/ 2147483646 h 12"/>
                <a:gd name="T18" fmla="*/ 0 w 26"/>
                <a:gd name="T19" fmla="*/ 2147483646 h 12"/>
                <a:gd name="T20" fmla="*/ 2147483646 w 26"/>
                <a:gd name="T21" fmla="*/ 2147483646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6"/>
                <a:gd name="T34" fmla="*/ 0 h 12"/>
                <a:gd name="T35" fmla="*/ 26 w 26"/>
                <a:gd name="T36" fmla="*/ 12 h 1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6" h="12">
                  <a:moveTo>
                    <a:pt x="10" y="2"/>
                  </a:moveTo>
                  <a:lnTo>
                    <a:pt x="24" y="0"/>
                  </a:lnTo>
                  <a:lnTo>
                    <a:pt x="24" y="2"/>
                  </a:lnTo>
                  <a:lnTo>
                    <a:pt x="26" y="6"/>
                  </a:lnTo>
                  <a:lnTo>
                    <a:pt x="24" y="8"/>
                  </a:lnTo>
                  <a:lnTo>
                    <a:pt x="22" y="10"/>
                  </a:lnTo>
                  <a:lnTo>
                    <a:pt x="12" y="12"/>
                  </a:lnTo>
                  <a:lnTo>
                    <a:pt x="4" y="10"/>
                  </a:lnTo>
                  <a:lnTo>
                    <a:pt x="0" y="8"/>
                  </a:lnTo>
                  <a:lnTo>
                    <a:pt x="0" y="2"/>
                  </a:lnTo>
                  <a:lnTo>
                    <a:pt x="10" y="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38" name="Freeform 70"/>
            <p:cNvSpPr>
              <a:spLocks noChangeArrowheads="1"/>
            </p:cNvSpPr>
            <p:nvPr/>
          </p:nvSpPr>
          <p:spPr bwMode="auto">
            <a:xfrm>
              <a:off x="1450612" y="1575674"/>
              <a:ext cx="13837" cy="22567"/>
            </a:xfrm>
            <a:custGeom>
              <a:avLst/>
              <a:gdLst>
                <a:gd name="T0" fmla="*/ 2147483646 w 10"/>
                <a:gd name="T1" fmla="*/ 2147483646 h 14"/>
                <a:gd name="T2" fmla="*/ 2147483646 w 10"/>
                <a:gd name="T3" fmla="*/ 2147483646 h 14"/>
                <a:gd name="T4" fmla="*/ 2147483646 w 10"/>
                <a:gd name="T5" fmla="*/ 2147483646 h 14"/>
                <a:gd name="T6" fmla="*/ 2147483646 w 10"/>
                <a:gd name="T7" fmla="*/ 2147483646 h 14"/>
                <a:gd name="T8" fmla="*/ 0 w 10"/>
                <a:gd name="T9" fmla="*/ 2147483646 h 14"/>
                <a:gd name="T10" fmla="*/ 2147483646 w 10"/>
                <a:gd name="T11" fmla="*/ 2147483646 h 14"/>
                <a:gd name="T12" fmla="*/ 2147483646 w 10"/>
                <a:gd name="T13" fmla="*/ 0 h 14"/>
                <a:gd name="T14" fmla="*/ 2147483646 w 10"/>
                <a:gd name="T15" fmla="*/ 2147483646 h 14"/>
                <a:gd name="T16" fmla="*/ 2147483646 w 10"/>
                <a:gd name="T17" fmla="*/ 2147483646 h 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
                <a:gd name="T28" fmla="*/ 0 h 14"/>
                <a:gd name="T29" fmla="*/ 10 w 10"/>
                <a:gd name="T30" fmla="*/ 14 h 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 h="14">
                  <a:moveTo>
                    <a:pt x="10" y="8"/>
                  </a:moveTo>
                  <a:lnTo>
                    <a:pt x="8" y="12"/>
                  </a:lnTo>
                  <a:lnTo>
                    <a:pt x="4" y="14"/>
                  </a:lnTo>
                  <a:lnTo>
                    <a:pt x="2" y="12"/>
                  </a:lnTo>
                  <a:lnTo>
                    <a:pt x="0" y="8"/>
                  </a:lnTo>
                  <a:lnTo>
                    <a:pt x="2" y="4"/>
                  </a:lnTo>
                  <a:lnTo>
                    <a:pt x="4" y="0"/>
                  </a:lnTo>
                  <a:lnTo>
                    <a:pt x="8" y="2"/>
                  </a:lnTo>
                  <a:lnTo>
                    <a:pt x="10" y="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39" name="Freeform 71"/>
            <p:cNvSpPr>
              <a:spLocks noChangeArrowheads="1"/>
            </p:cNvSpPr>
            <p:nvPr/>
          </p:nvSpPr>
          <p:spPr bwMode="auto">
            <a:xfrm>
              <a:off x="1301861" y="2019040"/>
              <a:ext cx="126842" cy="65044"/>
            </a:xfrm>
            <a:custGeom>
              <a:avLst/>
              <a:gdLst>
                <a:gd name="T0" fmla="*/ 0 w 88"/>
                <a:gd name="T1" fmla="*/ 2147483646 h 42"/>
                <a:gd name="T2" fmla="*/ 0 w 88"/>
                <a:gd name="T3" fmla="*/ 2147483646 h 42"/>
                <a:gd name="T4" fmla="*/ 0 w 88"/>
                <a:gd name="T5" fmla="*/ 2147483646 h 42"/>
                <a:gd name="T6" fmla="*/ 0 w 88"/>
                <a:gd name="T7" fmla="*/ 2147483646 h 42"/>
                <a:gd name="T8" fmla="*/ 2147483646 w 88"/>
                <a:gd name="T9" fmla="*/ 2147483646 h 42"/>
                <a:gd name="T10" fmla="*/ 2147483646 w 88"/>
                <a:gd name="T11" fmla="*/ 2147483646 h 42"/>
                <a:gd name="T12" fmla="*/ 2147483646 w 88"/>
                <a:gd name="T13" fmla="*/ 2147483646 h 42"/>
                <a:gd name="T14" fmla="*/ 2147483646 w 88"/>
                <a:gd name="T15" fmla="*/ 2147483646 h 42"/>
                <a:gd name="T16" fmla="*/ 2147483646 w 88"/>
                <a:gd name="T17" fmla="*/ 2147483646 h 42"/>
                <a:gd name="T18" fmla="*/ 2147483646 w 88"/>
                <a:gd name="T19" fmla="*/ 2147483646 h 42"/>
                <a:gd name="T20" fmla="*/ 2147483646 w 88"/>
                <a:gd name="T21" fmla="*/ 2147483646 h 42"/>
                <a:gd name="T22" fmla="*/ 2147483646 w 88"/>
                <a:gd name="T23" fmla="*/ 2147483646 h 42"/>
                <a:gd name="T24" fmla="*/ 2147483646 w 88"/>
                <a:gd name="T25" fmla="*/ 2147483646 h 42"/>
                <a:gd name="T26" fmla="*/ 2147483646 w 88"/>
                <a:gd name="T27" fmla="*/ 2147483646 h 42"/>
                <a:gd name="T28" fmla="*/ 2147483646 w 88"/>
                <a:gd name="T29" fmla="*/ 0 h 42"/>
                <a:gd name="T30" fmla="*/ 2147483646 w 88"/>
                <a:gd name="T31" fmla="*/ 0 h 42"/>
                <a:gd name="T32" fmla="*/ 2147483646 w 88"/>
                <a:gd name="T33" fmla="*/ 2147483646 h 42"/>
                <a:gd name="T34" fmla="*/ 2147483646 w 88"/>
                <a:gd name="T35" fmla="*/ 2147483646 h 42"/>
                <a:gd name="T36" fmla="*/ 2147483646 w 88"/>
                <a:gd name="T37" fmla="*/ 2147483646 h 42"/>
                <a:gd name="T38" fmla="*/ 2147483646 w 88"/>
                <a:gd name="T39" fmla="*/ 2147483646 h 42"/>
                <a:gd name="T40" fmla="*/ 2147483646 w 88"/>
                <a:gd name="T41" fmla="*/ 2147483646 h 42"/>
                <a:gd name="T42" fmla="*/ 2147483646 w 88"/>
                <a:gd name="T43" fmla="*/ 2147483646 h 42"/>
                <a:gd name="T44" fmla="*/ 2147483646 w 88"/>
                <a:gd name="T45" fmla="*/ 2147483646 h 42"/>
                <a:gd name="T46" fmla="*/ 2147483646 w 88"/>
                <a:gd name="T47" fmla="*/ 2147483646 h 42"/>
                <a:gd name="T48" fmla="*/ 2147483646 w 88"/>
                <a:gd name="T49" fmla="*/ 2147483646 h 42"/>
                <a:gd name="T50" fmla="*/ 2147483646 w 88"/>
                <a:gd name="T51" fmla="*/ 2147483646 h 42"/>
                <a:gd name="T52" fmla="*/ 2147483646 w 88"/>
                <a:gd name="T53" fmla="*/ 2147483646 h 42"/>
                <a:gd name="T54" fmla="*/ 2147483646 w 88"/>
                <a:gd name="T55" fmla="*/ 2147483646 h 42"/>
                <a:gd name="T56" fmla="*/ 2147483646 w 88"/>
                <a:gd name="T57" fmla="*/ 2147483646 h 42"/>
                <a:gd name="T58" fmla="*/ 2147483646 w 88"/>
                <a:gd name="T59" fmla="*/ 2147483646 h 42"/>
                <a:gd name="T60" fmla="*/ 2147483646 w 88"/>
                <a:gd name="T61" fmla="*/ 2147483646 h 42"/>
                <a:gd name="T62" fmla="*/ 2147483646 w 88"/>
                <a:gd name="T63" fmla="*/ 2147483646 h 42"/>
                <a:gd name="T64" fmla="*/ 2147483646 w 88"/>
                <a:gd name="T65" fmla="*/ 2147483646 h 42"/>
                <a:gd name="T66" fmla="*/ 2147483646 w 88"/>
                <a:gd name="T67" fmla="*/ 2147483646 h 42"/>
                <a:gd name="T68" fmla="*/ 2147483646 w 88"/>
                <a:gd name="T69" fmla="*/ 2147483646 h 42"/>
                <a:gd name="T70" fmla="*/ 2147483646 w 88"/>
                <a:gd name="T71" fmla="*/ 2147483646 h 42"/>
                <a:gd name="T72" fmla="*/ 2147483646 w 88"/>
                <a:gd name="T73" fmla="*/ 2147483646 h 42"/>
                <a:gd name="T74" fmla="*/ 2147483646 w 88"/>
                <a:gd name="T75" fmla="*/ 2147483646 h 42"/>
                <a:gd name="T76" fmla="*/ 2147483646 w 88"/>
                <a:gd name="T77" fmla="*/ 2147483646 h 42"/>
                <a:gd name="T78" fmla="*/ 2147483646 w 88"/>
                <a:gd name="T79" fmla="*/ 2147483646 h 42"/>
                <a:gd name="T80" fmla="*/ 2147483646 w 88"/>
                <a:gd name="T81" fmla="*/ 2147483646 h 42"/>
                <a:gd name="T82" fmla="*/ 2147483646 w 88"/>
                <a:gd name="T83" fmla="*/ 2147483646 h 42"/>
                <a:gd name="T84" fmla="*/ 2147483646 w 88"/>
                <a:gd name="T85" fmla="*/ 2147483646 h 42"/>
                <a:gd name="T86" fmla="*/ 2147483646 w 88"/>
                <a:gd name="T87" fmla="*/ 2147483646 h 42"/>
                <a:gd name="T88" fmla="*/ 2147483646 w 88"/>
                <a:gd name="T89" fmla="*/ 2147483646 h 42"/>
                <a:gd name="T90" fmla="*/ 2147483646 w 88"/>
                <a:gd name="T91" fmla="*/ 2147483646 h 42"/>
                <a:gd name="T92" fmla="*/ 2147483646 w 88"/>
                <a:gd name="T93" fmla="*/ 2147483646 h 42"/>
                <a:gd name="T94" fmla="*/ 2147483646 w 88"/>
                <a:gd name="T95" fmla="*/ 2147483646 h 42"/>
                <a:gd name="T96" fmla="*/ 2147483646 w 88"/>
                <a:gd name="T97" fmla="*/ 2147483646 h 42"/>
                <a:gd name="T98" fmla="*/ 0 w 88"/>
                <a:gd name="T99" fmla="*/ 2147483646 h 4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8"/>
                <a:gd name="T151" fmla="*/ 0 h 42"/>
                <a:gd name="T152" fmla="*/ 88 w 88"/>
                <a:gd name="T153" fmla="*/ 42 h 4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8" h="42">
                  <a:moveTo>
                    <a:pt x="0" y="22"/>
                  </a:moveTo>
                  <a:lnTo>
                    <a:pt x="0" y="18"/>
                  </a:lnTo>
                  <a:lnTo>
                    <a:pt x="0" y="14"/>
                  </a:lnTo>
                  <a:lnTo>
                    <a:pt x="0" y="6"/>
                  </a:lnTo>
                  <a:lnTo>
                    <a:pt x="2" y="6"/>
                  </a:lnTo>
                  <a:lnTo>
                    <a:pt x="8" y="6"/>
                  </a:lnTo>
                  <a:lnTo>
                    <a:pt x="12" y="10"/>
                  </a:lnTo>
                  <a:lnTo>
                    <a:pt x="16" y="10"/>
                  </a:lnTo>
                  <a:lnTo>
                    <a:pt x="20" y="14"/>
                  </a:lnTo>
                  <a:lnTo>
                    <a:pt x="26" y="14"/>
                  </a:lnTo>
                  <a:lnTo>
                    <a:pt x="30" y="14"/>
                  </a:lnTo>
                  <a:lnTo>
                    <a:pt x="36" y="12"/>
                  </a:lnTo>
                  <a:lnTo>
                    <a:pt x="38" y="8"/>
                  </a:lnTo>
                  <a:lnTo>
                    <a:pt x="44" y="2"/>
                  </a:lnTo>
                  <a:lnTo>
                    <a:pt x="48" y="0"/>
                  </a:lnTo>
                  <a:lnTo>
                    <a:pt x="52" y="0"/>
                  </a:lnTo>
                  <a:lnTo>
                    <a:pt x="62" y="2"/>
                  </a:lnTo>
                  <a:lnTo>
                    <a:pt x="70" y="8"/>
                  </a:lnTo>
                  <a:lnTo>
                    <a:pt x="80" y="14"/>
                  </a:lnTo>
                  <a:lnTo>
                    <a:pt x="86" y="18"/>
                  </a:lnTo>
                  <a:lnTo>
                    <a:pt x="88" y="18"/>
                  </a:lnTo>
                  <a:lnTo>
                    <a:pt x="86" y="20"/>
                  </a:lnTo>
                  <a:lnTo>
                    <a:pt x="86" y="26"/>
                  </a:lnTo>
                  <a:lnTo>
                    <a:pt x="88" y="32"/>
                  </a:lnTo>
                  <a:lnTo>
                    <a:pt x="86" y="34"/>
                  </a:lnTo>
                  <a:lnTo>
                    <a:pt x="82" y="38"/>
                  </a:lnTo>
                  <a:lnTo>
                    <a:pt x="76" y="42"/>
                  </a:lnTo>
                  <a:lnTo>
                    <a:pt x="70" y="30"/>
                  </a:lnTo>
                  <a:lnTo>
                    <a:pt x="70" y="26"/>
                  </a:lnTo>
                  <a:lnTo>
                    <a:pt x="76" y="26"/>
                  </a:lnTo>
                  <a:lnTo>
                    <a:pt x="68" y="16"/>
                  </a:lnTo>
                  <a:lnTo>
                    <a:pt x="64" y="14"/>
                  </a:lnTo>
                  <a:lnTo>
                    <a:pt x="56" y="14"/>
                  </a:lnTo>
                  <a:lnTo>
                    <a:pt x="52" y="14"/>
                  </a:lnTo>
                  <a:lnTo>
                    <a:pt x="46" y="20"/>
                  </a:lnTo>
                  <a:lnTo>
                    <a:pt x="38" y="30"/>
                  </a:lnTo>
                  <a:lnTo>
                    <a:pt x="40" y="32"/>
                  </a:lnTo>
                  <a:lnTo>
                    <a:pt x="44" y="32"/>
                  </a:lnTo>
                  <a:lnTo>
                    <a:pt x="44" y="38"/>
                  </a:lnTo>
                  <a:lnTo>
                    <a:pt x="42" y="42"/>
                  </a:lnTo>
                  <a:lnTo>
                    <a:pt x="38" y="42"/>
                  </a:lnTo>
                  <a:lnTo>
                    <a:pt x="36" y="42"/>
                  </a:lnTo>
                  <a:lnTo>
                    <a:pt x="32" y="42"/>
                  </a:lnTo>
                  <a:lnTo>
                    <a:pt x="30" y="42"/>
                  </a:lnTo>
                  <a:lnTo>
                    <a:pt x="30" y="36"/>
                  </a:lnTo>
                  <a:lnTo>
                    <a:pt x="24" y="34"/>
                  </a:lnTo>
                  <a:lnTo>
                    <a:pt x="20" y="32"/>
                  </a:lnTo>
                  <a:lnTo>
                    <a:pt x="16" y="30"/>
                  </a:lnTo>
                  <a:lnTo>
                    <a:pt x="12" y="26"/>
                  </a:lnTo>
                  <a:lnTo>
                    <a:pt x="0" y="2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40" name="Freeform 72"/>
            <p:cNvSpPr>
              <a:spLocks noChangeArrowheads="1"/>
            </p:cNvSpPr>
            <p:nvPr/>
          </p:nvSpPr>
          <p:spPr bwMode="auto">
            <a:xfrm>
              <a:off x="1233827" y="1983199"/>
              <a:ext cx="78411" cy="70354"/>
            </a:xfrm>
            <a:custGeom>
              <a:avLst/>
              <a:gdLst>
                <a:gd name="T0" fmla="*/ 2147483646 w 54"/>
                <a:gd name="T1" fmla="*/ 2147483646 h 44"/>
                <a:gd name="T2" fmla="*/ 2147483646 w 54"/>
                <a:gd name="T3" fmla="*/ 2147483646 h 44"/>
                <a:gd name="T4" fmla="*/ 2147483646 w 54"/>
                <a:gd name="T5" fmla="*/ 2147483646 h 44"/>
                <a:gd name="T6" fmla="*/ 2147483646 w 54"/>
                <a:gd name="T7" fmla="*/ 2147483646 h 44"/>
                <a:gd name="T8" fmla="*/ 2147483646 w 54"/>
                <a:gd name="T9" fmla="*/ 2147483646 h 44"/>
                <a:gd name="T10" fmla="*/ 2147483646 w 54"/>
                <a:gd name="T11" fmla="*/ 2147483646 h 44"/>
                <a:gd name="T12" fmla="*/ 2147483646 w 54"/>
                <a:gd name="T13" fmla="*/ 2147483646 h 44"/>
                <a:gd name="T14" fmla="*/ 2147483646 w 54"/>
                <a:gd name="T15" fmla="*/ 2147483646 h 44"/>
                <a:gd name="T16" fmla="*/ 2147483646 w 54"/>
                <a:gd name="T17" fmla="*/ 2147483646 h 44"/>
                <a:gd name="T18" fmla="*/ 2147483646 w 54"/>
                <a:gd name="T19" fmla="*/ 2147483646 h 44"/>
                <a:gd name="T20" fmla="*/ 2147483646 w 54"/>
                <a:gd name="T21" fmla="*/ 2147483646 h 44"/>
                <a:gd name="T22" fmla="*/ 2147483646 w 54"/>
                <a:gd name="T23" fmla="*/ 2147483646 h 44"/>
                <a:gd name="T24" fmla="*/ 2147483646 w 54"/>
                <a:gd name="T25" fmla="*/ 2147483646 h 44"/>
                <a:gd name="T26" fmla="*/ 2147483646 w 54"/>
                <a:gd name="T27" fmla="*/ 2147483646 h 44"/>
                <a:gd name="T28" fmla="*/ 2147483646 w 54"/>
                <a:gd name="T29" fmla="*/ 2147483646 h 44"/>
                <a:gd name="T30" fmla="*/ 2147483646 w 54"/>
                <a:gd name="T31" fmla="*/ 2147483646 h 44"/>
                <a:gd name="T32" fmla="*/ 0 w 54"/>
                <a:gd name="T33" fmla="*/ 2147483646 h 44"/>
                <a:gd name="T34" fmla="*/ 2147483646 w 54"/>
                <a:gd name="T35" fmla="*/ 2147483646 h 44"/>
                <a:gd name="T36" fmla="*/ 2147483646 w 54"/>
                <a:gd name="T37" fmla="*/ 2147483646 h 44"/>
                <a:gd name="T38" fmla="*/ 2147483646 w 54"/>
                <a:gd name="T39" fmla="*/ 2147483646 h 44"/>
                <a:gd name="T40" fmla="*/ 2147483646 w 54"/>
                <a:gd name="T41" fmla="*/ 0 h 44"/>
                <a:gd name="T42" fmla="*/ 2147483646 w 54"/>
                <a:gd name="T43" fmla="*/ 2147483646 h 44"/>
                <a:gd name="T44" fmla="*/ 2147483646 w 54"/>
                <a:gd name="T45" fmla="*/ 2147483646 h 4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4"/>
                <a:gd name="T70" fmla="*/ 0 h 44"/>
                <a:gd name="T71" fmla="*/ 54 w 54"/>
                <a:gd name="T72" fmla="*/ 44 h 4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4" h="44">
                  <a:moveTo>
                    <a:pt x="38" y="6"/>
                  </a:moveTo>
                  <a:lnTo>
                    <a:pt x="46" y="18"/>
                  </a:lnTo>
                  <a:lnTo>
                    <a:pt x="54" y="28"/>
                  </a:lnTo>
                  <a:lnTo>
                    <a:pt x="46" y="28"/>
                  </a:lnTo>
                  <a:lnTo>
                    <a:pt x="46" y="44"/>
                  </a:lnTo>
                  <a:lnTo>
                    <a:pt x="32" y="40"/>
                  </a:lnTo>
                  <a:lnTo>
                    <a:pt x="34" y="36"/>
                  </a:lnTo>
                  <a:lnTo>
                    <a:pt x="34" y="34"/>
                  </a:lnTo>
                  <a:lnTo>
                    <a:pt x="24" y="22"/>
                  </a:lnTo>
                  <a:lnTo>
                    <a:pt x="18" y="16"/>
                  </a:lnTo>
                  <a:lnTo>
                    <a:pt x="12" y="14"/>
                  </a:lnTo>
                  <a:lnTo>
                    <a:pt x="16" y="22"/>
                  </a:lnTo>
                  <a:lnTo>
                    <a:pt x="12" y="22"/>
                  </a:lnTo>
                  <a:lnTo>
                    <a:pt x="8" y="22"/>
                  </a:lnTo>
                  <a:lnTo>
                    <a:pt x="4" y="20"/>
                  </a:lnTo>
                  <a:lnTo>
                    <a:pt x="2" y="16"/>
                  </a:lnTo>
                  <a:lnTo>
                    <a:pt x="0" y="12"/>
                  </a:lnTo>
                  <a:lnTo>
                    <a:pt x="2" y="8"/>
                  </a:lnTo>
                  <a:lnTo>
                    <a:pt x="2" y="6"/>
                  </a:lnTo>
                  <a:lnTo>
                    <a:pt x="2" y="4"/>
                  </a:lnTo>
                  <a:lnTo>
                    <a:pt x="4" y="0"/>
                  </a:lnTo>
                  <a:lnTo>
                    <a:pt x="20" y="4"/>
                  </a:lnTo>
                  <a:lnTo>
                    <a:pt x="38" y="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41" name="Freeform 73"/>
            <p:cNvSpPr>
              <a:spLocks noChangeArrowheads="1"/>
            </p:cNvSpPr>
            <p:nvPr/>
          </p:nvSpPr>
          <p:spPr bwMode="auto">
            <a:xfrm>
              <a:off x="1201540" y="1870366"/>
              <a:ext cx="104933" cy="123453"/>
            </a:xfrm>
            <a:custGeom>
              <a:avLst/>
              <a:gdLst>
                <a:gd name="T0" fmla="*/ 2147483646 w 72"/>
                <a:gd name="T1" fmla="*/ 0 h 78"/>
                <a:gd name="T2" fmla="*/ 2147483646 w 72"/>
                <a:gd name="T3" fmla="*/ 2147483646 h 78"/>
                <a:gd name="T4" fmla="*/ 2147483646 w 72"/>
                <a:gd name="T5" fmla="*/ 2147483646 h 78"/>
                <a:gd name="T6" fmla="*/ 2147483646 w 72"/>
                <a:gd name="T7" fmla="*/ 2147483646 h 78"/>
                <a:gd name="T8" fmla="*/ 2147483646 w 72"/>
                <a:gd name="T9" fmla="*/ 2147483646 h 78"/>
                <a:gd name="T10" fmla="*/ 2147483646 w 72"/>
                <a:gd name="T11" fmla="*/ 2147483646 h 78"/>
                <a:gd name="T12" fmla="*/ 2147483646 w 72"/>
                <a:gd name="T13" fmla="*/ 2147483646 h 78"/>
                <a:gd name="T14" fmla="*/ 2147483646 w 72"/>
                <a:gd name="T15" fmla="*/ 2147483646 h 78"/>
                <a:gd name="T16" fmla="*/ 2147483646 w 72"/>
                <a:gd name="T17" fmla="*/ 2147483646 h 78"/>
                <a:gd name="T18" fmla="*/ 2147483646 w 72"/>
                <a:gd name="T19" fmla="*/ 2147483646 h 78"/>
                <a:gd name="T20" fmla="*/ 2147483646 w 72"/>
                <a:gd name="T21" fmla="*/ 2147483646 h 78"/>
                <a:gd name="T22" fmla="*/ 2147483646 w 72"/>
                <a:gd name="T23" fmla="*/ 2147483646 h 78"/>
                <a:gd name="T24" fmla="*/ 2147483646 w 72"/>
                <a:gd name="T25" fmla="*/ 2147483646 h 78"/>
                <a:gd name="T26" fmla="*/ 2147483646 w 72"/>
                <a:gd name="T27" fmla="*/ 2147483646 h 78"/>
                <a:gd name="T28" fmla="*/ 2147483646 w 72"/>
                <a:gd name="T29" fmla="*/ 2147483646 h 78"/>
                <a:gd name="T30" fmla="*/ 2147483646 w 72"/>
                <a:gd name="T31" fmla="*/ 2147483646 h 78"/>
                <a:gd name="T32" fmla="*/ 2147483646 w 72"/>
                <a:gd name="T33" fmla="*/ 2147483646 h 78"/>
                <a:gd name="T34" fmla="*/ 2147483646 w 72"/>
                <a:gd name="T35" fmla="*/ 2147483646 h 78"/>
                <a:gd name="T36" fmla="*/ 2147483646 w 72"/>
                <a:gd name="T37" fmla="*/ 2147483646 h 78"/>
                <a:gd name="T38" fmla="*/ 2147483646 w 72"/>
                <a:gd name="T39" fmla="*/ 2147483646 h 78"/>
                <a:gd name="T40" fmla="*/ 0 w 72"/>
                <a:gd name="T41" fmla="*/ 2147483646 h 78"/>
                <a:gd name="T42" fmla="*/ 2147483646 w 72"/>
                <a:gd name="T43" fmla="*/ 2147483646 h 78"/>
                <a:gd name="T44" fmla="*/ 2147483646 w 72"/>
                <a:gd name="T45" fmla="*/ 2147483646 h 78"/>
                <a:gd name="T46" fmla="*/ 2147483646 w 72"/>
                <a:gd name="T47" fmla="*/ 2147483646 h 78"/>
                <a:gd name="T48" fmla="*/ 2147483646 w 72"/>
                <a:gd name="T49" fmla="*/ 2147483646 h 78"/>
                <a:gd name="T50" fmla="*/ 2147483646 w 72"/>
                <a:gd name="T51" fmla="*/ 2147483646 h 78"/>
                <a:gd name="T52" fmla="*/ 2147483646 w 72"/>
                <a:gd name="T53" fmla="*/ 2147483646 h 78"/>
                <a:gd name="T54" fmla="*/ 2147483646 w 72"/>
                <a:gd name="T55" fmla="*/ 2147483646 h 78"/>
                <a:gd name="T56" fmla="*/ 2147483646 w 72"/>
                <a:gd name="T57" fmla="*/ 2147483646 h 78"/>
                <a:gd name="T58" fmla="*/ 2147483646 w 72"/>
                <a:gd name="T59" fmla="*/ 2147483646 h 78"/>
                <a:gd name="T60" fmla="*/ 2147483646 w 72"/>
                <a:gd name="T61" fmla="*/ 2147483646 h 78"/>
                <a:gd name="T62" fmla="*/ 2147483646 w 72"/>
                <a:gd name="T63" fmla="*/ 2147483646 h 78"/>
                <a:gd name="T64" fmla="*/ 2147483646 w 72"/>
                <a:gd name="T65" fmla="*/ 2147483646 h 78"/>
                <a:gd name="T66" fmla="*/ 2147483646 w 72"/>
                <a:gd name="T67" fmla="*/ 2147483646 h 78"/>
                <a:gd name="T68" fmla="*/ 2147483646 w 72"/>
                <a:gd name="T69" fmla="*/ 2147483646 h 78"/>
                <a:gd name="T70" fmla="*/ 2147483646 w 72"/>
                <a:gd name="T71" fmla="*/ 2147483646 h 78"/>
                <a:gd name="T72" fmla="*/ 2147483646 w 72"/>
                <a:gd name="T73" fmla="*/ 2147483646 h 78"/>
                <a:gd name="T74" fmla="*/ 2147483646 w 72"/>
                <a:gd name="T75" fmla="*/ 2147483646 h 78"/>
                <a:gd name="T76" fmla="*/ 2147483646 w 72"/>
                <a:gd name="T77" fmla="*/ 0 h 7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72"/>
                <a:gd name="T118" fmla="*/ 0 h 78"/>
                <a:gd name="T119" fmla="*/ 72 w 72"/>
                <a:gd name="T120" fmla="*/ 78 h 7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72" h="78">
                  <a:moveTo>
                    <a:pt x="72" y="0"/>
                  </a:moveTo>
                  <a:lnTo>
                    <a:pt x="72" y="2"/>
                  </a:lnTo>
                  <a:lnTo>
                    <a:pt x="70" y="10"/>
                  </a:lnTo>
                  <a:lnTo>
                    <a:pt x="68" y="20"/>
                  </a:lnTo>
                  <a:lnTo>
                    <a:pt x="66" y="26"/>
                  </a:lnTo>
                  <a:lnTo>
                    <a:pt x="64" y="36"/>
                  </a:lnTo>
                  <a:lnTo>
                    <a:pt x="64" y="44"/>
                  </a:lnTo>
                  <a:lnTo>
                    <a:pt x="60" y="50"/>
                  </a:lnTo>
                  <a:lnTo>
                    <a:pt x="56" y="54"/>
                  </a:lnTo>
                  <a:lnTo>
                    <a:pt x="56" y="60"/>
                  </a:lnTo>
                  <a:lnTo>
                    <a:pt x="56" y="66"/>
                  </a:lnTo>
                  <a:lnTo>
                    <a:pt x="58" y="74"/>
                  </a:lnTo>
                  <a:lnTo>
                    <a:pt x="60" y="78"/>
                  </a:lnTo>
                  <a:lnTo>
                    <a:pt x="42" y="76"/>
                  </a:lnTo>
                  <a:lnTo>
                    <a:pt x="26" y="72"/>
                  </a:lnTo>
                  <a:lnTo>
                    <a:pt x="24" y="66"/>
                  </a:lnTo>
                  <a:lnTo>
                    <a:pt x="24" y="62"/>
                  </a:lnTo>
                  <a:lnTo>
                    <a:pt x="16" y="58"/>
                  </a:lnTo>
                  <a:lnTo>
                    <a:pt x="8" y="50"/>
                  </a:lnTo>
                  <a:lnTo>
                    <a:pt x="4" y="44"/>
                  </a:lnTo>
                  <a:lnTo>
                    <a:pt x="0" y="36"/>
                  </a:lnTo>
                  <a:lnTo>
                    <a:pt x="6" y="36"/>
                  </a:lnTo>
                  <a:lnTo>
                    <a:pt x="10" y="30"/>
                  </a:lnTo>
                  <a:lnTo>
                    <a:pt x="12" y="26"/>
                  </a:lnTo>
                  <a:lnTo>
                    <a:pt x="14" y="24"/>
                  </a:lnTo>
                  <a:lnTo>
                    <a:pt x="16" y="22"/>
                  </a:lnTo>
                  <a:lnTo>
                    <a:pt x="22" y="20"/>
                  </a:lnTo>
                  <a:lnTo>
                    <a:pt x="26" y="20"/>
                  </a:lnTo>
                  <a:lnTo>
                    <a:pt x="32" y="18"/>
                  </a:lnTo>
                  <a:lnTo>
                    <a:pt x="40" y="8"/>
                  </a:lnTo>
                  <a:lnTo>
                    <a:pt x="44" y="4"/>
                  </a:lnTo>
                  <a:lnTo>
                    <a:pt x="48" y="4"/>
                  </a:lnTo>
                  <a:lnTo>
                    <a:pt x="50" y="4"/>
                  </a:lnTo>
                  <a:lnTo>
                    <a:pt x="52" y="4"/>
                  </a:lnTo>
                  <a:lnTo>
                    <a:pt x="52" y="6"/>
                  </a:lnTo>
                  <a:lnTo>
                    <a:pt x="58" y="4"/>
                  </a:lnTo>
                  <a:lnTo>
                    <a:pt x="62" y="2"/>
                  </a:lnTo>
                  <a:lnTo>
                    <a:pt x="66" y="2"/>
                  </a:lnTo>
                  <a:lnTo>
                    <a:pt x="72" y="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42" name="Freeform 74"/>
            <p:cNvSpPr>
              <a:spLocks noChangeArrowheads="1"/>
            </p:cNvSpPr>
            <p:nvPr/>
          </p:nvSpPr>
          <p:spPr bwMode="auto">
            <a:xfrm>
              <a:off x="1142732" y="1890279"/>
              <a:ext cx="56503" cy="23894"/>
            </a:xfrm>
            <a:custGeom>
              <a:avLst/>
              <a:gdLst>
                <a:gd name="T0" fmla="*/ 2147483646 w 38"/>
                <a:gd name="T1" fmla="*/ 2147483646 h 16"/>
                <a:gd name="T2" fmla="*/ 2147483646 w 38"/>
                <a:gd name="T3" fmla="*/ 2147483646 h 16"/>
                <a:gd name="T4" fmla="*/ 2147483646 w 38"/>
                <a:gd name="T5" fmla="*/ 2147483646 h 16"/>
                <a:gd name="T6" fmla="*/ 2147483646 w 38"/>
                <a:gd name="T7" fmla="*/ 2147483646 h 16"/>
                <a:gd name="T8" fmla="*/ 2147483646 w 38"/>
                <a:gd name="T9" fmla="*/ 2147483646 h 16"/>
                <a:gd name="T10" fmla="*/ 0 w 38"/>
                <a:gd name="T11" fmla="*/ 2147483646 h 16"/>
                <a:gd name="T12" fmla="*/ 2147483646 w 38"/>
                <a:gd name="T13" fmla="*/ 2147483646 h 16"/>
                <a:gd name="T14" fmla="*/ 2147483646 w 38"/>
                <a:gd name="T15" fmla="*/ 0 h 16"/>
                <a:gd name="T16" fmla="*/ 2147483646 w 38"/>
                <a:gd name="T17" fmla="*/ 0 h 16"/>
                <a:gd name="T18" fmla="*/ 2147483646 w 38"/>
                <a:gd name="T19" fmla="*/ 2147483646 h 16"/>
                <a:gd name="T20" fmla="*/ 2147483646 w 38"/>
                <a:gd name="T21" fmla="*/ 2147483646 h 16"/>
                <a:gd name="T22" fmla="*/ 2147483646 w 38"/>
                <a:gd name="T23" fmla="*/ 2147483646 h 16"/>
                <a:gd name="T24" fmla="*/ 2147483646 w 38"/>
                <a:gd name="T25" fmla="*/ 2147483646 h 16"/>
                <a:gd name="T26" fmla="*/ 2147483646 w 38"/>
                <a:gd name="T27" fmla="*/ 2147483646 h 16"/>
                <a:gd name="T28" fmla="*/ 2147483646 w 38"/>
                <a:gd name="T29" fmla="*/ 2147483646 h 16"/>
                <a:gd name="T30" fmla="*/ 2147483646 w 38"/>
                <a:gd name="T31" fmla="*/ 2147483646 h 16"/>
                <a:gd name="T32" fmla="*/ 2147483646 w 38"/>
                <a:gd name="T33" fmla="*/ 2147483646 h 16"/>
                <a:gd name="T34" fmla="*/ 2147483646 w 38"/>
                <a:gd name="T35" fmla="*/ 2147483646 h 1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8"/>
                <a:gd name="T55" fmla="*/ 0 h 16"/>
                <a:gd name="T56" fmla="*/ 38 w 38"/>
                <a:gd name="T57" fmla="*/ 16 h 1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8" h="16">
                  <a:moveTo>
                    <a:pt x="36" y="16"/>
                  </a:moveTo>
                  <a:lnTo>
                    <a:pt x="30" y="16"/>
                  </a:lnTo>
                  <a:lnTo>
                    <a:pt x="24" y="16"/>
                  </a:lnTo>
                  <a:lnTo>
                    <a:pt x="10" y="14"/>
                  </a:lnTo>
                  <a:lnTo>
                    <a:pt x="4" y="12"/>
                  </a:lnTo>
                  <a:lnTo>
                    <a:pt x="0" y="8"/>
                  </a:lnTo>
                  <a:lnTo>
                    <a:pt x="6" y="6"/>
                  </a:lnTo>
                  <a:lnTo>
                    <a:pt x="8" y="0"/>
                  </a:lnTo>
                  <a:lnTo>
                    <a:pt x="12" y="0"/>
                  </a:lnTo>
                  <a:lnTo>
                    <a:pt x="16" y="2"/>
                  </a:lnTo>
                  <a:lnTo>
                    <a:pt x="20" y="4"/>
                  </a:lnTo>
                  <a:lnTo>
                    <a:pt x="24" y="8"/>
                  </a:lnTo>
                  <a:lnTo>
                    <a:pt x="30" y="10"/>
                  </a:lnTo>
                  <a:lnTo>
                    <a:pt x="34" y="10"/>
                  </a:lnTo>
                  <a:lnTo>
                    <a:pt x="36" y="12"/>
                  </a:lnTo>
                  <a:lnTo>
                    <a:pt x="38" y="14"/>
                  </a:lnTo>
                  <a:lnTo>
                    <a:pt x="38" y="16"/>
                  </a:lnTo>
                  <a:lnTo>
                    <a:pt x="36" y="1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43" name="Freeform 75"/>
            <p:cNvSpPr>
              <a:spLocks noChangeArrowheads="1"/>
            </p:cNvSpPr>
            <p:nvPr/>
          </p:nvSpPr>
          <p:spPr bwMode="auto">
            <a:xfrm>
              <a:off x="1160028" y="1831870"/>
              <a:ext cx="146445" cy="94249"/>
            </a:xfrm>
            <a:custGeom>
              <a:avLst/>
              <a:gdLst>
                <a:gd name="T0" fmla="*/ 2147483646 w 100"/>
                <a:gd name="T1" fmla="*/ 2147483646 h 60"/>
                <a:gd name="T2" fmla="*/ 2147483646 w 100"/>
                <a:gd name="T3" fmla="*/ 2147483646 h 60"/>
                <a:gd name="T4" fmla="*/ 2147483646 w 100"/>
                <a:gd name="T5" fmla="*/ 2147483646 h 60"/>
                <a:gd name="T6" fmla="*/ 2147483646 w 100"/>
                <a:gd name="T7" fmla="*/ 2147483646 h 60"/>
                <a:gd name="T8" fmla="*/ 2147483646 w 100"/>
                <a:gd name="T9" fmla="*/ 2147483646 h 60"/>
                <a:gd name="T10" fmla="*/ 2147483646 w 100"/>
                <a:gd name="T11" fmla="*/ 2147483646 h 60"/>
                <a:gd name="T12" fmla="*/ 2147483646 w 100"/>
                <a:gd name="T13" fmla="*/ 2147483646 h 60"/>
                <a:gd name="T14" fmla="*/ 2147483646 w 100"/>
                <a:gd name="T15" fmla="*/ 2147483646 h 60"/>
                <a:gd name="T16" fmla="*/ 2147483646 w 100"/>
                <a:gd name="T17" fmla="*/ 2147483646 h 60"/>
                <a:gd name="T18" fmla="*/ 2147483646 w 100"/>
                <a:gd name="T19" fmla="*/ 2147483646 h 60"/>
                <a:gd name="T20" fmla="*/ 2147483646 w 100"/>
                <a:gd name="T21" fmla="*/ 2147483646 h 60"/>
                <a:gd name="T22" fmla="*/ 2147483646 w 100"/>
                <a:gd name="T23" fmla="*/ 2147483646 h 60"/>
                <a:gd name="T24" fmla="*/ 2147483646 w 100"/>
                <a:gd name="T25" fmla="*/ 2147483646 h 60"/>
                <a:gd name="T26" fmla="*/ 2147483646 w 100"/>
                <a:gd name="T27" fmla="*/ 2147483646 h 60"/>
                <a:gd name="T28" fmla="*/ 2147483646 w 100"/>
                <a:gd name="T29" fmla="*/ 2147483646 h 60"/>
                <a:gd name="T30" fmla="*/ 2147483646 w 100"/>
                <a:gd name="T31" fmla="*/ 2147483646 h 60"/>
                <a:gd name="T32" fmla="*/ 2147483646 w 100"/>
                <a:gd name="T33" fmla="*/ 2147483646 h 60"/>
                <a:gd name="T34" fmla="*/ 2147483646 w 100"/>
                <a:gd name="T35" fmla="*/ 2147483646 h 60"/>
                <a:gd name="T36" fmla="*/ 2147483646 w 100"/>
                <a:gd name="T37" fmla="*/ 2147483646 h 60"/>
                <a:gd name="T38" fmla="*/ 2147483646 w 100"/>
                <a:gd name="T39" fmla="*/ 2147483646 h 60"/>
                <a:gd name="T40" fmla="*/ 2147483646 w 100"/>
                <a:gd name="T41" fmla="*/ 2147483646 h 60"/>
                <a:gd name="T42" fmla="*/ 2147483646 w 100"/>
                <a:gd name="T43" fmla="*/ 2147483646 h 60"/>
                <a:gd name="T44" fmla="*/ 2147483646 w 100"/>
                <a:gd name="T45" fmla="*/ 2147483646 h 60"/>
                <a:gd name="T46" fmla="*/ 2147483646 w 100"/>
                <a:gd name="T47" fmla="*/ 2147483646 h 60"/>
                <a:gd name="T48" fmla="*/ 2147483646 w 100"/>
                <a:gd name="T49" fmla="*/ 2147483646 h 60"/>
                <a:gd name="T50" fmla="*/ 2147483646 w 100"/>
                <a:gd name="T51" fmla="*/ 2147483646 h 60"/>
                <a:gd name="T52" fmla="*/ 2147483646 w 100"/>
                <a:gd name="T53" fmla="*/ 2147483646 h 60"/>
                <a:gd name="T54" fmla="*/ 0 w 100"/>
                <a:gd name="T55" fmla="*/ 2147483646 h 60"/>
                <a:gd name="T56" fmla="*/ 2147483646 w 100"/>
                <a:gd name="T57" fmla="*/ 2147483646 h 60"/>
                <a:gd name="T58" fmla="*/ 2147483646 w 100"/>
                <a:gd name="T59" fmla="*/ 2147483646 h 60"/>
                <a:gd name="T60" fmla="*/ 2147483646 w 100"/>
                <a:gd name="T61" fmla="*/ 2147483646 h 60"/>
                <a:gd name="T62" fmla="*/ 2147483646 w 100"/>
                <a:gd name="T63" fmla="*/ 2147483646 h 60"/>
                <a:gd name="T64" fmla="*/ 2147483646 w 100"/>
                <a:gd name="T65" fmla="*/ 2147483646 h 60"/>
                <a:gd name="T66" fmla="*/ 2147483646 w 100"/>
                <a:gd name="T67" fmla="*/ 0 h 60"/>
                <a:gd name="T68" fmla="*/ 2147483646 w 100"/>
                <a:gd name="T69" fmla="*/ 0 h 60"/>
                <a:gd name="T70" fmla="*/ 2147483646 w 100"/>
                <a:gd name="T71" fmla="*/ 2147483646 h 60"/>
                <a:gd name="T72" fmla="*/ 2147483646 w 100"/>
                <a:gd name="T73" fmla="*/ 2147483646 h 60"/>
                <a:gd name="T74" fmla="*/ 2147483646 w 100"/>
                <a:gd name="T75" fmla="*/ 2147483646 h 60"/>
                <a:gd name="T76" fmla="*/ 2147483646 w 100"/>
                <a:gd name="T77" fmla="*/ 2147483646 h 6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00"/>
                <a:gd name="T118" fmla="*/ 0 h 60"/>
                <a:gd name="T119" fmla="*/ 100 w 100"/>
                <a:gd name="T120" fmla="*/ 60 h 6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00" h="60">
                  <a:moveTo>
                    <a:pt x="100" y="24"/>
                  </a:moveTo>
                  <a:lnTo>
                    <a:pt x="94" y="26"/>
                  </a:lnTo>
                  <a:lnTo>
                    <a:pt x="90" y="26"/>
                  </a:lnTo>
                  <a:lnTo>
                    <a:pt x="86" y="28"/>
                  </a:lnTo>
                  <a:lnTo>
                    <a:pt x="80" y="30"/>
                  </a:lnTo>
                  <a:lnTo>
                    <a:pt x="80" y="28"/>
                  </a:lnTo>
                  <a:lnTo>
                    <a:pt x="78" y="28"/>
                  </a:lnTo>
                  <a:lnTo>
                    <a:pt x="76" y="28"/>
                  </a:lnTo>
                  <a:lnTo>
                    <a:pt x="72" y="28"/>
                  </a:lnTo>
                  <a:lnTo>
                    <a:pt x="68" y="32"/>
                  </a:lnTo>
                  <a:lnTo>
                    <a:pt x="60" y="42"/>
                  </a:lnTo>
                  <a:lnTo>
                    <a:pt x="54" y="44"/>
                  </a:lnTo>
                  <a:lnTo>
                    <a:pt x="50" y="44"/>
                  </a:lnTo>
                  <a:lnTo>
                    <a:pt x="44" y="46"/>
                  </a:lnTo>
                  <a:lnTo>
                    <a:pt x="42" y="48"/>
                  </a:lnTo>
                  <a:lnTo>
                    <a:pt x="40" y="50"/>
                  </a:lnTo>
                  <a:lnTo>
                    <a:pt x="38" y="54"/>
                  </a:lnTo>
                  <a:lnTo>
                    <a:pt x="34" y="60"/>
                  </a:lnTo>
                  <a:lnTo>
                    <a:pt x="28" y="60"/>
                  </a:lnTo>
                  <a:lnTo>
                    <a:pt x="26" y="52"/>
                  </a:lnTo>
                  <a:lnTo>
                    <a:pt x="26" y="50"/>
                  </a:lnTo>
                  <a:lnTo>
                    <a:pt x="24" y="48"/>
                  </a:lnTo>
                  <a:lnTo>
                    <a:pt x="22" y="46"/>
                  </a:lnTo>
                  <a:lnTo>
                    <a:pt x="18" y="46"/>
                  </a:lnTo>
                  <a:lnTo>
                    <a:pt x="12" y="44"/>
                  </a:lnTo>
                  <a:lnTo>
                    <a:pt x="8" y="40"/>
                  </a:lnTo>
                  <a:lnTo>
                    <a:pt x="4" y="38"/>
                  </a:lnTo>
                  <a:lnTo>
                    <a:pt x="0" y="36"/>
                  </a:lnTo>
                  <a:lnTo>
                    <a:pt x="4" y="28"/>
                  </a:lnTo>
                  <a:lnTo>
                    <a:pt x="8" y="22"/>
                  </a:lnTo>
                  <a:lnTo>
                    <a:pt x="18" y="16"/>
                  </a:lnTo>
                  <a:lnTo>
                    <a:pt x="22" y="8"/>
                  </a:lnTo>
                  <a:lnTo>
                    <a:pt x="26" y="2"/>
                  </a:lnTo>
                  <a:lnTo>
                    <a:pt x="34" y="0"/>
                  </a:lnTo>
                  <a:lnTo>
                    <a:pt x="80" y="0"/>
                  </a:lnTo>
                  <a:lnTo>
                    <a:pt x="84" y="6"/>
                  </a:lnTo>
                  <a:lnTo>
                    <a:pt x="90" y="12"/>
                  </a:lnTo>
                  <a:lnTo>
                    <a:pt x="96" y="18"/>
                  </a:lnTo>
                  <a:lnTo>
                    <a:pt x="100" y="24"/>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44" name="Freeform 76"/>
            <p:cNvSpPr>
              <a:spLocks noChangeArrowheads="1"/>
            </p:cNvSpPr>
            <p:nvPr/>
          </p:nvSpPr>
          <p:spPr bwMode="auto">
            <a:xfrm>
              <a:off x="1170406" y="1772136"/>
              <a:ext cx="34594" cy="65044"/>
            </a:xfrm>
            <a:custGeom>
              <a:avLst/>
              <a:gdLst>
                <a:gd name="T0" fmla="*/ 2147483646 w 24"/>
                <a:gd name="T1" fmla="*/ 2147483646 h 42"/>
                <a:gd name="T2" fmla="*/ 2147483646 w 24"/>
                <a:gd name="T3" fmla="*/ 2147483646 h 42"/>
                <a:gd name="T4" fmla="*/ 2147483646 w 24"/>
                <a:gd name="T5" fmla="*/ 2147483646 h 42"/>
                <a:gd name="T6" fmla="*/ 2147483646 w 24"/>
                <a:gd name="T7" fmla="*/ 2147483646 h 42"/>
                <a:gd name="T8" fmla="*/ 2147483646 w 24"/>
                <a:gd name="T9" fmla="*/ 2147483646 h 42"/>
                <a:gd name="T10" fmla="*/ 2147483646 w 24"/>
                <a:gd name="T11" fmla="*/ 2147483646 h 42"/>
                <a:gd name="T12" fmla="*/ 2147483646 w 24"/>
                <a:gd name="T13" fmla="*/ 2147483646 h 42"/>
                <a:gd name="T14" fmla="*/ 0 w 24"/>
                <a:gd name="T15" fmla="*/ 2147483646 h 42"/>
                <a:gd name="T16" fmla="*/ 2147483646 w 24"/>
                <a:gd name="T17" fmla="*/ 2147483646 h 42"/>
                <a:gd name="T18" fmla="*/ 2147483646 w 24"/>
                <a:gd name="T19" fmla="*/ 2147483646 h 42"/>
                <a:gd name="T20" fmla="*/ 2147483646 w 24"/>
                <a:gd name="T21" fmla="*/ 2147483646 h 42"/>
                <a:gd name="T22" fmla="*/ 2147483646 w 24"/>
                <a:gd name="T23" fmla="*/ 2147483646 h 42"/>
                <a:gd name="T24" fmla="*/ 2147483646 w 24"/>
                <a:gd name="T25" fmla="*/ 2147483646 h 42"/>
                <a:gd name="T26" fmla="*/ 2147483646 w 24"/>
                <a:gd name="T27" fmla="*/ 0 h 42"/>
                <a:gd name="T28" fmla="*/ 2147483646 w 24"/>
                <a:gd name="T29" fmla="*/ 0 h 42"/>
                <a:gd name="T30" fmla="*/ 2147483646 w 24"/>
                <a:gd name="T31" fmla="*/ 2147483646 h 42"/>
                <a:gd name="T32" fmla="*/ 2147483646 w 24"/>
                <a:gd name="T33" fmla="*/ 2147483646 h 42"/>
                <a:gd name="T34" fmla="*/ 2147483646 w 24"/>
                <a:gd name="T35" fmla="*/ 2147483646 h 4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4"/>
                <a:gd name="T55" fmla="*/ 0 h 42"/>
                <a:gd name="T56" fmla="*/ 24 w 24"/>
                <a:gd name="T57" fmla="*/ 42 h 4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4" h="42">
                  <a:moveTo>
                    <a:pt x="24" y="6"/>
                  </a:moveTo>
                  <a:lnTo>
                    <a:pt x="18" y="10"/>
                  </a:lnTo>
                  <a:lnTo>
                    <a:pt x="18" y="18"/>
                  </a:lnTo>
                  <a:lnTo>
                    <a:pt x="16" y="26"/>
                  </a:lnTo>
                  <a:lnTo>
                    <a:pt x="14" y="32"/>
                  </a:lnTo>
                  <a:lnTo>
                    <a:pt x="10" y="36"/>
                  </a:lnTo>
                  <a:lnTo>
                    <a:pt x="10" y="42"/>
                  </a:lnTo>
                  <a:lnTo>
                    <a:pt x="0" y="42"/>
                  </a:lnTo>
                  <a:lnTo>
                    <a:pt x="4" y="10"/>
                  </a:lnTo>
                  <a:lnTo>
                    <a:pt x="8" y="10"/>
                  </a:lnTo>
                  <a:lnTo>
                    <a:pt x="10" y="8"/>
                  </a:lnTo>
                  <a:lnTo>
                    <a:pt x="12" y="6"/>
                  </a:lnTo>
                  <a:lnTo>
                    <a:pt x="14" y="2"/>
                  </a:lnTo>
                  <a:lnTo>
                    <a:pt x="16" y="0"/>
                  </a:lnTo>
                  <a:lnTo>
                    <a:pt x="20" y="0"/>
                  </a:lnTo>
                  <a:lnTo>
                    <a:pt x="22" y="2"/>
                  </a:lnTo>
                  <a:lnTo>
                    <a:pt x="22" y="6"/>
                  </a:lnTo>
                  <a:lnTo>
                    <a:pt x="24" y="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45" name="Freeform 77"/>
            <p:cNvSpPr>
              <a:spLocks noChangeArrowheads="1"/>
            </p:cNvSpPr>
            <p:nvPr/>
          </p:nvSpPr>
          <p:spPr bwMode="auto">
            <a:xfrm>
              <a:off x="1094301" y="1786737"/>
              <a:ext cx="104933" cy="115488"/>
            </a:xfrm>
            <a:custGeom>
              <a:avLst/>
              <a:gdLst>
                <a:gd name="T0" fmla="*/ 2147483646 w 72"/>
                <a:gd name="T1" fmla="*/ 2147483646 h 72"/>
                <a:gd name="T2" fmla="*/ 2147483646 w 72"/>
                <a:gd name="T3" fmla="*/ 2147483646 h 72"/>
                <a:gd name="T4" fmla="*/ 2147483646 w 72"/>
                <a:gd name="T5" fmla="*/ 2147483646 h 72"/>
                <a:gd name="T6" fmla="*/ 2147483646 w 72"/>
                <a:gd name="T7" fmla="*/ 2147483646 h 72"/>
                <a:gd name="T8" fmla="*/ 2147483646 w 72"/>
                <a:gd name="T9" fmla="*/ 0 h 72"/>
                <a:gd name="T10" fmla="*/ 2147483646 w 72"/>
                <a:gd name="T11" fmla="*/ 0 h 72"/>
                <a:gd name="T12" fmla="*/ 2147483646 w 72"/>
                <a:gd name="T13" fmla="*/ 2147483646 h 72"/>
                <a:gd name="T14" fmla="*/ 2147483646 w 72"/>
                <a:gd name="T15" fmla="*/ 2147483646 h 72"/>
                <a:gd name="T16" fmla="*/ 2147483646 w 72"/>
                <a:gd name="T17" fmla="*/ 2147483646 h 72"/>
                <a:gd name="T18" fmla="*/ 2147483646 w 72"/>
                <a:gd name="T19" fmla="*/ 2147483646 h 72"/>
                <a:gd name="T20" fmla="*/ 2147483646 w 72"/>
                <a:gd name="T21" fmla="*/ 2147483646 h 72"/>
                <a:gd name="T22" fmla="*/ 2147483646 w 72"/>
                <a:gd name="T23" fmla="*/ 2147483646 h 72"/>
                <a:gd name="T24" fmla="*/ 2147483646 w 72"/>
                <a:gd name="T25" fmla="*/ 2147483646 h 72"/>
                <a:gd name="T26" fmla="*/ 2147483646 w 72"/>
                <a:gd name="T27" fmla="*/ 2147483646 h 72"/>
                <a:gd name="T28" fmla="*/ 2147483646 w 72"/>
                <a:gd name="T29" fmla="*/ 2147483646 h 72"/>
                <a:gd name="T30" fmla="*/ 2147483646 w 72"/>
                <a:gd name="T31" fmla="*/ 2147483646 h 72"/>
                <a:gd name="T32" fmla="*/ 2147483646 w 72"/>
                <a:gd name="T33" fmla="*/ 2147483646 h 72"/>
                <a:gd name="T34" fmla="*/ 0 w 72"/>
                <a:gd name="T35" fmla="*/ 2147483646 h 72"/>
                <a:gd name="T36" fmla="*/ 2147483646 w 72"/>
                <a:gd name="T37" fmla="*/ 2147483646 h 72"/>
                <a:gd name="T38" fmla="*/ 2147483646 w 72"/>
                <a:gd name="T39" fmla="*/ 2147483646 h 72"/>
                <a:gd name="T40" fmla="*/ 2147483646 w 72"/>
                <a:gd name="T41" fmla="*/ 2147483646 h 72"/>
                <a:gd name="T42" fmla="*/ 2147483646 w 72"/>
                <a:gd name="T43" fmla="*/ 2147483646 h 72"/>
                <a:gd name="T44" fmla="*/ 2147483646 w 72"/>
                <a:gd name="T45" fmla="*/ 2147483646 h 72"/>
                <a:gd name="T46" fmla="*/ 2147483646 w 72"/>
                <a:gd name="T47" fmla="*/ 2147483646 h 72"/>
                <a:gd name="T48" fmla="*/ 2147483646 w 72"/>
                <a:gd name="T49" fmla="*/ 2147483646 h 72"/>
                <a:gd name="T50" fmla="*/ 2147483646 w 72"/>
                <a:gd name="T51" fmla="*/ 2147483646 h 72"/>
                <a:gd name="T52" fmla="*/ 2147483646 w 72"/>
                <a:gd name="T53" fmla="*/ 2147483646 h 72"/>
                <a:gd name="T54" fmla="*/ 2147483646 w 72"/>
                <a:gd name="T55" fmla="*/ 2147483646 h 72"/>
                <a:gd name="T56" fmla="*/ 2147483646 w 72"/>
                <a:gd name="T57" fmla="*/ 2147483646 h 72"/>
                <a:gd name="T58" fmla="*/ 2147483646 w 72"/>
                <a:gd name="T59" fmla="*/ 2147483646 h 72"/>
                <a:gd name="T60" fmla="*/ 2147483646 w 72"/>
                <a:gd name="T61" fmla="*/ 2147483646 h 72"/>
                <a:gd name="T62" fmla="*/ 2147483646 w 72"/>
                <a:gd name="T63" fmla="*/ 2147483646 h 7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2"/>
                <a:gd name="T97" fmla="*/ 0 h 72"/>
                <a:gd name="T98" fmla="*/ 72 w 72"/>
                <a:gd name="T99" fmla="*/ 72 h 7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2" h="72">
                  <a:moveTo>
                    <a:pt x="72" y="30"/>
                  </a:moveTo>
                  <a:lnTo>
                    <a:pt x="68" y="32"/>
                  </a:lnTo>
                  <a:lnTo>
                    <a:pt x="62" y="32"/>
                  </a:lnTo>
                  <a:lnTo>
                    <a:pt x="52" y="32"/>
                  </a:lnTo>
                  <a:lnTo>
                    <a:pt x="56" y="0"/>
                  </a:lnTo>
                  <a:lnTo>
                    <a:pt x="32" y="0"/>
                  </a:lnTo>
                  <a:lnTo>
                    <a:pt x="28" y="2"/>
                  </a:lnTo>
                  <a:lnTo>
                    <a:pt x="24" y="6"/>
                  </a:lnTo>
                  <a:lnTo>
                    <a:pt x="20" y="14"/>
                  </a:lnTo>
                  <a:lnTo>
                    <a:pt x="22" y="18"/>
                  </a:lnTo>
                  <a:lnTo>
                    <a:pt x="24" y="22"/>
                  </a:lnTo>
                  <a:lnTo>
                    <a:pt x="28" y="24"/>
                  </a:lnTo>
                  <a:lnTo>
                    <a:pt x="30" y="28"/>
                  </a:lnTo>
                  <a:lnTo>
                    <a:pt x="30" y="34"/>
                  </a:lnTo>
                  <a:lnTo>
                    <a:pt x="10" y="34"/>
                  </a:lnTo>
                  <a:lnTo>
                    <a:pt x="6" y="40"/>
                  </a:lnTo>
                  <a:lnTo>
                    <a:pt x="4" y="46"/>
                  </a:lnTo>
                  <a:lnTo>
                    <a:pt x="0" y="58"/>
                  </a:lnTo>
                  <a:lnTo>
                    <a:pt x="8" y="66"/>
                  </a:lnTo>
                  <a:lnTo>
                    <a:pt x="14" y="68"/>
                  </a:lnTo>
                  <a:lnTo>
                    <a:pt x="16" y="70"/>
                  </a:lnTo>
                  <a:lnTo>
                    <a:pt x="26" y="70"/>
                  </a:lnTo>
                  <a:lnTo>
                    <a:pt x="30" y="70"/>
                  </a:lnTo>
                  <a:lnTo>
                    <a:pt x="34" y="72"/>
                  </a:lnTo>
                  <a:lnTo>
                    <a:pt x="40" y="70"/>
                  </a:lnTo>
                  <a:lnTo>
                    <a:pt x="42" y="64"/>
                  </a:lnTo>
                  <a:lnTo>
                    <a:pt x="46" y="64"/>
                  </a:lnTo>
                  <a:lnTo>
                    <a:pt x="50" y="56"/>
                  </a:lnTo>
                  <a:lnTo>
                    <a:pt x="54" y="50"/>
                  </a:lnTo>
                  <a:lnTo>
                    <a:pt x="64" y="44"/>
                  </a:lnTo>
                  <a:lnTo>
                    <a:pt x="68" y="36"/>
                  </a:lnTo>
                  <a:lnTo>
                    <a:pt x="72" y="3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46" name="Freeform 78"/>
            <p:cNvSpPr>
              <a:spLocks noChangeArrowheads="1"/>
            </p:cNvSpPr>
            <p:nvPr/>
          </p:nvSpPr>
          <p:spPr bwMode="auto">
            <a:xfrm>
              <a:off x="1517492" y="1720365"/>
              <a:ext cx="64574" cy="58407"/>
            </a:xfrm>
            <a:custGeom>
              <a:avLst/>
              <a:gdLst>
                <a:gd name="T0" fmla="*/ 2147483646 w 44"/>
                <a:gd name="T1" fmla="*/ 2147483646 h 36"/>
                <a:gd name="T2" fmla="*/ 2147483646 w 44"/>
                <a:gd name="T3" fmla="*/ 2147483646 h 36"/>
                <a:gd name="T4" fmla="*/ 2147483646 w 44"/>
                <a:gd name="T5" fmla="*/ 2147483646 h 36"/>
                <a:gd name="T6" fmla="*/ 2147483646 w 44"/>
                <a:gd name="T7" fmla="*/ 2147483646 h 36"/>
                <a:gd name="T8" fmla="*/ 2147483646 w 44"/>
                <a:gd name="T9" fmla="*/ 2147483646 h 36"/>
                <a:gd name="T10" fmla="*/ 0 w 44"/>
                <a:gd name="T11" fmla="*/ 2147483646 h 36"/>
                <a:gd name="T12" fmla="*/ 2147483646 w 44"/>
                <a:gd name="T13" fmla="*/ 2147483646 h 36"/>
                <a:gd name="T14" fmla="*/ 2147483646 w 44"/>
                <a:gd name="T15" fmla="*/ 2147483646 h 36"/>
                <a:gd name="T16" fmla="*/ 2147483646 w 44"/>
                <a:gd name="T17" fmla="*/ 2147483646 h 36"/>
                <a:gd name="T18" fmla="*/ 2147483646 w 44"/>
                <a:gd name="T19" fmla="*/ 2147483646 h 36"/>
                <a:gd name="T20" fmla="*/ 2147483646 w 44"/>
                <a:gd name="T21" fmla="*/ 2147483646 h 36"/>
                <a:gd name="T22" fmla="*/ 2147483646 w 44"/>
                <a:gd name="T23" fmla="*/ 2147483646 h 36"/>
                <a:gd name="T24" fmla="*/ 2147483646 w 44"/>
                <a:gd name="T25" fmla="*/ 2147483646 h 36"/>
                <a:gd name="T26" fmla="*/ 2147483646 w 44"/>
                <a:gd name="T27" fmla="*/ 2147483646 h 36"/>
                <a:gd name="T28" fmla="*/ 2147483646 w 44"/>
                <a:gd name="T29" fmla="*/ 2147483646 h 36"/>
                <a:gd name="T30" fmla="*/ 2147483646 w 44"/>
                <a:gd name="T31" fmla="*/ 2147483646 h 36"/>
                <a:gd name="T32" fmla="*/ 2147483646 w 44"/>
                <a:gd name="T33" fmla="*/ 2147483646 h 36"/>
                <a:gd name="T34" fmla="*/ 2147483646 w 44"/>
                <a:gd name="T35" fmla="*/ 2147483646 h 36"/>
                <a:gd name="T36" fmla="*/ 2147483646 w 44"/>
                <a:gd name="T37" fmla="*/ 0 h 36"/>
                <a:gd name="T38" fmla="*/ 2147483646 w 44"/>
                <a:gd name="T39" fmla="*/ 2147483646 h 36"/>
                <a:gd name="T40" fmla="*/ 2147483646 w 44"/>
                <a:gd name="T41" fmla="*/ 2147483646 h 36"/>
                <a:gd name="T42" fmla="*/ 2147483646 w 44"/>
                <a:gd name="T43" fmla="*/ 2147483646 h 36"/>
                <a:gd name="T44" fmla="*/ 2147483646 w 44"/>
                <a:gd name="T45" fmla="*/ 2147483646 h 36"/>
                <a:gd name="T46" fmla="*/ 2147483646 w 44"/>
                <a:gd name="T47" fmla="*/ 2147483646 h 36"/>
                <a:gd name="T48" fmla="*/ 2147483646 w 44"/>
                <a:gd name="T49" fmla="*/ 2147483646 h 36"/>
                <a:gd name="T50" fmla="*/ 2147483646 w 44"/>
                <a:gd name="T51" fmla="*/ 2147483646 h 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44"/>
                <a:gd name="T79" fmla="*/ 0 h 36"/>
                <a:gd name="T80" fmla="*/ 44 w 44"/>
                <a:gd name="T81" fmla="*/ 36 h 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44" h="36">
                  <a:moveTo>
                    <a:pt x="42" y="36"/>
                  </a:moveTo>
                  <a:lnTo>
                    <a:pt x="42" y="34"/>
                  </a:lnTo>
                  <a:lnTo>
                    <a:pt x="14" y="34"/>
                  </a:lnTo>
                  <a:lnTo>
                    <a:pt x="4" y="32"/>
                  </a:lnTo>
                  <a:lnTo>
                    <a:pt x="2" y="30"/>
                  </a:lnTo>
                  <a:lnTo>
                    <a:pt x="0" y="26"/>
                  </a:lnTo>
                  <a:lnTo>
                    <a:pt x="14" y="22"/>
                  </a:lnTo>
                  <a:lnTo>
                    <a:pt x="20" y="24"/>
                  </a:lnTo>
                  <a:lnTo>
                    <a:pt x="26" y="26"/>
                  </a:lnTo>
                  <a:lnTo>
                    <a:pt x="28" y="24"/>
                  </a:lnTo>
                  <a:lnTo>
                    <a:pt x="30" y="20"/>
                  </a:lnTo>
                  <a:lnTo>
                    <a:pt x="28" y="18"/>
                  </a:lnTo>
                  <a:lnTo>
                    <a:pt x="28" y="14"/>
                  </a:lnTo>
                  <a:lnTo>
                    <a:pt x="28" y="10"/>
                  </a:lnTo>
                  <a:lnTo>
                    <a:pt x="24" y="8"/>
                  </a:lnTo>
                  <a:lnTo>
                    <a:pt x="22" y="6"/>
                  </a:lnTo>
                  <a:lnTo>
                    <a:pt x="22" y="2"/>
                  </a:lnTo>
                  <a:lnTo>
                    <a:pt x="26" y="2"/>
                  </a:lnTo>
                  <a:lnTo>
                    <a:pt x="28" y="0"/>
                  </a:lnTo>
                  <a:lnTo>
                    <a:pt x="44" y="2"/>
                  </a:lnTo>
                  <a:lnTo>
                    <a:pt x="44" y="6"/>
                  </a:lnTo>
                  <a:lnTo>
                    <a:pt x="42" y="8"/>
                  </a:lnTo>
                  <a:lnTo>
                    <a:pt x="42" y="18"/>
                  </a:lnTo>
                  <a:lnTo>
                    <a:pt x="40" y="28"/>
                  </a:lnTo>
                  <a:lnTo>
                    <a:pt x="40" y="34"/>
                  </a:lnTo>
                  <a:lnTo>
                    <a:pt x="42" y="3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47" name="Freeform 79"/>
            <p:cNvSpPr>
              <a:spLocks noChangeArrowheads="1"/>
            </p:cNvSpPr>
            <p:nvPr/>
          </p:nvSpPr>
          <p:spPr bwMode="auto">
            <a:xfrm>
              <a:off x="1575148" y="1725675"/>
              <a:ext cx="85330" cy="55752"/>
            </a:xfrm>
            <a:custGeom>
              <a:avLst/>
              <a:gdLst>
                <a:gd name="T0" fmla="*/ 0 w 58"/>
                <a:gd name="T1" fmla="*/ 2147483646 h 36"/>
                <a:gd name="T2" fmla="*/ 0 w 58"/>
                <a:gd name="T3" fmla="*/ 2147483646 h 36"/>
                <a:gd name="T4" fmla="*/ 2147483646 w 58"/>
                <a:gd name="T5" fmla="*/ 2147483646 h 36"/>
                <a:gd name="T6" fmla="*/ 2147483646 w 58"/>
                <a:gd name="T7" fmla="*/ 2147483646 h 36"/>
                <a:gd name="T8" fmla="*/ 2147483646 w 58"/>
                <a:gd name="T9" fmla="*/ 2147483646 h 36"/>
                <a:gd name="T10" fmla="*/ 2147483646 w 58"/>
                <a:gd name="T11" fmla="*/ 0 h 36"/>
                <a:gd name="T12" fmla="*/ 2147483646 w 58"/>
                <a:gd name="T13" fmla="*/ 2147483646 h 36"/>
                <a:gd name="T14" fmla="*/ 2147483646 w 58"/>
                <a:gd name="T15" fmla="*/ 2147483646 h 36"/>
                <a:gd name="T16" fmla="*/ 2147483646 w 58"/>
                <a:gd name="T17" fmla="*/ 2147483646 h 36"/>
                <a:gd name="T18" fmla="*/ 2147483646 w 58"/>
                <a:gd name="T19" fmla="*/ 2147483646 h 36"/>
                <a:gd name="T20" fmla="*/ 2147483646 w 58"/>
                <a:gd name="T21" fmla="*/ 2147483646 h 36"/>
                <a:gd name="T22" fmla="*/ 2147483646 w 58"/>
                <a:gd name="T23" fmla="*/ 2147483646 h 36"/>
                <a:gd name="T24" fmla="*/ 2147483646 w 58"/>
                <a:gd name="T25" fmla="*/ 2147483646 h 36"/>
                <a:gd name="T26" fmla="*/ 2147483646 w 58"/>
                <a:gd name="T27" fmla="*/ 2147483646 h 36"/>
                <a:gd name="T28" fmla="*/ 2147483646 w 58"/>
                <a:gd name="T29" fmla="*/ 2147483646 h 36"/>
                <a:gd name="T30" fmla="*/ 2147483646 w 58"/>
                <a:gd name="T31" fmla="*/ 2147483646 h 36"/>
                <a:gd name="T32" fmla="*/ 2147483646 w 58"/>
                <a:gd name="T33" fmla="*/ 2147483646 h 36"/>
                <a:gd name="T34" fmla="*/ 2147483646 w 58"/>
                <a:gd name="T35" fmla="*/ 2147483646 h 36"/>
                <a:gd name="T36" fmla="*/ 2147483646 w 58"/>
                <a:gd name="T37" fmla="*/ 2147483646 h 36"/>
                <a:gd name="T38" fmla="*/ 2147483646 w 58"/>
                <a:gd name="T39" fmla="*/ 2147483646 h 36"/>
                <a:gd name="T40" fmla="*/ 2147483646 w 58"/>
                <a:gd name="T41" fmla="*/ 2147483646 h 36"/>
                <a:gd name="T42" fmla="*/ 2147483646 w 58"/>
                <a:gd name="T43" fmla="*/ 2147483646 h 36"/>
                <a:gd name="T44" fmla="*/ 2147483646 w 58"/>
                <a:gd name="T45" fmla="*/ 2147483646 h 36"/>
                <a:gd name="T46" fmla="*/ 2147483646 w 58"/>
                <a:gd name="T47" fmla="*/ 2147483646 h 36"/>
                <a:gd name="T48" fmla="*/ 2147483646 w 58"/>
                <a:gd name="T49" fmla="*/ 2147483646 h 36"/>
                <a:gd name="T50" fmla="*/ 2147483646 w 58"/>
                <a:gd name="T51" fmla="*/ 2147483646 h 36"/>
                <a:gd name="T52" fmla="*/ 2147483646 w 58"/>
                <a:gd name="T53" fmla="*/ 2147483646 h 36"/>
                <a:gd name="T54" fmla="*/ 2147483646 w 58"/>
                <a:gd name="T55" fmla="*/ 2147483646 h 36"/>
                <a:gd name="T56" fmla="*/ 2147483646 w 58"/>
                <a:gd name="T57" fmla="*/ 2147483646 h 36"/>
                <a:gd name="T58" fmla="*/ 2147483646 w 58"/>
                <a:gd name="T59" fmla="*/ 2147483646 h 36"/>
                <a:gd name="T60" fmla="*/ 2147483646 w 58"/>
                <a:gd name="T61" fmla="*/ 2147483646 h 36"/>
                <a:gd name="T62" fmla="*/ 2147483646 w 58"/>
                <a:gd name="T63" fmla="*/ 2147483646 h 36"/>
                <a:gd name="T64" fmla="*/ 2147483646 w 58"/>
                <a:gd name="T65" fmla="*/ 2147483646 h 36"/>
                <a:gd name="T66" fmla="*/ 2147483646 w 58"/>
                <a:gd name="T67" fmla="*/ 2147483646 h 36"/>
                <a:gd name="T68" fmla="*/ 0 w 58"/>
                <a:gd name="T69" fmla="*/ 2147483646 h 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8"/>
                <a:gd name="T106" fmla="*/ 0 h 36"/>
                <a:gd name="T107" fmla="*/ 58 w 58"/>
                <a:gd name="T108" fmla="*/ 36 h 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8" h="36">
                  <a:moveTo>
                    <a:pt x="0" y="32"/>
                  </a:moveTo>
                  <a:lnTo>
                    <a:pt x="0" y="26"/>
                  </a:lnTo>
                  <a:lnTo>
                    <a:pt x="2" y="16"/>
                  </a:lnTo>
                  <a:lnTo>
                    <a:pt x="2" y="6"/>
                  </a:lnTo>
                  <a:lnTo>
                    <a:pt x="4" y="4"/>
                  </a:lnTo>
                  <a:lnTo>
                    <a:pt x="4" y="0"/>
                  </a:lnTo>
                  <a:lnTo>
                    <a:pt x="14" y="2"/>
                  </a:lnTo>
                  <a:lnTo>
                    <a:pt x="26" y="2"/>
                  </a:lnTo>
                  <a:lnTo>
                    <a:pt x="26" y="4"/>
                  </a:lnTo>
                  <a:lnTo>
                    <a:pt x="28" y="4"/>
                  </a:lnTo>
                  <a:lnTo>
                    <a:pt x="34" y="4"/>
                  </a:lnTo>
                  <a:lnTo>
                    <a:pt x="36" y="4"/>
                  </a:lnTo>
                  <a:lnTo>
                    <a:pt x="38" y="6"/>
                  </a:lnTo>
                  <a:lnTo>
                    <a:pt x="40" y="8"/>
                  </a:lnTo>
                  <a:lnTo>
                    <a:pt x="42" y="8"/>
                  </a:lnTo>
                  <a:lnTo>
                    <a:pt x="42" y="10"/>
                  </a:lnTo>
                  <a:lnTo>
                    <a:pt x="42" y="12"/>
                  </a:lnTo>
                  <a:lnTo>
                    <a:pt x="48" y="14"/>
                  </a:lnTo>
                  <a:lnTo>
                    <a:pt x="52" y="16"/>
                  </a:lnTo>
                  <a:lnTo>
                    <a:pt x="54" y="18"/>
                  </a:lnTo>
                  <a:lnTo>
                    <a:pt x="58" y="26"/>
                  </a:lnTo>
                  <a:lnTo>
                    <a:pt x="52" y="28"/>
                  </a:lnTo>
                  <a:lnTo>
                    <a:pt x="50" y="32"/>
                  </a:lnTo>
                  <a:lnTo>
                    <a:pt x="48" y="30"/>
                  </a:lnTo>
                  <a:lnTo>
                    <a:pt x="46" y="28"/>
                  </a:lnTo>
                  <a:lnTo>
                    <a:pt x="30" y="28"/>
                  </a:lnTo>
                  <a:lnTo>
                    <a:pt x="28" y="30"/>
                  </a:lnTo>
                  <a:lnTo>
                    <a:pt x="26" y="30"/>
                  </a:lnTo>
                  <a:lnTo>
                    <a:pt x="18" y="30"/>
                  </a:lnTo>
                  <a:lnTo>
                    <a:pt x="14" y="30"/>
                  </a:lnTo>
                  <a:lnTo>
                    <a:pt x="12" y="34"/>
                  </a:lnTo>
                  <a:lnTo>
                    <a:pt x="8" y="36"/>
                  </a:lnTo>
                  <a:lnTo>
                    <a:pt x="2" y="36"/>
                  </a:lnTo>
                  <a:lnTo>
                    <a:pt x="2" y="34"/>
                  </a:lnTo>
                  <a:lnTo>
                    <a:pt x="0" y="3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48" name="Freeform 85"/>
            <p:cNvSpPr>
              <a:spLocks noChangeArrowheads="1"/>
            </p:cNvSpPr>
            <p:nvPr/>
          </p:nvSpPr>
          <p:spPr bwMode="auto">
            <a:xfrm>
              <a:off x="1795392" y="1983199"/>
              <a:ext cx="16144" cy="19911"/>
            </a:xfrm>
            <a:custGeom>
              <a:avLst/>
              <a:gdLst>
                <a:gd name="T0" fmla="*/ 2147483646 w 12"/>
                <a:gd name="T1" fmla="*/ 2147483646 h 12"/>
                <a:gd name="T2" fmla="*/ 2147483646 w 12"/>
                <a:gd name="T3" fmla="*/ 2147483646 h 12"/>
                <a:gd name="T4" fmla="*/ 2147483646 w 12"/>
                <a:gd name="T5" fmla="*/ 2147483646 h 12"/>
                <a:gd name="T6" fmla="*/ 2147483646 w 12"/>
                <a:gd name="T7" fmla="*/ 2147483646 h 12"/>
                <a:gd name="T8" fmla="*/ 2147483646 w 12"/>
                <a:gd name="T9" fmla="*/ 2147483646 h 12"/>
                <a:gd name="T10" fmla="*/ 2147483646 w 12"/>
                <a:gd name="T11" fmla="*/ 0 h 12"/>
                <a:gd name="T12" fmla="*/ 0 w 12"/>
                <a:gd name="T13" fmla="*/ 2147483646 h 12"/>
                <a:gd name="T14" fmla="*/ 2147483646 w 12"/>
                <a:gd name="T15" fmla="*/ 2147483646 h 12"/>
                <a:gd name="T16" fmla="*/ 0 60000 65536"/>
                <a:gd name="T17" fmla="*/ 0 60000 65536"/>
                <a:gd name="T18" fmla="*/ 0 60000 65536"/>
                <a:gd name="T19" fmla="*/ 0 60000 65536"/>
                <a:gd name="T20" fmla="*/ 0 60000 65536"/>
                <a:gd name="T21" fmla="*/ 0 60000 65536"/>
                <a:gd name="T22" fmla="*/ 0 60000 65536"/>
                <a:gd name="T23" fmla="*/ 0 60000 65536"/>
                <a:gd name="T24" fmla="*/ 0 w 12"/>
                <a:gd name="T25" fmla="*/ 0 h 12"/>
                <a:gd name="T26" fmla="*/ 12 w 12"/>
                <a:gd name="T27" fmla="*/ 12 h 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 h="12">
                  <a:moveTo>
                    <a:pt x="8" y="12"/>
                  </a:moveTo>
                  <a:lnTo>
                    <a:pt x="10" y="8"/>
                  </a:lnTo>
                  <a:lnTo>
                    <a:pt x="12" y="8"/>
                  </a:lnTo>
                  <a:lnTo>
                    <a:pt x="12" y="4"/>
                  </a:lnTo>
                  <a:lnTo>
                    <a:pt x="10" y="2"/>
                  </a:lnTo>
                  <a:lnTo>
                    <a:pt x="6" y="0"/>
                  </a:lnTo>
                  <a:lnTo>
                    <a:pt x="0" y="10"/>
                  </a:lnTo>
                  <a:lnTo>
                    <a:pt x="8" y="1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49" name="Freeform 86"/>
            <p:cNvSpPr>
              <a:spLocks noChangeArrowheads="1"/>
            </p:cNvSpPr>
            <p:nvPr/>
          </p:nvSpPr>
          <p:spPr bwMode="auto">
            <a:xfrm>
              <a:off x="2046770" y="2292493"/>
              <a:ext cx="57656" cy="54425"/>
            </a:xfrm>
            <a:custGeom>
              <a:avLst/>
              <a:gdLst>
                <a:gd name="T0" fmla="*/ 0 w 40"/>
                <a:gd name="T1" fmla="*/ 2147483646 h 34"/>
                <a:gd name="T2" fmla="*/ 2147483646 w 40"/>
                <a:gd name="T3" fmla="*/ 2147483646 h 34"/>
                <a:gd name="T4" fmla="*/ 2147483646 w 40"/>
                <a:gd name="T5" fmla="*/ 2147483646 h 34"/>
                <a:gd name="T6" fmla="*/ 2147483646 w 40"/>
                <a:gd name="T7" fmla="*/ 2147483646 h 34"/>
                <a:gd name="T8" fmla="*/ 2147483646 w 40"/>
                <a:gd name="T9" fmla="*/ 2147483646 h 34"/>
                <a:gd name="T10" fmla="*/ 2147483646 w 40"/>
                <a:gd name="T11" fmla="*/ 2147483646 h 34"/>
                <a:gd name="T12" fmla="*/ 2147483646 w 40"/>
                <a:gd name="T13" fmla="*/ 2147483646 h 34"/>
                <a:gd name="T14" fmla="*/ 2147483646 w 40"/>
                <a:gd name="T15" fmla="*/ 2147483646 h 34"/>
                <a:gd name="T16" fmla="*/ 2147483646 w 40"/>
                <a:gd name="T17" fmla="*/ 2147483646 h 34"/>
                <a:gd name="T18" fmla="*/ 2147483646 w 40"/>
                <a:gd name="T19" fmla="*/ 2147483646 h 34"/>
                <a:gd name="T20" fmla="*/ 2147483646 w 40"/>
                <a:gd name="T21" fmla="*/ 2147483646 h 34"/>
                <a:gd name="T22" fmla="*/ 2147483646 w 40"/>
                <a:gd name="T23" fmla="*/ 0 h 34"/>
                <a:gd name="T24" fmla="*/ 2147483646 w 40"/>
                <a:gd name="T25" fmla="*/ 0 h 34"/>
                <a:gd name="T26" fmla="*/ 2147483646 w 40"/>
                <a:gd name="T27" fmla="*/ 0 h 34"/>
                <a:gd name="T28" fmla="*/ 2147483646 w 40"/>
                <a:gd name="T29" fmla="*/ 2147483646 h 34"/>
                <a:gd name="T30" fmla="*/ 2147483646 w 40"/>
                <a:gd name="T31" fmla="*/ 2147483646 h 34"/>
                <a:gd name="T32" fmla="*/ 2147483646 w 40"/>
                <a:gd name="T33" fmla="*/ 2147483646 h 34"/>
                <a:gd name="T34" fmla="*/ 0 w 40"/>
                <a:gd name="T35" fmla="*/ 2147483646 h 3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0"/>
                <a:gd name="T55" fmla="*/ 0 h 34"/>
                <a:gd name="T56" fmla="*/ 40 w 40"/>
                <a:gd name="T57" fmla="*/ 34 h 3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0" h="34">
                  <a:moveTo>
                    <a:pt x="0" y="22"/>
                  </a:moveTo>
                  <a:lnTo>
                    <a:pt x="4" y="30"/>
                  </a:lnTo>
                  <a:lnTo>
                    <a:pt x="18" y="32"/>
                  </a:lnTo>
                  <a:lnTo>
                    <a:pt x="26" y="34"/>
                  </a:lnTo>
                  <a:lnTo>
                    <a:pt x="28" y="32"/>
                  </a:lnTo>
                  <a:lnTo>
                    <a:pt x="32" y="32"/>
                  </a:lnTo>
                  <a:lnTo>
                    <a:pt x="36" y="22"/>
                  </a:lnTo>
                  <a:lnTo>
                    <a:pt x="38" y="12"/>
                  </a:lnTo>
                  <a:lnTo>
                    <a:pt x="40" y="6"/>
                  </a:lnTo>
                  <a:lnTo>
                    <a:pt x="30" y="4"/>
                  </a:lnTo>
                  <a:lnTo>
                    <a:pt x="22" y="4"/>
                  </a:lnTo>
                  <a:lnTo>
                    <a:pt x="16" y="0"/>
                  </a:lnTo>
                  <a:lnTo>
                    <a:pt x="10" y="0"/>
                  </a:lnTo>
                  <a:lnTo>
                    <a:pt x="8" y="0"/>
                  </a:lnTo>
                  <a:lnTo>
                    <a:pt x="6" y="2"/>
                  </a:lnTo>
                  <a:lnTo>
                    <a:pt x="4" y="4"/>
                  </a:lnTo>
                  <a:lnTo>
                    <a:pt x="2" y="14"/>
                  </a:lnTo>
                  <a:lnTo>
                    <a:pt x="0" y="2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50" name="Freeform 87"/>
            <p:cNvSpPr>
              <a:spLocks noChangeArrowheads="1"/>
            </p:cNvSpPr>
            <p:nvPr/>
          </p:nvSpPr>
          <p:spPr bwMode="auto">
            <a:xfrm>
              <a:off x="2013330" y="3776574"/>
              <a:ext cx="59962" cy="25221"/>
            </a:xfrm>
            <a:custGeom>
              <a:avLst/>
              <a:gdLst>
                <a:gd name="T0" fmla="*/ 2147483646 w 40"/>
                <a:gd name="T1" fmla="*/ 2147483646 h 16"/>
                <a:gd name="T2" fmla="*/ 2147483646 w 40"/>
                <a:gd name="T3" fmla="*/ 2147483646 h 16"/>
                <a:gd name="T4" fmla="*/ 2147483646 w 40"/>
                <a:gd name="T5" fmla="*/ 2147483646 h 16"/>
                <a:gd name="T6" fmla="*/ 2147483646 w 40"/>
                <a:gd name="T7" fmla="*/ 2147483646 h 16"/>
                <a:gd name="T8" fmla="*/ 2147483646 w 40"/>
                <a:gd name="T9" fmla="*/ 2147483646 h 16"/>
                <a:gd name="T10" fmla="*/ 2147483646 w 40"/>
                <a:gd name="T11" fmla="*/ 2147483646 h 16"/>
                <a:gd name="T12" fmla="*/ 2147483646 w 40"/>
                <a:gd name="T13" fmla="*/ 2147483646 h 16"/>
                <a:gd name="T14" fmla="*/ 2147483646 w 40"/>
                <a:gd name="T15" fmla="*/ 2147483646 h 16"/>
                <a:gd name="T16" fmla="*/ 2147483646 w 40"/>
                <a:gd name="T17" fmla="*/ 2147483646 h 16"/>
                <a:gd name="T18" fmla="*/ 2147483646 w 40"/>
                <a:gd name="T19" fmla="*/ 2147483646 h 16"/>
                <a:gd name="T20" fmla="*/ 2147483646 w 40"/>
                <a:gd name="T21" fmla="*/ 2147483646 h 16"/>
                <a:gd name="T22" fmla="*/ 2147483646 w 40"/>
                <a:gd name="T23" fmla="*/ 0 h 16"/>
                <a:gd name="T24" fmla="*/ 2147483646 w 40"/>
                <a:gd name="T25" fmla="*/ 0 h 16"/>
                <a:gd name="T26" fmla="*/ 2147483646 w 40"/>
                <a:gd name="T27" fmla="*/ 0 h 16"/>
                <a:gd name="T28" fmla="*/ 2147483646 w 40"/>
                <a:gd name="T29" fmla="*/ 2147483646 h 16"/>
                <a:gd name="T30" fmla="*/ 2147483646 w 40"/>
                <a:gd name="T31" fmla="*/ 2147483646 h 16"/>
                <a:gd name="T32" fmla="*/ 2147483646 w 40"/>
                <a:gd name="T33" fmla="*/ 2147483646 h 16"/>
                <a:gd name="T34" fmla="*/ 0 w 40"/>
                <a:gd name="T35" fmla="*/ 2147483646 h 16"/>
                <a:gd name="T36" fmla="*/ 2147483646 w 40"/>
                <a:gd name="T37" fmla="*/ 2147483646 h 16"/>
                <a:gd name="T38" fmla="*/ 2147483646 w 40"/>
                <a:gd name="T39" fmla="*/ 2147483646 h 1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0"/>
                <a:gd name="T61" fmla="*/ 0 h 16"/>
                <a:gd name="T62" fmla="*/ 40 w 40"/>
                <a:gd name="T63" fmla="*/ 16 h 1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0" h="16">
                  <a:moveTo>
                    <a:pt x="12" y="14"/>
                  </a:moveTo>
                  <a:lnTo>
                    <a:pt x="14" y="14"/>
                  </a:lnTo>
                  <a:lnTo>
                    <a:pt x="14" y="12"/>
                  </a:lnTo>
                  <a:lnTo>
                    <a:pt x="16" y="8"/>
                  </a:lnTo>
                  <a:lnTo>
                    <a:pt x="16" y="14"/>
                  </a:lnTo>
                  <a:lnTo>
                    <a:pt x="18" y="16"/>
                  </a:lnTo>
                  <a:lnTo>
                    <a:pt x="20" y="16"/>
                  </a:lnTo>
                  <a:lnTo>
                    <a:pt x="22" y="14"/>
                  </a:lnTo>
                  <a:lnTo>
                    <a:pt x="28" y="14"/>
                  </a:lnTo>
                  <a:lnTo>
                    <a:pt x="32" y="10"/>
                  </a:lnTo>
                  <a:lnTo>
                    <a:pt x="38" y="6"/>
                  </a:lnTo>
                  <a:lnTo>
                    <a:pt x="40" y="0"/>
                  </a:lnTo>
                  <a:lnTo>
                    <a:pt x="28" y="0"/>
                  </a:lnTo>
                  <a:lnTo>
                    <a:pt x="24" y="0"/>
                  </a:lnTo>
                  <a:lnTo>
                    <a:pt x="20" y="2"/>
                  </a:lnTo>
                  <a:lnTo>
                    <a:pt x="18" y="2"/>
                  </a:lnTo>
                  <a:lnTo>
                    <a:pt x="8" y="2"/>
                  </a:lnTo>
                  <a:lnTo>
                    <a:pt x="0" y="12"/>
                  </a:lnTo>
                  <a:lnTo>
                    <a:pt x="4" y="14"/>
                  </a:lnTo>
                  <a:lnTo>
                    <a:pt x="12" y="14"/>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51" name="Freeform 88"/>
            <p:cNvSpPr>
              <a:spLocks noChangeArrowheads="1"/>
            </p:cNvSpPr>
            <p:nvPr/>
          </p:nvSpPr>
          <p:spPr bwMode="auto">
            <a:xfrm>
              <a:off x="1797698" y="2046917"/>
              <a:ext cx="102627" cy="219028"/>
            </a:xfrm>
            <a:custGeom>
              <a:avLst/>
              <a:gdLst>
                <a:gd name="T0" fmla="*/ 2147483646 w 70"/>
                <a:gd name="T1" fmla="*/ 0 h 138"/>
                <a:gd name="T2" fmla="*/ 2147483646 w 70"/>
                <a:gd name="T3" fmla="*/ 2147483646 h 138"/>
                <a:gd name="T4" fmla="*/ 2147483646 w 70"/>
                <a:gd name="T5" fmla="*/ 2147483646 h 138"/>
                <a:gd name="T6" fmla="*/ 2147483646 w 70"/>
                <a:gd name="T7" fmla="*/ 2147483646 h 138"/>
                <a:gd name="T8" fmla="*/ 2147483646 w 70"/>
                <a:gd name="T9" fmla="*/ 2147483646 h 138"/>
                <a:gd name="T10" fmla="*/ 2147483646 w 70"/>
                <a:gd name="T11" fmla="*/ 2147483646 h 138"/>
                <a:gd name="T12" fmla="*/ 2147483646 w 70"/>
                <a:gd name="T13" fmla="*/ 2147483646 h 138"/>
                <a:gd name="T14" fmla="*/ 0 w 70"/>
                <a:gd name="T15" fmla="*/ 2147483646 h 138"/>
                <a:gd name="T16" fmla="*/ 0 w 70"/>
                <a:gd name="T17" fmla="*/ 2147483646 h 138"/>
                <a:gd name="T18" fmla="*/ 2147483646 w 70"/>
                <a:gd name="T19" fmla="*/ 2147483646 h 138"/>
                <a:gd name="T20" fmla="*/ 2147483646 w 70"/>
                <a:gd name="T21" fmla="*/ 2147483646 h 138"/>
                <a:gd name="T22" fmla="*/ 2147483646 w 70"/>
                <a:gd name="T23" fmla="*/ 2147483646 h 138"/>
                <a:gd name="T24" fmla="*/ 2147483646 w 70"/>
                <a:gd name="T25" fmla="*/ 2147483646 h 138"/>
                <a:gd name="T26" fmla="*/ 2147483646 w 70"/>
                <a:gd name="T27" fmla="*/ 2147483646 h 138"/>
                <a:gd name="T28" fmla="*/ 2147483646 w 70"/>
                <a:gd name="T29" fmla="*/ 2147483646 h 138"/>
                <a:gd name="T30" fmla="*/ 2147483646 w 70"/>
                <a:gd name="T31" fmla="*/ 2147483646 h 138"/>
                <a:gd name="T32" fmla="*/ 2147483646 w 70"/>
                <a:gd name="T33" fmla="*/ 2147483646 h 138"/>
                <a:gd name="T34" fmla="*/ 2147483646 w 70"/>
                <a:gd name="T35" fmla="*/ 2147483646 h 138"/>
                <a:gd name="T36" fmla="*/ 2147483646 w 70"/>
                <a:gd name="T37" fmla="*/ 2147483646 h 138"/>
                <a:gd name="T38" fmla="*/ 2147483646 w 70"/>
                <a:gd name="T39" fmla="*/ 2147483646 h 138"/>
                <a:gd name="T40" fmla="*/ 2147483646 w 70"/>
                <a:gd name="T41" fmla="*/ 2147483646 h 138"/>
                <a:gd name="T42" fmla="*/ 2147483646 w 70"/>
                <a:gd name="T43" fmla="*/ 2147483646 h 138"/>
                <a:gd name="T44" fmla="*/ 2147483646 w 70"/>
                <a:gd name="T45" fmla="*/ 2147483646 h 138"/>
                <a:gd name="T46" fmla="*/ 2147483646 w 70"/>
                <a:gd name="T47" fmla="*/ 2147483646 h 138"/>
                <a:gd name="T48" fmla="*/ 2147483646 w 70"/>
                <a:gd name="T49" fmla="*/ 2147483646 h 138"/>
                <a:gd name="T50" fmla="*/ 2147483646 w 70"/>
                <a:gd name="T51" fmla="*/ 2147483646 h 138"/>
                <a:gd name="T52" fmla="*/ 2147483646 w 70"/>
                <a:gd name="T53" fmla="*/ 2147483646 h 138"/>
                <a:gd name="T54" fmla="*/ 2147483646 w 70"/>
                <a:gd name="T55" fmla="*/ 2147483646 h 138"/>
                <a:gd name="T56" fmla="*/ 2147483646 w 70"/>
                <a:gd name="T57" fmla="*/ 2147483646 h 138"/>
                <a:gd name="T58" fmla="*/ 2147483646 w 70"/>
                <a:gd name="T59" fmla="*/ 2147483646 h 138"/>
                <a:gd name="T60" fmla="*/ 2147483646 w 70"/>
                <a:gd name="T61" fmla="*/ 2147483646 h 138"/>
                <a:gd name="T62" fmla="*/ 2147483646 w 70"/>
                <a:gd name="T63" fmla="*/ 2147483646 h 138"/>
                <a:gd name="T64" fmla="*/ 2147483646 w 70"/>
                <a:gd name="T65" fmla="*/ 2147483646 h 138"/>
                <a:gd name="T66" fmla="*/ 2147483646 w 70"/>
                <a:gd name="T67" fmla="*/ 2147483646 h 138"/>
                <a:gd name="T68" fmla="*/ 2147483646 w 70"/>
                <a:gd name="T69" fmla="*/ 2147483646 h 138"/>
                <a:gd name="T70" fmla="*/ 2147483646 w 70"/>
                <a:gd name="T71" fmla="*/ 2147483646 h 138"/>
                <a:gd name="T72" fmla="*/ 2147483646 w 70"/>
                <a:gd name="T73" fmla="*/ 2147483646 h 138"/>
                <a:gd name="T74" fmla="*/ 2147483646 w 70"/>
                <a:gd name="T75" fmla="*/ 2147483646 h 138"/>
                <a:gd name="T76" fmla="*/ 2147483646 w 70"/>
                <a:gd name="T77" fmla="*/ 2147483646 h 138"/>
                <a:gd name="T78" fmla="*/ 2147483646 w 70"/>
                <a:gd name="T79" fmla="*/ 2147483646 h 138"/>
                <a:gd name="T80" fmla="*/ 2147483646 w 70"/>
                <a:gd name="T81" fmla="*/ 2147483646 h 138"/>
                <a:gd name="T82" fmla="*/ 2147483646 w 70"/>
                <a:gd name="T83" fmla="*/ 2147483646 h 138"/>
                <a:gd name="T84" fmla="*/ 2147483646 w 70"/>
                <a:gd name="T85" fmla="*/ 2147483646 h 138"/>
                <a:gd name="T86" fmla="*/ 2147483646 w 70"/>
                <a:gd name="T87" fmla="*/ 2147483646 h 138"/>
                <a:gd name="T88" fmla="*/ 2147483646 w 70"/>
                <a:gd name="T89" fmla="*/ 2147483646 h 138"/>
                <a:gd name="T90" fmla="*/ 2147483646 w 70"/>
                <a:gd name="T91" fmla="*/ 2147483646 h 138"/>
                <a:gd name="T92" fmla="*/ 2147483646 w 70"/>
                <a:gd name="T93" fmla="*/ 2147483646 h 138"/>
                <a:gd name="T94" fmla="*/ 2147483646 w 70"/>
                <a:gd name="T95" fmla="*/ 2147483646 h 138"/>
                <a:gd name="T96" fmla="*/ 2147483646 w 70"/>
                <a:gd name="T97" fmla="*/ 2147483646 h 138"/>
                <a:gd name="T98" fmla="*/ 2147483646 w 70"/>
                <a:gd name="T99" fmla="*/ 2147483646 h 138"/>
                <a:gd name="T100" fmla="*/ 2147483646 w 70"/>
                <a:gd name="T101" fmla="*/ 2147483646 h 138"/>
                <a:gd name="T102" fmla="*/ 2147483646 w 70"/>
                <a:gd name="T103" fmla="*/ 2147483646 h 138"/>
                <a:gd name="T104" fmla="*/ 2147483646 w 70"/>
                <a:gd name="T105" fmla="*/ 2147483646 h 138"/>
                <a:gd name="T106" fmla="*/ 2147483646 w 70"/>
                <a:gd name="T107" fmla="*/ 2147483646 h 138"/>
                <a:gd name="T108" fmla="*/ 2147483646 w 70"/>
                <a:gd name="T109" fmla="*/ 0 h 13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0"/>
                <a:gd name="T166" fmla="*/ 0 h 138"/>
                <a:gd name="T167" fmla="*/ 70 w 70"/>
                <a:gd name="T168" fmla="*/ 138 h 13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0" h="138">
                  <a:moveTo>
                    <a:pt x="26" y="0"/>
                  </a:moveTo>
                  <a:lnTo>
                    <a:pt x="22" y="8"/>
                  </a:lnTo>
                  <a:lnTo>
                    <a:pt x="18" y="14"/>
                  </a:lnTo>
                  <a:lnTo>
                    <a:pt x="12" y="18"/>
                  </a:lnTo>
                  <a:lnTo>
                    <a:pt x="10" y="24"/>
                  </a:lnTo>
                  <a:lnTo>
                    <a:pt x="12" y="28"/>
                  </a:lnTo>
                  <a:lnTo>
                    <a:pt x="18" y="32"/>
                  </a:lnTo>
                  <a:lnTo>
                    <a:pt x="0" y="42"/>
                  </a:lnTo>
                  <a:lnTo>
                    <a:pt x="0" y="54"/>
                  </a:lnTo>
                  <a:lnTo>
                    <a:pt x="2" y="58"/>
                  </a:lnTo>
                  <a:lnTo>
                    <a:pt x="4" y="60"/>
                  </a:lnTo>
                  <a:lnTo>
                    <a:pt x="8" y="64"/>
                  </a:lnTo>
                  <a:lnTo>
                    <a:pt x="8" y="68"/>
                  </a:lnTo>
                  <a:lnTo>
                    <a:pt x="20" y="68"/>
                  </a:lnTo>
                  <a:lnTo>
                    <a:pt x="20" y="76"/>
                  </a:lnTo>
                  <a:lnTo>
                    <a:pt x="20" y="78"/>
                  </a:lnTo>
                  <a:lnTo>
                    <a:pt x="24" y="82"/>
                  </a:lnTo>
                  <a:lnTo>
                    <a:pt x="26" y="88"/>
                  </a:lnTo>
                  <a:lnTo>
                    <a:pt x="26" y="94"/>
                  </a:lnTo>
                  <a:lnTo>
                    <a:pt x="26" y="98"/>
                  </a:lnTo>
                  <a:lnTo>
                    <a:pt x="26" y="102"/>
                  </a:lnTo>
                  <a:lnTo>
                    <a:pt x="24" y="106"/>
                  </a:lnTo>
                  <a:lnTo>
                    <a:pt x="22" y="112"/>
                  </a:lnTo>
                  <a:lnTo>
                    <a:pt x="24" y="122"/>
                  </a:lnTo>
                  <a:lnTo>
                    <a:pt x="26" y="130"/>
                  </a:lnTo>
                  <a:lnTo>
                    <a:pt x="32" y="136"/>
                  </a:lnTo>
                  <a:lnTo>
                    <a:pt x="34" y="138"/>
                  </a:lnTo>
                  <a:lnTo>
                    <a:pt x="38" y="138"/>
                  </a:lnTo>
                  <a:lnTo>
                    <a:pt x="44" y="138"/>
                  </a:lnTo>
                  <a:lnTo>
                    <a:pt x="48" y="136"/>
                  </a:lnTo>
                  <a:lnTo>
                    <a:pt x="54" y="132"/>
                  </a:lnTo>
                  <a:lnTo>
                    <a:pt x="60" y="126"/>
                  </a:lnTo>
                  <a:lnTo>
                    <a:pt x="64" y="124"/>
                  </a:lnTo>
                  <a:lnTo>
                    <a:pt x="70" y="124"/>
                  </a:lnTo>
                  <a:lnTo>
                    <a:pt x="68" y="118"/>
                  </a:lnTo>
                  <a:lnTo>
                    <a:pt x="66" y="112"/>
                  </a:lnTo>
                  <a:lnTo>
                    <a:pt x="60" y="104"/>
                  </a:lnTo>
                  <a:lnTo>
                    <a:pt x="54" y="96"/>
                  </a:lnTo>
                  <a:lnTo>
                    <a:pt x="54" y="92"/>
                  </a:lnTo>
                  <a:lnTo>
                    <a:pt x="54" y="86"/>
                  </a:lnTo>
                  <a:lnTo>
                    <a:pt x="54" y="82"/>
                  </a:lnTo>
                  <a:lnTo>
                    <a:pt x="54" y="78"/>
                  </a:lnTo>
                  <a:lnTo>
                    <a:pt x="58" y="74"/>
                  </a:lnTo>
                  <a:lnTo>
                    <a:pt x="64" y="70"/>
                  </a:lnTo>
                  <a:lnTo>
                    <a:pt x="68" y="64"/>
                  </a:lnTo>
                  <a:lnTo>
                    <a:pt x="70" y="44"/>
                  </a:lnTo>
                  <a:lnTo>
                    <a:pt x="60" y="36"/>
                  </a:lnTo>
                  <a:lnTo>
                    <a:pt x="56" y="32"/>
                  </a:lnTo>
                  <a:lnTo>
                    <a:pt x="52" y="32"/>
                  </a:lnTo>
                  <a:lnTo>
                    <a:pt x="46" y="32"/>
                  </a:lnTo>
                  <a:lnTo>
                    <a:pt x="46" y="24"/>
                  </a:lnTo>
                  <a:lnTo>
                    <a:pt x="44" y="20"/>
                  </a:lnTo>
                  <a:lnTo>
                    <a:pt x="40" y="12"/>
                  </a:lnTo>
                  <a:lnTo>
                    <a:pt x="32" y="4"/>
                  </a:lnTo>
                  <a:lnTo>
                    <a:pt x="26" y="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52" name="Freeform 89"/>
            <p:cNvSpPr>
              <a:spLocks noChangeArrowheads="1"/>
            </p:cNvSpPr>
            <p:nvPr/>
          </p:nvSpPr>
          <p:spPr bwMode="auto">
            <a:xfrm>
              <a:off x="1876109" y="2117271"/>
              <a:ext cx="96861" cy="135399"/>
            </a:xfrm>
            <a:custGeom>
              <a:avLst/>
              <a:gdLst>
                <a:gd name="T0" fmla="*/ 2147483646 w 66"/>
                <a:gd name="T1" fmla="*/ 2147483646 h 86"/>
                <a:gd name="T2" fmla="*/ 2147483646 w 66"/>
                <a:gd name="T3" fmla="*/ 2147483646 h 86"/>
                <a:gd name="T4" fmla="*/ 2147483646 w 66"/>
                <a:gd name="T5" fmla="*/ 2147483646 h 86"/>
                <a:gd name="T6" fmla="*/ 2147483646 w 66"/>
                <a:gd name="T7" fmla="*/ 2147483646 h 86"/>
                <a:gd name="T8" fmla="*/ 2147483646 w 66"/>
                <a:gd name="T9" fmla="*/ 2147483646 h 86"/>
                <a:gd name="T10" fmla="*/ 2147483646 w 66"/>
                <a:gd name="T11" fmla="*/ 2147483646 h 86"/>
                <a:gd name="T12" fmla="*/ 2147483646 w 66"/>
                <a:gd name="T13" fmla="*/ 2147483646 h 86"/>
                <a:gd name="T14" fmla="*/ 2147483646 w 66"/>
                <a:gd name="T15" fmla="*/ 2147483646 h 86"/>
                <a:gd name="T16" fmla="*/ 2147483646 w 66"/>
                <a:gd name="T17" fmla="*/ 2147483646 h 86"/>
                <a:gd name="T18" fmla="*/ 2147483646 w 66"/>
                <a:gd name="T19" fmla="*/ 2147483646 h 86"/>
                <a:gd name="T20" fmla="*/ 2147483646 w 66"/>
                <a:gd name="T21" fmla="*/ 2147483646 h 86"/>
                <a:gd name="T22" fmla="*/ 2147483646 w 66"/>
                <a:gd name="T23" fmla="*/ 2147483646 h 86"/>
                <a:gd name="T24" fmla="*/ 2147483646 w 66"/>
                <a:gd name="T25" fmla="*/ 2147483646 h 86"/>
                <a:gd name="T26" fmla="*/ 2147483646 w 66"/>
                <a:gd name="T27" fmla="*/ 2147483646 h 86"/>
                <a:gd name="T28" fmla="*/ 2147483646 w 66"/>
                <a:gd name="T29" fmla="*/ 2147483646 h 86"/>
                <a:gd name="T30" fmla="*/ 2147483646 w 66"/>
                <a:gd name="T31" fmla="*/ 2147483646 h 86"/>
                <a:gd name="T32" fmla="*/ 2147483646 w 66"/>
                <a:gd name="T33" fmla="*/ 2147483646 h 86"/>
                <a:gd name="T34" fmla="*/ 2147483646 w 66"/>
                <a:gd name="T35" fmla="*/ 2147483646 h 86"/>
                <a:gd name="T36" fmla="*/ 2147483646 w 66"/>
                <a:gd name="T37" fmla="*/ 2147483646 h 86"/>
                <a:gd name="T38" fmla="*/ 2147483646 w 66"/>
                <a:gd name="T39" fmla="*/ 2147483646 h 86"/>
                <a:gd name="T40" fmla="*/ 2147483646 w 66"/>
                <a:gd name="T41" fmla="*/ 2147483646 h 86"/>
                <a:gd name="T42" fmla="*/ 2147483646 w 66"/>
                <a:gd name="T43" fmla="*/ 2147483646 h 86"/>
                <a:gd name="T44" fmla="*/ 2147483646 w 66"/>
                <a:gd name="T45" fmla="*/ 2147483646 h 86"/>
                <a:gd name="T46" fmla="*/ 2147483646 w 66"/>
                <a:gd name="T47" fmla="*/ 2147483646 h 86"/>
                <a:gd name="T48" fmla="*/ 0 w 66"/>
                <a:gd name="T49" fmla="*/ 2147483646 h 86"/>
                <a:gd name="T50" fmla="*/ 0 w 66"/>
                <a:gd name="T51" fmla="*/ 2147483646 h 86"/>
                <a:gd name="T52" fmla="*/ 0 w 66"/>
                <a:gd name="T53" fmla="*/ 2147483646 h 86"/>
                <a:gd name="T54" fmla="*/ 0 w 66"/>
                <a:gd name="T55" fmla="*/ 2147483646 h 86"/>
                <a:gd name="T56" fmla="*/ 0 w 66"/>
                <a:gd name="T57" fmla="*/ 2147483646 h 86"/>
                <a:gd name="T58" fmla="*/ 2147483646 w 66"/>
                <a:gd name="T59" fmla="*/ 2147483646 h 86"/>
                <a:gd name="T60" fmla="*/ 2147483646 w 66"/>
                <a:gd name="T61" fmla="*/ 2147483646 h 86"/>
                <a:gd name="T62" fmla="*/ 2147483646 w 66"/>
                <a:gd name="T63" fmla="*/ 2147483646 h 86"/>
                <a:gd name="T64" fmla="*/ 2147483646 w 66"/>
                <a:gd name="T65" fmla="*/ 0 h 86"/>
                <a:gd name="T66" fmla="*/ 2147483646 w 66"/>
                <a:gd name="T67" fmla="*/ 2147483646 h 86"/>
                <a:gd name="T68" fmla="*/ 2147483646 w 66"/>
                <a:gd name="T69" fmla="*/ 2147483646 h 86"/>
                <a:gd name="T70" fmla="*/ 2147483646 w 66"/>
                <a:gd name="T71" fmla="*/ 2147483646 h 86"/>
                <a:gd name="T72" fmla="*/ 2147483646 w 66"/>
                <a:gd name="T73" fmla="*/ 2147483646 h 86"/>
                <a:gd name="T74" fmla="*/ 2147483646 w 66"/>
                <a:gd name="T75" fmla="*/ 2147483646 h 8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66"/>
                <a:gd name="T115" fmla="*/ 0 h 86"/>
                <a:gd name="T116" fmla="*/ 66 w 66"/>
                <a:gd name="T117" fmla="*/ 86 h 8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66" h="86">
                  <a:moveTo>
                    <a:pt x="66" y="10"/>
                  </a:moveTo>
                  <a:lnTo>
                    <a:pt x="64" y="18"/>
                  </a:lnTo>
                  <a:lnTo>
                    <a:pt x="60" y="24"/>
                  </a:lnTo>
                  <a:lnTo>
                    <a:pt x="58" y="30"/>
                  </a:lnTo>
                  <a:lnTo>
                    <a:pt x="56" y="36"/>
                  </a:lnTo>
                  <a:lnTo>
                    <a:pt x="58" y="42"/>
                  </a:lnTo>
                  <a:lnTo>
                    <a:pt x="60" y="46"/>
                  </a:lnTo>
                  <a:lnTo>
                    <a:pt x="62" y="52"/>
                  </a:lnTo>
                  <a:lnTo>
                    <a:pt x="64" y="58"/>
                  </a:lnTo>
                  <a:lnTo>
                    <a:pt x="62" y="62"/>
                  </a:lnTo>
                  <a:lnTo>
                    <a:pt x="58" y="66"/>
                  </a:lnTo>
                  <a:lnTo>
                    <a:pt x="54" y="76"/>
                  </a:lnTo>
                  <a:lnTo>
                    <a:pt x="52" y="74"/>
                  </a:lnTo>
                  <a:lnTo>
                    <a:pt x="50" y="68"/>
                  </a:lnTo>
                  <a:lnTo>
                    <a:pt x="40" y="72"/>
                  </a:lnTo>
                  <a:lnTo>
                    <a:pt x="28" y="76"/>
                  </a:lnTo>
                  <a:lnTo>
                    <a:pt x="28" y="86"/>
                  </a:lnTo>
                  <a:lnTo>
                    <a:pt x="26" y="84"/>
                  </a:lnTo>
                  <a:lnTo>
                    <a:pt x="22" y="82"/>
                  </a:lnTo>
                  <a:lnTo>
                    <a:pt x="20" y="80"/>
                  </a:lnTo>
                  <a:lnTo>
                    <a:pt x="16" y="80"/>
                  </a:lnTo>
                  <a:lnTo>
                    <a:pt x="14" y="74"/>
                  </a:lnTo>
                  <a:lnTo>
                    <a:pt x="12" y="68"/>
                  </a:lnTo>
                  <a:lnTo>
                    <a:pt x="6" y="60"/>
                  </a:lnTo>
                  <a:lnTo>
                    <a:pt x="0" y="52"/>
                  </a:lnTo>
                  <a:lnTo>
                    <a:pt x="0" y="48"/>
                  </a:lnTo>
                  <a:lnTo>
                    <a:pt x="0" y="42"/>
                  </a:lnTo>
                  <a:lnTo>
                    <a:pt x="0" y="38"/>
                  </a:lnTo>
                  <a:lnTo>
                    <a:pt x="0" y="34"/>
                  </a:lnTo>
                  <a:lnTo>
                    <a:pt x="4" y="30"/>
                  </a:lnTo>
                  <a:lnTo>
                    <a:pt x="10" y="26"/>
                  </a:lnTo>
                  <a:lnTo>
                    <a:pt x="14" y="20"/>
                  </a:lnTo>
                  <a:lnTo>
                    <a:pt x="16" y="0"/>
                  </a:lnTo>
                  <a:lnTo>
                    <a:pt x="24" y="6"/>
                  </a:lnTo>
                  <a:lnTo>
                    <a:pt x="28" y="6"/>
                  </a:lnTo>
                  <a:lnTo>
                    <a:pt x="44" y="6"/>
                  </a:lnTo>
                  <a:lnTo>
                    <a:pt x="48" y="8"/>
                  </a:lnTo>
                  <a:lnTo>
                    <a:pt x="66" y="1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53" name="Freeform 90"/>
            <p:cNvSpPr>
              <a:spLocks noChangeArrowheads="1"/>
            </p:cNvSpPr>
            <p:nvPr/>
          </p:nvSpPr>
          <p:spPr bwMode="auto">
            <a:xfrm>
              <a:off x="1955674" y="2133200"/>
              <a:ext cx="83024" cy="106196"/>
            </a:xfrm>
            <a:custGeom>
              <a:avLst/>
              <a:gdLst>
                <a:gd name="T0" fmla="*/ 2147483646 w 56"/>
                <a:gd name="T1" fmla="*/ 2147483646 h 68"/>
                <a:gd name="T2" fmla="*/ 2147483646 w 56"/>
                <a:gd name="T3" fmla="*/ 2147483646 h 68"/>
                <a:gd name="T4" fmla="*/ 2147483646 w 56"/>
                <a:gd name="T5" fmla="*/ 2147483646 h 68"/>
                <a:gd name="T6" fmla="*/ 2147483646 w 56"/>
                <a:gd name="T7" fmla="*/ 2147483646 h 68"/>
                <a:gd name="T8" fmla="*/ 2147483646 w 56"/>
                <a:gd name="T9" fmla="*/ 2147483646 h 68"/>
                <a:gd name="T10" fmla="*/ 2147483646 w 56"/>
                <a:gd name="T11" fmla="*/ 2147483646 h 68"/>
                <a:gd name="T12" fmla="*/ 2147483646 w 56"/>
                <a:gd name="T13" fmla="*/ 2147483646 h 68"/>
                <a:gd name="T14" fmla="*/ 2147483646 w 56"/>
                <a:gd name="T15" fmla="*/ 2147483646 h 68"/>
                <a:gd name="T16" fmla="*/ 2147483646 w 56"/>
                <a:gd name="T17" fmla="*/ 2147483646 h 68"/>
                <a:gd name="T18" fmla="*/ 0 w 56"/>
                <a:gd name="T19" fmla="*/ 2147483646 h 68"/>
                <a:gd name="T20" fmla="*/ 2147483646 w 56"/>
                <a:gd name="T21" fmla="*/ 2147483646 h 68"/>
                <a:gd name="T22" fmla="*/ 2147483646 w 56"/>
                <a:gd name="T23" fmla="*/ 2147483646 h 68"/>
                <a:gd name="T24" fmla="*/ 2147483646 w 56"/>
                <a:gd name="T25" fmla="*/ 2147483646 h 68"/>
                <a:gd name="T26" fmla="*/ 2147483646 w 56"/>
                <a:gd name="T27" fmla="*/ 2147483646 h 68"/>
                <a:gd name="T28" fmla="*/ 2147483646 w 56"/>
                <a:gd name="T29" fmla="*/ 2147483646 h 68"/>
                <a:gd name="T30" fmla="*/ 2147483646 w 56"/>
                <a:gd name="T31" fmla="*/ 2147483646 h 68"/>
                <a:gd name="T32" fmla="*/ 2147483646 w 56"/>
                <a:gd name="T33" fmla="*/ 2147483646 h 68"/>
                <a:gd name="T34" fmla="*/ 2147483646 w 56"/>
                <a:gd name="T35" fmla="*/ 2147483646 h 68"/>
                <a:gd name="T36" fmla="*/ 2147483646 w 56"/>
                <a:gd name="T37" fmla="*/ 2147483646 h 68"/>
                <a:gd name="T38" fmla="*/ 2147483646 w 56"/>
                <a:gd name="T39" fmla="*/ 2147483646 h 68"/>
                <a:gd name="T40" fmla="*/ 2147483646 w 56"/>
                <a:gd name="T41" fmla="*/ 0 h 68"/>
                <a:gd name="T42" fmla="*/ 2147483646 w 56"/>
                <a:gd name="T43" fmla="*/ 2147483646 h 68"/>
                <a:gd name="T44" fmla="*/ 2147483646 w 56"/>
                <a:gd name="T45" fmla="*/ 2147483646 h 68"/>
                <a:gd name="T46" fmla="*/ 2147483646 w 56"/>
                <a:gd name="T47" fmla="*/ 2147483646 h 68"/>
                <a:gd name="T48" fmla="*/ 2147483646 w 56"/>
                <a:gd name="T49" fmla="*/ 2147483646 h 68"/>
                <a:gd name="T50" fmla="*/ 2147483646 w 56"/>
                <a:gd name="T51" fmla="*/ 2147483646 h 6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56"/>
                <a:gd name="T79" fmla="*/ 0 h 68"/>
                <a:gd name="T80" fmla="*/ 56 w 56"/>
                <a:gd name="T81" fmla="*/ 68 h 6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56" h="68">
                  <a:moveTo>
                    <a:pt x="56" y="28"/>
                  </a:moveTo>
                  <a:lnTo>
                    <a:pt x="54" y="26"/>
                  </a:lnTo>
                  <a:lnTo>
                    <a:pt x="48" y="40"/>
                  </a:lnTo>
                  <a:lnTo>
                    <a:pt x="40" y="52"/>
                  </a:lnTo>
                  <a:lnTo>
                    <a:pt x="34" y="58"/>
                  </a:lnTo>
                  <a:lnTo>
                    <a:pt x="28" y="64"/>
                  </a:lnTo>
                  <a:lnTo>
                    <a:pt x="22" y="68"/>
                  </a:lnTo>
                  <a:lnTo>
                    <a:pt x="12" y="68"/>
                  </a:lnTo>
                  <a:lnTo>
                    <a:pt x="6" y="68"/>
                  </a:lnTo>
                  <a:lnTo>
                    <a:pt x="0" y="66"/>
                  </a:lnTo>
                  <a:lnTo>
                    <a:pt x="4" y="56"/>
                  </a:lnTo>
                  <a:lnTo>
                    <a:pt x="8" y="52"/>
                  </a:lnTo>
                  <a:lnTo>
                    <a:pt x="10" y="48"/>
                  </a:lnTo>
                  <a:lnTo>
                    <a:pt x="8" y="42"/>
                  </a:lnTo>
                  <a:lnTo>
                    <a:pt x="6" y="36"/>
                  </a:lnTo>
                  <a:lnTo>
                    <a:pt x="4" y="32"/>
                  </a:lnTo>
                  <a:lnTo>
                    <a:pt x="2" y="26"/>
                  </a:lnTo>
                  <a:lnTo>
                    <a:pt x="4" y="20"/>
                  </a:lnTo>
                  <a:lnTo>
                    <a:pt x="6" y="14"/>
                  </a:lnTo>
                  <a:lnTo>
                    <a:pt x="10" y="8"/>
                  </a:lnTo>
                  <a:lnTo>
                    <a:pt x="12" y="0"/>
                  </a:lnTo>
                  <a:lnTo>
                    <a:pt x="26" y="4"/>
                  </a:lnTo>
                  <a:lnTo>
                    <a:pt x="34" y="10"/>
                  </a:lnTo>
                  <a:lnTo>
                    <a:pt x="44" y="18"/>
                  </a:lnTo>
                  <a:lnTo>
                    <a:pt x="54" y="26"/>
                  </a:lnTo>
                  <a:lnTo>
                    <a:pt x="56" y="2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54" name="Freeform 91"/>
            <p:cNvSpPr>
              <a:spLocks noChangeArrowheads="1"/>
            </p:cNvSpPr>
            <p:nvPr/>
          </p:nvSpPr>
          <p:spPr bwMode="auto">
            <a:xfrm>
              <a:off x="1522104" y="1959305"/>
              <a:ext cx="314799" cy="322569"/>
            </a:xfrm>
            <a:custGeom>
              <a:avLst/>
              <a:gdLst>
                <a:gd name="T0" fmla="*/ 2147483646 w 214"/>
                <a:gd name="T1" fmla="*/ 2147483646 h 204"/>
                <a:gd name="T2" fmla="*/ 2147483646 w 214"/>
                <a:gd name="T3" fmla="*/ 2147483646 h 204"/>
                <a:gd name="T4" fmla="*/ 2147483646 w 214"/>
                <a:gd name="T5" fmla="*/ 2147483646 h 204"/>
                <a:gd name="T6" fmla="*/ 2147483646 w 214"/>
                <a:gd name="T7" fmla="*/ 2147483646 h 204"/>
                <a:gd name="T8" fmla="*/ 2147483646 w 214"/>
                <a:gd name="T9" fmla="*/ 2147483646 h 204"/>
                <a:gd name="T10" fmla="*/ 2147483646 w 214"/>
                <a:gd name="T11" fmla="*/ 2147483646 h 204"/>
                <a:gd name="T12" fmla="*/ 2147483646 w 214"/>
                <a:gd name="T13" fmla="*/ 2147483646 h 204"/>
                <a:gd name="T14" fmla="*/ 2147483646 w 214"/>
                <a:gd name="T15" fmla="*/ 2147483646 h 204"/>
                <a:gd name="T16" fmla="*/ 2147483646 w 214"/>
                <a:gd name="T17" fmla="*/ 2147483646 h 204"/>
                <a:gd name="T18" fmla="*/ 2147483646 w 214"/>
                <a:gd name="T19" fmla="*/ 2147483646 h 204"/>
                <a:gd name="T20" fmla="*/ 2147483646 w 214"/>
                <a:gd name="T21" fmla="*/ 2147483646 h 204"/>
                <a:gd name="T22" fmla="*/ 2147483646 w 214"/>
                <a:gd name="T23" fmla="*/ 2147483646 h 204"/>
                <a:gd name="T24" fmla="*/ 2147483646 w 214"/>
                <a:gd name="T25" fmla="*/ 2147483646 h 204"/>
                <a:gd name="T26" fmla="*/ 2147483646 w 214"/>
                <a:gd name="T27" fmla="*/ 2147483646 h 204"/>
                <a:gd name="T28" fmla="*/ 2147483646 w 214"/>
                <a:gd name="T29" fmla="*/ 2147483646 h 204"/>
                <a:gd name="T30" fmla="*/ 2147483646 w 214"/>
                <a:gd name="T31" fmla="*/ 2147483646 h 204"/>
                <a:gd name="T32" fmla="*/ 2147483646 w 214"/>
                <a:gd name="T33" fmla="*/ 2147483646 h 204"/>
                <a:gd name="T34" fmla="*/ 2147483646 w 214"/>
                <a:gd name="T35" fmla="*/ 2147483646 h 204"/>
                <a:gd name="T36" fmla="*/ 2147483646 w 214"/>
                <a:gd name="T37" fmla="*/ 2147483646 h 204"/>
                <a:gd name="T38" fmla="*/ 2147483646 w 214"/>
                <a:gd name="T39" fmla="*/ 2147483646 h 204"/>
                <a:gd name="T40" fmla="*/ 2147483646 w 214"/>
                <a:gd name="T41" fmla="*/ 2147483646 h 204"/>
                <a:gd name="T42" fmla="*/ 2147483646 w 214"/>
                <a:gd name="T43" fmla="*/ 2147483646 h 204"/>
                <a:gd name="T44" fmla="*/ 2147483646 w 214"/>
                <a:gd name="T45" fmla="*/ 2147483646 h 204"/>
                <a:gd name="T46" fmla="*/ 0 w 214"/>
                <a:gd name="T47" fmla="*/ 2147483646 h 204"/>
                <a:gd name="T48" fmla="*/ 2147483646 w 214"/>
                <a:gd name="T49" fmla="*/ 2147483646 h 204"/>
                <a:gd name="T50" fmla="*/ 2147483646 w 214"/>
                <a:gd name="T51" fmla="*/ 2147483646 h 204"/>
                <a:gd name="T52" fmla="*/ 2147483646 w 214"/>
                <a:gd name="T53" fmla="*/ 2147483646 h 204"/>
                <a:gd name="T54" fmla="*/ 2147483646 w 214"/>
                <a:gd name="T55" fmla="*/ 2147483646 h 204"/>
                <a:gd name="T56" fmla="*/ 2147483646 w 214"/>
                <a:gd name="T57" fmla="*/ 2147483646 h 204"/>
                <a:gd name="T58" fmla="*/ 2147483646 w 214"/>
                <a:gd name="T59" fmla="*/ 2147483646 h 204"/>
                <a:gd name="T60" fmla="*/ 2147483646 w 214"/>
                <a:gd name="T61" fmla="*/ 2147483646 h 204"/>
                <a:gd name="T62" fmla="*/ 2147483646 w 214"/>
                <a:gd name="T63" fmla="*/ 2147483646 h 204"/>
                <a:gd name="T64" fmla="*/ 2147483646 w 214"/>
                <a:gd name="T65" fmla="*/ 2147483646 h 204"/>
                <a:gd name="T66" fmla="*/ 2147483646 w 214"/>
                <a:gd name="T67" fmla="*/ 2147483646 h 204"/>
                <a:gd name="T68" fmla="*/ 2147483646 w 214"/>
                <a:gd name="T69" fmla="*/ 2147483646 h 204"/>
                <a:gd name="T70" fmla="*/ 2147483646 w 214"/>
                <a:gd name="T71" fmla="*/ 2147483646 h 204"/>
                <a:gd name="T72" fmla="*/ 2147483646 w 214"/>
                <a:gd name="T73" fmla="*/ 2147483646 h 204"/>
                <a:gd name="T74" fmla="*/ 2147483646 w 214"/>
                <a:gd name="T75" fmla="*/ 2147483646 h 204"/>
                <a:gd name="T76" fmla="*/ 2147483646 w 214"/>
                <a:gd name="T77" fmla="*/ 2147483646 h 204"/>
                <a:gd name="T78" fmla="*/ 2147483646 w 214"/>
                <a:gd name="T79" fmla="*/ 2147483646 h 204"/>
                <a:gd name="T80" fmla="*/ 2147483646 w 214"/>
                <a:gd name="T81" fmla="*/ 2147483646 h 204"/>
                <a:gd name="T82" fmla="*/ 2147483646 w 214"/>
                <a:gd name="T83" fmla="*/ 2147483646 h 20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14"/>
                <a:gd name="T127" fmla="*/ 0 h 204"/>
                <a:gd name="T128" fmla="*/ 214 w 214"/>
                <a:gd name="T129" fmla="*/ 204 h 20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14" h="204">
                  <a:moveTo>
                    <a:pt x="214" y="56"/>
                  </a:moveTo>
                  <a:lnTo>
                    <a:pt x="210" y="64"/>
                  </a:lnTo>
                  <a:lnTo>
                    <a:pt x="206" y="70"/>
                  </a:lnTo>
                  <a:lnTo>
                    <a:pt x="200" y="74"/>
                  </a:lnTo>
                  <a:lnTo>
                    <a:pt x="198" y="80"/>
                  </a:lnTo>
                  <a:lnTo>
                    <a:pt x="200" y="84"/>
                  </a:lnTo>
                  <a:lnTo>
                    <a:pt x="206" y="88"/>
                  </a:lnTo>
                  <a:lnTo>
                    <a:pt x="188" y="98"/>
                  </a:lnTo>
                  <a:lnTo>
                    <a:pt x="188" y="110"/>
                  </a:lnTo>
                  <a:lnTo>
                    <a:pt x="190" y="114"/>
                  </a:lnTo>
                  <a:lnTo>
                    <a:pt x="192" y="116"/>
                  </a:lnTo>
                  <a:lnTo>
                    <a:pt x="196" y="120"/>
                  </a:lnTo>
                  <a:lnTo>
                    <a:pt x="196" y="124"/>
                  </a:lnTo>
                  <a:lnTo>
                    <a:pt x="196" y="130"/>
                  </a:lnTo>
                  <a:lnTo>
                    <a:pt x="192" y="134"/>
                  </a:lnTo>
                  <a:lnTo>
                    <a:pt x="188" y="136"/>
                  </a:lnTo>
                  <a:lnTo>
                    <a:pt x="184" y="140"/>
                  </a:lnTo>
                  <a:lnTo>
                    <a:pt x="170" y="146"/>
                  </a:lnTo>
                  <a:lnTo>
                    <a:pt x="166" y="150"/>
                  </a:lnTo>
                  <a:lnTo>
                    <a:pt x="162" y="154"/>
                  </a:lnTo>
                  <a:lnTo>
                    <a:pt x="150" y="148"/>
                  </a:lnTo>
                  <a:lnTo>
                    <a:pt x="144" y="144"/>
                  </a:lnTo>
                  <a:lnTo>
                    <a:pt x="134" y="142"/>
                  </a:lnTo>
                  <a:lnTo>
                    <a:pt x="142" y="162"/>
                  </a:lnTo>
                  <a:lnTo>
                    <a:pt x="146" y="170"/>
                  </a:lnTo>
                  <a:lnTo>
                    <a:pt x="148" y="172"/>
                  </a:lnTo>
                  <a:lnTo>
                    <a:pt x="152" y="176"/>
                  </a:lnTo>
                  <a:lnTo>
                    <a:pt x="146" y="186"/>
                  </a:lnTo>
                  <a:lnTo>
                    <a:pt x="134" y="194"/>
                  </a:lnTo>
                  <a:lnTo>
                    <a:pt x="124" y="200"/>
                  </a:lnTo>
                  <a:lnTo>
                    <a:pt x="116" y="204"/>
                  </a:lnTo>
                  <a:lnTo>
                    <a:pt x="108" y="204"/>
                  </a:lnTo>
                  <a:lnTo>
                    <a:pt x="102" y="204"/>
                  </a:lnTo>
                  <a:lnTo>
                    <a:pt x="98" y="202"/>
                  </a:lnTo>
                  <a:lnTo>
                    <a:pt x="96" y="198"/>
                  </a:lnTo>
                  <a:lnTo>
                    <a:pt x="96" y="188"/>
                  </a:lnTo>
                  <a:lnTo>
                    <a:pt x="92" y="178"/>
                  </a:lnTo>
                  <a:lnTo>
                    <a:pt x="88" y="170"/>
                  </a:lnTo>
                  <a:lnTo>
                    <a:pt x="86" y="166"/>
                  </a:lnTo>
                  <a:lnTo>
                    <a:pt x="86" y="162"/>
                  </a:lnTo>
                  <a:lnTo>
                    <a:pt x="88" y="162"/>
                  </a:lnTo>
                  <a:lnTo>
                    <a:pt x="90" y="158"/>
                  </a:lnTo>
                  <a:lnTo>
                    <a:pt x="90" y="156"/>
                  </a:lnTo>
                  <a:lnTo>
                    <a:pt x="88" y="150"/>
                  </a:lnTo>
                  <a:lnTo>
                    <a:pt x="86" y="146"/>
                  </a:lnTo>
                  <a:lnTo>
                    <a:pt x="82" y="142"/>
                  </a:lnTo>
                  <a:lnTo>
                    <a:pt x="80" y="136"/>
                  </a:lnTo>
                  <a:lnTo>
                    <a:pt x="82" y="130"/>
                  </a:lnTo>
                  <a:lnTo>
                    <a:pt x="84" y="120"/>
                  </a:lnTo>
                  <a:lnTo>
                    <a:pt x="92" y="104"/>
                  </a:lnTo>
                  <a:lnTo>
                    <a:pt x="84" y="104"/>
                  </a:lnTo>
                  <a:lnTo>
                    <a:pt x="78" y="106"/>
                  </a:lnTo>
                  <a:lnTo>
                    <a:pt x="74" y="106"/>
                  </a:lnTo>
                  <a:lnTo>
                    <a:pt x="66" y="106"/>
                  </a:lnTo>
                  <a:lnTo>
                    <a:pt x="60" y="106"/>
                  </a:lnTo>
                  <a:lnTo>
                    <a:pt x="54" y="104"/>
                  </a:lnTo>
                  <a:lnTo>
                    <a:pt x="50" y="100"/>
                  </a:lnTo>
                  <a:lnTo>
                    <a:pt x="50" y="94"/>
                  </a:lnTo>
                  <a:lnTo>
                    <a:pt x="38" y="92"/>
                  </a:lnTo>
                  <a:lnTo>
                    <a:pt x="24" y="90"/>
                  </a:lnTo>
                  <a:lnTo>
                    <a:pt x="20" y="88"/>
                  </a:lnTo>
                  <a:lnTo>
                    <a:pt x="16" y="86"/>
                  </a:lnTo>
                  <a:lnTo>
                    <a:pt x="12" y="82"/>
                  </a:lnTo>
                  <a:lnTo>
                    <a:pt x="10" y="80"/>
                  </a:lnTo>
                  <a:lnTo>
                    <a:pt x="12" y="76"/>
                  </a:lnTo>
                  <a:lnTo>
                    <a:pt x="16" y="70"/>
                  </a:lnTo>
                  <a:lnTo>
                    <a:pt x="14" y="64"/>
                  </a:lnTo>
                  <a:lnTo>
                    <a:pt x="10" y="60"/>
                  </a:lnTo>
                  <a:lnTo>
                    <a:pt x="8" y="56"/>
                  </a:lnTo>
                  <a:lnTo>
                    <a:pt x="6" y="52"/>
                  </a:lnTo>
                  <a:lnTo>
                    <a:pt x="2" y="50"/>
                  </a:lnTo>
                  <a:lnTo>
                    <a:pt x="0" y="44"/>
                  </a:lnTo>
                  <a:lnTo>
                    <a:pt x="2" y="36"/>
                  </a:lnTo>
                  <a:lnTo>
                    <a:pt x="6" y="28"/>
                  </a:lnTo>
                  <a:lnTo>
                    <a:pt x="18" y="16"/>
                  </a:lnTo>
                  <a:lnTo>
                    <a:pt x="26" y="6"/>
                  </a:lnTo>
                  <a:lnTo>
                    <a:pt x="28" y="12"/>
                  </a:lnTo>
                  <a:lnTo>
                    <a:pt x="30" y="16"/>
                  </a:lnTo>
                  <a:lnTo>
                    <a:pt x="30" y="20"/>
                  </a:lnTo>
                  <a:lnTo>
                    <a:pt x="28" y="24"/>
                  </a:lnTo>
                  <a:lnTo>
                    <a:pt x="24" y="28"/>
                  </a:lnTo>
                  <a:lnTo>
                    <a:pt x="24" y="34"/>
                  </a:lnTo>
                  <a:lnTo>
                    <a:pt x="24" y="44"/>
                  </a:lnTo>
                  <a:lnTo>
                    <a:pt x="28" y="48"/>
                  </a:lnTo>
                  <a:lnTo>
                    <a:pt x="30" y="48"/>
                  </a:lnTo>
                  <a:lnTo>
                    <a:pt x="34" y="46"/>
                  </a:lnTo>
                  <a:lnTo>
                    <a:pt x="38" y="44"/>
                  </a:lnTo>
                  <a:lnTo>
                    <a:pt x="40" y="38"/>
                  </a:lnTo>
                  <a:lnTo>
                    <a:pt x="38" y="34"/>
                  </a:lnTo>
                  <a:lnTo>
                    <a:pt x="36" y="30"/>
                  </a:lnTo>
                  <a:lnTo>
                    <a:pt x="32" y="26"/>
                  </a:lnTo>
                  <a:lnTo>
                    <a:pt x="30" y="24"/>
                  </a:lnTo>
                  <a:lnTo>
                    <a:pt x="32" y="20"/>
                  </a:lnTo>
                  <a:lnTo>
                    <a:pt x="34" y="16"/>
                  </a:lnTo>
                  <a:lnTo>
                    <a:pt x="44" y="10"/>
                  </a:lnTo>
                  <a:lnTo>
                    <a:pt x="50" y="4"/>
                  </a:lnTo>
                  <a:lnTo>
                    <a:pt x="58" y="0"/>
                  </a:lnTo>
                  <a:lnTo>
                    <a:pt x="62" y="4"/>
                  </a:lnTo>
                  <a:lnTo>
                    <a:pt x="66" y="4"/>
                  </a:lnTo>
                  <a:lnTo>
                    <a:pt x="70" y="6"/>
                  </a:lnTo>
                  <a:lnTo>
                    <a:pt x="76" y="6"/>
                  </a:lnTo>
                  <a:lnTo>
                    <a:pt x="82" y="12"/>
                  </a:lnTo>
                  <a:lnTo>
                    <a:pt x="88" y="18"/>
                  </a:lnTo>
                  <a:lnTo>
                    <a:pt x="94" y="20"/>
                  </a:lnTo>
                  <a:lnTo>
                    <a:pt x="106" y="22"/>
                  </a:lnTo>
                  <a:lnTo>
                    <a:pt x="114" y="22"/>
                  </a:lnTo>
                  <a:lnTo>
                    <a:pt x="120" y="24"/>
                  </a:lnTo>
                  <a:lnTo>
                    <a:pt x="126" y="26"/>
                  </a:lnTo>
                  <a:lnTo>
                    <a:pt x="132" y="28"/>
                  </a:lnTo>
                  <a:lnTo>
                    <a:pt x="146" y="24"/>
                  </a:lnTo>
                  <a:lnTo>
                    <a:pt x="162" y="20"/>
                  </a:lnTo>
                  <a:lnTo>
                    <a:pt x="174" y="16"/>
                  </a:lnTo>
                  <a:lnTo>
                    <a:pt x="176" y="16"/>
                  </a:lnTo>
                  <a:lnTo>
                    <a:pt x="174" y="18"/>
                  </a:lnTo>
                  <a:lnTo>
                    <a:pt x="170" y="24"/>
                  </a:lnTo>
                  <a:lnTo>
                    <a:pt x="170" y="26"/>
                  </a:lnTo>
                  <a:lnTo>
                    <a:pt x="174" y="34"/>
                  </a:lnTo>
                  <a:lnTo>
                    <a:pt x="180" y="32"/>
                  </a:lnTo>
                  <a:lnTo>
                    <a:pt x="184" y="34"/>
                  </a:lnTo>
                  <a:lnTo>
                    <a:pt x="190" y="38"/>
                  </a:lnTo>
                  <a:lnTo>
                    <a:pt x="194" y="40"/>
                  </a:lnTo>
                  <a:lnTo>
                    <a:pt x="196" y="46"/>
                  </a:lnTo>
                  <a:lnTo>
                    <a:pt x="196" y="52"/>
                  </a:lnTo>
                  <a:lnTo>
                    <a:pt x="192" y="56"/>
                  </a:lnTo>
                  <a:lnTo>
                    <a:pt x="200" y="54"/>
                  </a:lnTo>
                  <a:lnTo>
                    <a:pt x="204" y="54"/>
                  </a:lnTo>
                  <a:lnTo>
                    <a:pt x="208" y="56"/>
                  </a:lnTo>
                  <a:lnTo>
                    <a:pt x="214" y="5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55" name="Freeform 92"/>
            <p:cNvSpPr>
              <a:spLocks noChangeArrowheads="1"/>
            </p:cNvSpPr>
            <p:nvPr/>
          </p:nvSpPr>
          <p:spPr bwMode="auto">
            <a:xfrm>
              <a:off x="1504808" y="2154439"/>
              <a:ext cx="924794" cy="1103105"/>
            </a:xfrm>
            <a:custGeom>
              <a:avLst/>
              <a:gdLst>
                <a:gd name="T0" fmla="*/ 2147483646 w 632"/>
                <a:gd name="T1" fmla="*/ 2147483646 h 698"/>
                <a:gd name="T2" fmla="*/ 2147483646 w 632"/>
                <a:gd name="T3" fmla="*/ 2147483646 h 698"/>
                <a:gd name="T4" fmla="*/ 2147483646 w 632"/>
                <a:gd name="T5" fmla="*/ 2147483646 h 698"/>
                <a:gd name="T6" fmla="*/ 2147483646 w 632"/>
                <a:gd name="T7" fmla="*/ 2147483646 h 698"/>
                <a:gd name="T8" fmla="*/ 2147483646 w 632"/>
                <a:gd name="T9" fmla="*/ 2147483646 h 698"/>
                <a:gd name="T10" fmla="*/ 2147483646 w 632"/>
                <a:gd name="T11" fmla="*/ 2147483646 h 698"/>
                <a:gd name="T12" fmla="*/ 2147483646 w 632"/>
                <a:gd name="T13" fmla="*/ 2147483646 h 698"/>
                <a:gd name="T14" fmla="*/ 2147483646 w 632"/>
                <a:gd name="T15" fmla="*/ 2147483646 h 698"/>
                <a:gd name="T16" fmla="*/ 2147483646 w 632"/>
                <a:gd name="T17" fmla="*/ 2147483646 h 698"/>
                <a:gd name="T18" fmla="*/ 2147483646 w 632"/>
                <a:gd name="T19" fmla="*/ 2147483646 h 698"/>
                <a:gd name="T20" fmla="*/ 2147483646 w 632"/>
                <a:gd name="T21" fmla="*/ 2147483646 h 698"/>
                <a:gd name="T22" fmla="*/ 2147483646 w 632"/>
                <a:gd name="T23" fmla="*/ 2147483646 h 698"/>
                <a:gd name="T24" fmla="*/ 2147483646 w 632"/>
                <a:gd name="T25" fmla="*/ 2147483646 h 698"/>
                <a:gd name="T26" fmla="*/ 2147483646 w 632"/>
                <a:gd name="T27" fmla="*/ 2147483646 h 698"/>
                <a:gd name="T28" fmla="*/ 2147483646 w 632"/>
                <a:gd name="T29" fmla="*/ 2147483646 h 698"/>
                <a:gd name="T30" fmla="*/ 0 w 632"/>
                <a:gd name="T31" fmla="*/ 2147483646 h 698"/>
                <a:gd name="T32" fmla="*/ 2147483646 w 632"/>
                <a:gd name="T33" fmla="*/ 2147483646 h 698"/>
                <a:gd name="T34" fmla="*/ 2147483646 w 632"/>
                <a:gd name="T35" fmla="*/ 2147483646 h 698"/>
                <a:gd name="T36" fmla="*/ 2147483646 w 632"/>
                <a:gd name="T37" fmla="*/ 2147483646 h 698"/>
                <a:gd name="T38" fmla="*/ 2147483646 w 632"/>
                <a:gd name="T39" fmla="*/ 2147483646 h 698"/>
                <a:gd name="T40" fmla="*/ 2147483646 w 632"/>
                <a:gd name="T41" fmla="*/ 2147483646 h 698"/>
                <a:gd name="T42" fmla="*/ 2147483646 w 632"/>
                <a:gd name="T43" fmla="*/ 2147483646 h 698"/>
                <a:gd name="T44" fmla="*/ 2147483646 w 632"/>
                <a:gd name="T45" fmla="*/ 2147483646 h 698"/>
                <a:gd name="T46" fmla="*/ 2147483646 w 632"/>
                <a:gd name="T47" fmla="*/ 2147483646 h 698"/>
                <a:gd name="T48" fmla="*/ 2147483646 w 632"/>
                <a:gd name="T49" fmla="*/ 2147483646 h 698"/>
                <a:gd name="T50" fmla="*/ 2147483646 w 632"/>
                <a:gd name="T51" fmla="*/ 2147483646 h 698"/>
                <a:gd name="T52" fmla="*/ 2147483646 w 632"/>
                <a:gd name="T53" fmla="*/ 2147483646 h 698"/>
                <a:gd name="T54" fmla="*/ 2147483646 w 632"/>
                <a:gd name="T55" fmla="*/ 2147483646 h 698"/>
                <a:gd name="T56" fmla="*/ 2147483646 w 632"/>
                <a:gd name="T57" fmla="*/ 2147483646 h 698"/>
                <a:gd name="T58" fmla="*/ 2147483646 w 632"/>
                <a:gd name="T59" fmla="*/ 2147483646 h 698"/>
                <a:gd name="T60" fmla="*/ 2147483646 w 632"/>
                <a:gd name="T61" fmla="*/ 2147483646 h 698"/>
                <a:gd name="T62" fmla="*/ 2147483646 w 632"/>
                <a:gd name="T63" fmla="*/ 2147483646 h 698"/>
                <a:gd name="T64" fmla="*/ 2147483646 w 632"/>
                <a:gd name="T65" fmla="*/ 2147483646 h 698"/>
                <a:gd name="T66" fmla="*/ 2147483646 w 632"/>
                <a:gd name="T67" fmla="*/ 2147483646 h 698"/>
                <a:gd name="T68" fmla="*/ 2147483646 w 632"/>
                <a:gd name="T69" fmla="*/ 2147483646 h 698"/>
                <a:gd name="T70" fmla="*/ 2147483646 w 632"/>
                <a:gd name="T71" fmla="*/ 2147483646 h 698"/>
                <a:gd name="T72" fmla="*/ 2147483646 w 632"/>
                <a:gd name="T73" fmla="*/ 2147483646 h 698"/>
                <a:gd name="T74" fmla="*/ 2147483646 w 632"/>
                <a:gd name="T75" fmla="*/ 2147483646 h 698"/>
                <a:gd name="T76" fmla="*/ 2147483646 w 632"/>
                <a:gd name="T77" fmla="*/ 2147483646 h 698"/>
                <a:gd name="T78" fmla="*/ 2147483646 w 632"/>
                <a:gd name="T79" fmla="*/ 2147483646 h 698"/>
                <a:gd name="T80" fmla="*/ 2147483646 w 632"/>
                <a:gd name="T81" fmla="*/ 2147483646 h 698"/>
                <a:gd name="T82" fmla="*/ 2147483646 w 632"/>
                <a:gd name="T83" fmla="*/ 2147483646 h 698"/>
                <a:gd name="T84" fmla="*/ 2147483646 w 632"/>
                <a:gd name="T85" fmla="*/ 2147483646 h 698"/>
                <a:gd name="T86" fmla="*/ 2147483646 w 632"/>
                <a:gd name="T87" fmla="*/ 2147483646 h 698"/>
                <a:gd name="T88" fmla="*/ 2147483646 w 632"/>
                <a:gd name="T89" fmla="*/ 2147483646 h 698"/>
                <a:gd name="T90" fmla="*/ 2147483646 w 632"/>
                <a:gd name="T91" fmla="*/ 2147483646 h 698"/>
                <a:gd name="T92" fmla="*/ 2147483646 w 632"/>
                <a:gd name="T93" fmla="*/ 2147483646 h 698"/>
                <a:gd name="T94" fmla="*/ 2147483646 w 632"/>
                <a:gd name="T95" fmla="*/ 2147483646 h 698"/>
                <a:gd name="T96" fmla="*/ 2147483646 w 632"/>
                <a:gd name="T97" fmla="*/ 2147483646 h 698"/>
                <a:gd name="T98" fmla="*/ 2147483646 w 632"/>
                <a:gd name="T99" fmla="*/ 2147483646 h 698"/>
                <a:gd name="T100" fmla="*/ 2147483646 w 632"/>
                <a:gd name="T101" fmla="*/ 2147483646 h 698"/>
                <a:gd name="T102" fmla="*/ 2147483646 w 632"/>
                <a:gd name="T103" fmla="*/ 2147483646 h 698"/>
                <a:gd name="T104" fmla="*/ 2147483646 w 632"/>
                <a:gd name="T105" fmla="*/ 2147483646 h 69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632"/>
                <a:gd name="T160" fmla="*/ 0 h 698"/>
                <a:gd name="T161" fmla="*/ 632 w 632"/>
                <a:gd name="T162" fmla="*/ 698 h 698"/>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632" h="698">
                  <a:moveTo>
                    <a:pt x="362" y="12"/>
                  </a:moveTo>
                  <a:lnTo>
                    <a:pt x="356" y="26"/>
                  </a:lnTo>
                  <a:lnTo>
                    <a:pt x="348" y="38"/>
                  </a:lnTo>
                  <a:lnTo>
                    <a:pt x="342" y="44"/>
                  </a:lnTo>
                  <a:lnTo>
                    <a:pt x="336" y="50"/>
                  </a:lnTo>
                  <a:lnTo>
                    <a:pt x="330" y="54"/>
                  </a:lnTo>
                  <a:lnTo>
                    <a:pt x="320" y="54"/>
                  </a:lnTo>
                  <a:lnTo>
                    <a:pt x="314" y="54"/>
                  </a:lnTo>
                  <a:lnTo>
                    <a:pt x="308" y="52"/>
                  </a:lnTo>
                  <a:lnTo>
                    <a:pt x="306" y="50"/>
                  </a:lnTo>
                  <a:lnTo>
                    <a:pt x="304" y="44"/>
                  </a:lnTo>
                  <a:lnTo>
                    <a:pt x="294" y="48"/>
                  </a:lnTo>
                  <a:lnTo>
                    <a:pt x="282" y="52"/>
                  </a:lnTo>
                  <a:lnTo>
                    <a:pt x="282" y="62"/>
                  </a:lnTo>
                  <a:lnTo>
                    <a:pt x="280" y="60"/>
                  </a:lnTo>
                  <a:lnTo>
                    <a:pt x="276" y="58"/>
                  </a:lnTo>
                  <a:lnTo>
                    <a:pt x="274" y="56"/>
                  </a:lnTo>
                  <a:lnTo>
                    <a:pt x="270" y="56"/>
                  </a:lnTo>
                  <a:lnTo>
                    <a:pt x="264" y="56"/>
                  </a:lnTo>
                  <a:lnTo>
                    <a:pt x="260" y="58"/>
                  </a:lnTo>
                  <a:lnTo>
                    <a:pt x="254" y="64"/>
                  </a:lnTo>
                  <a:lnTo>
                    <a:pt x="248" y="68"/>
                  </a:lnTo>
                  <a:lnTo>
                    <a:pt x="244" y="70"/>
                  </a:lnTo>
                  <a:lnTo>
                    <a:pt x="238" y="70"/>
                  </a:lnTo>
                  <a:lnTo>
                    <a:pt x="234" y="70"/>
                  </a:lnTo>
                  <a:lnTo>
                    <a:pt x="232" y="68"/>
                  </a:lnTo>
                  <a:lnTo>
                    <a:pt x="226" y="62"/>
                  </a:lnTo>
                  <a:lnTo>
                    <a:pt x="224" y="54"/>
                  </a:lnTo>
                  <a:lnTo>
                    <a:pt x="222" y="44"/>
                  </a:lnTo>
                  <a:lnTo>
                    <a:pt x="224" y="38"/>
                  </a:lnTo>
                  <a:lnTo>
                    <a:pt x="226" y="34"/>
                  </a:lnTo>
                  <a:lnTo>
                    <a:pt x="226" y="30"/>
                  </a:lnTo>
                  <a:lnTo>
                    <a:pt x="226" y="26"/>
                  </a:lnTo>
                  <a:lnTo>
                    <a:pt x="226" y="20"/>
                  </a:lnTo>
                  <a:lnTo>
                    <a:pt x="224" y="14"/>
                  </a:lnTo>
                  <a:lnTo>
                    <a:pt x="220" y="10"/>
                  </a:lnTo>
                  <a:lnTo>
                    <a:pt x="220" y="8"/>
                  </a:lnTo>
                  <a:lnTo>
                    <a:pt x="220" y="0"/>
                  </a:lnTo>
                  <a:lnTo>
                    <a:pt x="208" y="0"/>
                  </a:lnTo>
                  <a:lnTo>
                    <a:pt x="208" y="6"/>
                  </a:lnTo>
                  <a:lnTo>
                    <a:pt x="204" y="10"/>
                  </a:lnTo>
                  <a:lnTo>
                    <a:pt x="200" y="12"/>
                  </a:lnTo>
                  <a:lnTo>
                    <a:pt x="196" y="16"/>
                  </a:lnTo>
                  <a:lnTo>
                    <a:pt x="182" y="22"/>
                  </a:lnTo>
                  <a:lnTo>
                    <a:pt x="178" y="26"/>
                  </a:lnTo>
                  <a:lnTo>
                    <a:pt x="174" y="30"/>
                  </a:lnTo>
                  <a:lnTo>
                    <a:pt x="162" y="24"/>
                  </a:lnTo>
                  <a:lnTo>
                    <a:pt x="156" y="20"/>
                  </a:lnTo>
                  <a:lnTo>
                    <a:pt x="146" y="18"/>
                  </a:lnTo>
                  <a:lnTo>
                    <a:pt x="154" y="38"/>
                  </a:lnTo>
                  <a:lnTo>
                    <a:pt x="158" y="46"/>
                  </a:lnTo>
                  <a:lnTo>
                    <a:pt x="160" y="48"/>
                  </a:lnTo>
                  <a:lnTo>
                    <a:pt x="164" y="52"/>
                  </a:lnTo>
                  <a:lnTo>
                    <a:pt x="158" y="62"/>
                  </a:lnTo>
                  <a:lnTo>
                    <a:pt x="146" y="70"/>
                  </a:lnTo>
                  <a:lnTo>
                    <a:pt x="136" y="76"/>
                  </a:lnTo>
                  <a:lnTo>
                    <a:pt x="128" y="80"/>
                  </a:lnTo>
                  <a:lnTo>
                    <a:pt x="120" y="80"/>
                  </a:lnTo>
                  <a:lnTo>
                    <a:pt x="114" y="80"/>
                  </a:lnTo>
                  <a:lnTo>
                    <a:pt x="110" y="78"/>
                  </a:lnTo>
                  <a:lnTo>
                    <a:pt x="108" y="74"/>
                  </a:lnTo>
                  <a:lnTo>
                    <a:pt x="108" y="64"/>
                  </a:lnTo>
                  <a:lnTo>
                    <a:pt x="104" y="54"/>
                  </a:lnTo>
                  <a:lnTo>
                    <a:pt x="90" y="62"/>
                  </a:lnTo>
                  <a:lnTo>
                    <a:pt x="80" y="64"/>
                  </a:lnTo>
                  <a:lnTo>
                    <a:pt x="68" y="64"/>
                  </a:lnTo>
                  <a:lnTo>
                    <a:pt x="62" y="68"/>
                  </a:lnTo>
                  <a:lnTo>
                    <a:pt x="64" y="68"/>
                  </a:lnTo>
                  <a:lnTo>
                    <a:pt x="66" y="70"/>
                  </a:lnTo>
                  <a:lnTo>
                    <a:pt x="68" y="74"/>
                  </a:lnTo>
                  <a:lnTo>
                    <a:pt x="72" y="76"/>
                  </a:lnTo>
                  <a:lnTo>
                    <a:pt x="72" y="84"/>
                  </a:lnTo>
                  <a:lnTo>
                    <a:pt x="66" y="84"/>
                  </a:lnTo>
                  <a:lnTo>
                    <a:pt x="62" y="86"/>
                  </a:lnTo>
                  <a:lnTo>
                    <a:pt x="60" y="90"/>
                  </a:lnTo>
                  <a:lnTo>
                    <a:pt x="58" y="92"/>
                  </a:lnTo>
                  <a:lnTo>
                    <a:pt x="60" y="98"/>
                  </a:lnTo>
                  <a:lnTo>
                    <a:pt x="62" y="104"/>
                  </a:lnTo>
                  <a:lnTo>
                    <a:pt x="66" y="110"/>
                  </a:lnTo>
                  <a:lnTo>
                    <a:pt x="68" y="116"/>
                  </a:lnTo>
                  <a:lnTo>
                    <a:pt x="66" y="140"/>
                  </a:lnTo>
                  <a:lnTo>
                    <a:pt x="62" y="168"/>
                  </a:lnTo>
                  <a:lnTo>
                    <a:pt x="62" y="172"/>
                  </a:lnTo>
                  <a:lnTo>
                    <a:pt x="58" y="174"/>
                  </a:lnTo>
                  <a:lnTo>
                    <a:pt x="46" y="176"/>
                  </a:lnTo>
                  <a:lnTo>
                    <a:pt x="36" y="178"/>
                  </a:lnTo>
                  <a:lnTo>
                    <a:pt x="26" y="180"/>
                  </a:lnTo>
                  <a:lnTo>
                    <a:pt x="20" y="184"/>
                  </a:lnTo>
                  <a:lnTo>
                    <a:pt x="18" y="188"/>
                  </a:lnTo>
                  <a:lnTo>
                    <a:pt x="16" y="196"/>
                  </a:lnTo>
                  <a:lnTo>
                    <a:pt x="14" y="204"/>
                  </a:lnTo>
                  <a:lnTo>
                    <a:pt x="10" y="216"/>
                  </a:lnTo>
                  <a:lnTo>
                    <a:pt x="8" y="220"/>
                  </a:lnTo>
                  <a:lnTo>
                    <a:pt x="6" y="222"/>
                  </a:lnTo>
                  <a:lnTo>
                    <a:pt x="2" y="226"/>
                  </a:lnTo>
                  <a:lnTo>
                    <a:pt x="0" y="230"/>
                  </a:lnTo>
                  <a:lnTo>
                    <a:pt x="2" y="236"/>
                  </a:lnTo>
                  <a:lnTo>
                    <a:pt x="4" y="240"/>
                  </a:lnTo>
                  <a:lnTo>
                    <a:pt x="8" y="248"/>
                  </a:lnTo>
                  <a:lnTo>
                    <a:pt x="14" y="256"/>
                  </a:lnTo>
                  <a:lnTo>
                    <a:pt x="16" y="260"/>
                  </a:lnTo>
                  <a:lnTo>
                    <a:pt x="16" y="266"/>
                  </a:lnTo>
                  <a:lnTo>
                    <a:pt x="24" y="268"/>
                  </a:lnTo>
                  <a:lnTo>
                    <a:pt x="30" y="272"/>
                  </a:lnTo>
                  <a:lnTo>
                    <a:pt x="36" y="278"/>
                  </a:lnTo>
                  <a:lnTo>
                    <a:pt x="40" y="280"/>
                  </a:lnTo>
                  <a:lnTo>
                    <a:pt x="44" y="278"/>
                  </a:lnTo>
                  <a:lnTo>
                    <a:pt x="46" y="278"/>
                  </a:lnTo>
                  <a:lnTo>
                    <a:pt x="48" y="270"/>
                  </a:lnTo>
                  <a:lnTo>
                    <a:pt x="58" y="270"/>
                  </a:lnTo>
                  <a:lnTo>
                    <a:pt x="58" y="286"/>
                  </a:lnTo>
                  <a:lnTo>
                    <a:pt x="58" y="292"/>
                  </a:lnTo>
                  <a:lnTo>
                    <a:pt x="60" y="294"/>
                  </a:lnTo>
                  <a:lnTo>
                    <a:pt x="62" y="296"/>
                  </a:lnTo>
                  <a:lnTo>
                    <a:pt x="64" y="296"/>
                  </a:lnTo>
                  <a:lnTo>
                    <a:pt x="66" y="296"/>
                  </a:lnTo>
                  <a:lnTo>
                    <a:pt x="74" y="298"/>
                  </a:lnTo>
                  <a:lnTo>
                    <a:pt x="86" y="300"/>
                  </a:lnTo>
                  <a:lnTo>
                    <a:pt x="94" y="296"/>
                  </a:lnTo>
                  <a:lnTo>
                    <a:pt x="102" y="290"/>
                  </a:lnTo>
                  <a:lnTo>
                    <a:pt x="116" y="280"/>
                  </a:lnTo>
                  <a:lnTo>
                    <a:pt x="122" y="276"/>
                  </a:lnTo>
                  <a:lnTo>
                    <a:pt x="130" y="274"/>
                  </a:lnTo>
                  <a:lnTo>
                    <a:pt x="136" y="274"/>
                  </a:lnTo>
                  <a:lnTo>
                    <a:pt x="138" y="276"/>
                  </a:lnTo>
                  <a:lnTo>
                    <a:pt x="140" y="280"/>
                  </a:lnTo>
                  <a:lnTo>
                    <a:pt x="140" y="284"/>
                  </a:lnTo>
                  <a:lnTo>
                    <a:pt x="138" y="294"/>
                  </a:lnTo>
                  <a:lnTo>
                    <a:pt x="140" y="304"/>
                  </a:lnTo>
                  <a:lnTo>
                    <a:pt x="144" y="310"/>
                  </a:lnTo>
                  <a:lnTo>
                    <a:pt x="148" y="318"/>
                  </a:lnTo>
                  <a:lnTo>
                    <a:pt x="158" y="324"/>
                  </a:lnTo>
                  <a:lnTo>
                    <a:pt x="168" y="328"/>
                  </a:lnTo>
                  <a:lnTo>
                    <a:pt x="172" y="326"/>
                  </a:lnTo>
                  <a:lnTo>
                    <a:pt x="174" y="328"/>
                  </a:lnTo>
                  <a:lnTo>
                    <a:pt x="178" y="332"/>
                  </a:lnTo>
                  <a:lnTo>
                    <a:pt x="182" y="334"/>
                  </a:lnTo>
                  <a:lnTo>
                    <a:pt x="188" y="336"/>
                  </a:lnTo>
                  <a:lnTo>
                    <a:pt x="188" y="340"/>
                  </a:lnTo>
                  <a:lnTo>
                    <a:pt x="190" y="342"/>
                  </a:lnTo>
                  <a:lnTo>
                    <a:pt x="194" y="342"/>
                  </a:lnTo>
                  <a:lnTo>
                    <a:pt x="198" y="342"/>
                  </a:lnTo>
                  <a:lnTo>
                    <a:pt x="208" y="340"/>
                  </a:lnTo>
                  <a:lnTo>
                    <a:pt x="212" y="342"/>
                  </a:lnTo>
                  <a:lnTo>
                    <a:pt x="216" y="344"/>
                  </a:lnTo>
                  <a:lnTo>
                    <a:pt x="220" y="354"/>
                  </a:lnTo>
                  <a:lnTo>
                    <a:pt x="222" y="364"/>
                  </a:lnTo>
                  <a:lnTo>
                    <a:pt x="224" y="366"/>
                  </a:lnTo>
                  <a:lnTo>
                    <a:pt x="226" y="368"/>
                  </a:lnTo>
                  <a:lnTo>
                    <a:pt x="226" y="376"/>
                  </a:lnTo>
                  <a:lnTo>
                    <a:pt x="226" y="382"/>
                  </a:lnTo>
                  <a:lnTo>
                    <a:pt x="228" y="386"/>
                  </a:lnTo>
                  <a:lnTo>
                    <a:pt x="232" y="390"/>
                  </a:lnTo>
                  <a:lnTo>
                    <a:pt x="242" y="392"/>
                  </a:lnTo>
                  <a:lnTo>
                    <a:pt x="254" y="394"/>
                  </a:lnTo>
                  <a:lnTo>
                    <a:pt x="254" y="400"/>
                  </a:lnTo>
                  <a:lnTo>
                    <a:pt x="254" y="404"/>
                  </a:lnTo>
                  <a:lnTo>
                    <a:pt x="258" y="408"/>
                  </a:lnTo>
                  <a:lnTo>
                    <a:pt x="260" y="412"/>
                  </a:lnTo>
                  <a:lnTo>
                    <a:pt x="268" y="420"/>
                  </a:lnTo>
                  <a:lnTo>
                    <a:pt x="270" y="422"/>
                  </a:lnTo>
                  <a:lnTo>
                    <a:pt x="270" y="430"/>
                  </a:lnTo>
                  <a:lnTo>
                    <a:pt x="270" y="436"/>
                  </a:lnTo>
                  <a:lnTo>
                    <a:pt x="266" y="444"/>
                  </a:lnTo>
                  <a:lnTo>
                    <a:pt x="264" y="448"/>
                  </a:lnTo>
                  <a:lnTo>
                    <a:pt x="264" y="454"/>
                  </a:lnTo>
                  <a:lnTo>
                    <a:pt x="264" y="464"/>
                  </a:lnTo>
                  <a:lnTo>
                    <a:pt x="270" y="480"/>
                  </a:lnTo>
                  <a:lnTo>
                    <a:pt x="276" y="496"/>
                  </a:lnTo>
                  <a:lnTo>
                    <a:pt x="278" y="500"/>
                  </a:lnTo>
                  <a:lnTo>
                    <a:pt x="282" y="502"/>
                  </a:lnTo>
                  <a:lnTo>
                    <a:pt x="292" y="502"/>
                  </a:lnTo>
                  <a:lnTo>
                    <a:pt x="300" y="504"/>
                  </a:lnTo>
                  <a:lnTo>
                    <a:pt x="306" y="508"/>
                  </a:lnTo>
                  <a:lnTo>
                    <a:pt x="308" y="514"/>
                  </a:lnTo>
                  <a:lnTo>
                    <a:pt x="314" y="526"/>
                  </a:lnTo>
                  <a:lnTo>
                    <a:pt x="320" y="536"/>
                  </a:lnTo>
                  <a:lnTo>
                    <a:pt x="322" y="532"/>
                  </a:lnTo>
                  <a:lnTo>
                    <a:pt x="326" y="530"/>
                  </a:lnTo>
                  <a:lnTo>
                    <a:pt x="328" y="528"/>
                  </a:lnTo>
                  <a:lnTo>
                    <a:pt x="332" y="530"/>
                  </a:lnTo>
                  <a:lnTo>
                    <a:pt x="332" y="534"/>
                  </a:lnTo>
                  <a:lnTo>
                    <a:pt x="332" y="540"/>
                  </a:lnTo>
                  <a:lnTo>
                    <a:pt x="332" y="554"/>
                  </a:lnTo>
                  <a:lnTo>
                    <a:pt x="332" y="564"/>
                  </a:lnTo>
                  <a:lnTo>
                    <a:pt x="338" y="564"/>
                  </a:lnTo>
                  <a:lnTo>
                    <a:pt x="344" y="562"/>
                  </a:lnTo>
                  <a:lnTo>
                    <a:pt x="346" y="572"/>
                  </a:lnTo>
                  <a:lnTo>
                    <a:pt x="348" y="582"/>
                  </a:lnTo>
                  <a:lnTo>
                    <a:pt x="348" y="586"/>
                  </a:lnTo>
                  <a:lnTo>
                    <a:pt x="346" y="590"/>
                  </a:lnTo>
                  <a:lnTo>
                    <a:pt x="340" y="596"/>
                  </a:lnTo>
                  <a:lnTo>
                    <a:pt x="326" y="602"/>
                  </a:lnTo>
                  <a:lnTo>
                    <a:pt x="318" y="610"/>
                  </a:lnTo>
                  <a:lnTo>
                    <a:pt x="308" y="622"/>
                  </a:lnTo>
                  <a:lnTo>
                    <a:pt x="302" y="636"/>
                  </a:lnTo>
                  <a:lnTo>
                    <a:pt x="298" y="642"/>
                  </a:lnTo>
                  <a:lnTo>
                    <a:pt x="298" y="648"/>
                  </a:lnTo>
                  <a:lnTo>
                    <a:pt x="308" y="648"/>
                  </a:lnTo>
                  <a:lnTo>
                    <a:pt x="318" y="652"/>
                  </a:lnTo>
                  <a:lnTo>
                    <a:pt x="330" y="660"/>
                  </a:lnTo>
                  <a:lnTo>
                    <a:pt x="340" y="666"/>
                  </a:lnTo>
                  <a:lnTo>
                    <a:pt x="362" y="684"/>
                  </a:lnTo>
                  <a:lnTo>
                    <a:pt x="380" y="698"/>
                  </a:lnTo>
                  <a:lnTo>
                    <a:pt x="382" y="686"/>
                  </a:lnTo>
                  <a:lnTo>
                    <a:pt x="384" y="674"/>
                  </a:lnTo>
                  <a:lnTo>
                    <a:pt x="390" y="672"/>
                  </a:lnTo>
                  <a:lnTo>
                    <a:pt x="396" y="668"/>
                  </a:lnTo>
                  <a:lnTo>
                    <a:pt x="402" y="664"/>
                  </a:lnTo>
                  <a:lnTo>
                    <a:pt x="406" y="656"/>
                  </a:lnTo>
                  <a:lnTo>
                    <a:pt x="414" y="638"/>
                  </a:lnTo>
                  <a:lnTo>
                    <a:pt x="418" y="624"/>
                  </a:lnTo>
                  <a:lnTo>
                    <a:pt x="422" y="620"/>
                  </a:lnTo>
                  <a:lnTo>
                    <a:pt x="424" y="620"/>
                  </a:lnTo>
                  <a:lnTo>
                    <a:pt x="426" y="618"/>
                  </a:lnTo>
                  <a:lnTo>
                    <a:pt x="430" y="614"/>
                  </a:lnTo>
                  <a:lnTo>
                    <a:pt x="436" y="596"/>
                  </a:lnTo>
                  <a:lnTo>
                    <a:pt x="434" y="594"/>
                  </a:lnTo>
                  <a:lnTo>
                    <a:pt x="432" y="592"/>
                  </a:lnTo>
                  <a:lnTo>
                    <a:pt x="428" y="588"/>
                  </a:lnTo>
                  <a:lnTo>
                    <a:pt x="428" y="560"/>
                  </a:lnTo>
                  <a:lnTo>
                    <a:pt x="432" y="554"/>
                  </a:lnTo>
                  <a:lnTo>
                    <a:pt x="438" y="546"/>
                  </a:lnTo>
                  <a:lnTo>
                    <a:pt x="454" y="534"/>
                  </a:lnTo>
                  <a:lnTo>
                    <a:pt x="472" y="524"/>
                  </a:lnTo>
                  <a:lnTo>
                    <a:pt x="488" y="516"/>
                  </a:lnTo>
                  <a:lnTo>
                    <a:pt x="498" y="514"/>
                  </a:lnTo>
                  <a:lnTo>
                    <a:pt x="510" y="514"/>
                  </a:lnTo>
                  <a:lnTo>
                    <a:pt x="522" y="512"/>
                  </a:lnTo>
                  <a:lnTo>
                    <a:pt x="528" y="510"/>
                  </a:lnTo>
                  <a:lnTo>
                    <a:pt x="528" y="506"/>
                  </a:lnTo>
                  <a:lnTo>
                    <a:pt x="538" y="494"/>
                  </a:lnTo>
                  <a:lnTo>
                    <a:pt x="546" y="478"/>
                  </a:lnTo>
                  <a:lnTo>
                    <a:pt x="558" y="448"/>
                  </a:lnTo>
                  <a:lnTo>
                    <a:pt x="560" y="438"/>
                  </a:lnTo>
                  <a:lnTo>
                    <a:pt x="562" y="428"/>
                  </a:lnTo>
                  <a:lnTo>
                    <a:pt x="562" y="420"/>
                  </a:lnTo>
                  <a:lnTo>
                    <a:pt x="564" y="418"/>
                  </a:lnTo>
                  <a:lnTo>
                    <a:pt x="568" y="414"/>
                  </a:lnTo>
                  <a:lnTo>
                    <a:pt x="562" y="412"/>
                  </a:lnTo>
                  <a:lnTo>
                    <a:pt x="572" y="380"/>
                  </a:lnTo>
                  <a:lnTo>
                    <a:pt x="570" y="366"/>
                  </a:lnTo>
                  <a:lnTo>
                    <a:pt x="568" y="360"/>
                  </a:lnTo>
                  <a:lnTo>
                    <a:pt x="568" y="350"/>
                  </a:lnTo>
                  <a:lnTo>
                    <a:pt x="566" y="340"/>
                  </a:lnTo>
                  <a:lnTo>
                    <a:pt x="564" y="338"/>
                  </a:lnTo>
                  <a:lnTo>
                    <a:pt x="566" y="332"/>
                  </a:lnTo>
                  <a:lnTo>
                    <a:pt x="568" y="328"/>
                  </a:lnTo>
                  <a:lnTo>
                    <a:pt x="572" y="326"/>
                  </a:lnTo>
                  <a:lnTo>
                    <a:pt x="580" y="326"/>
                  </a:lnTo>
                  <a:lnTo>
                    <a:pt x="584" y="316"/>
                  </a:lnTo>
                  <a:lnTo>
                    <a:pt x="590" y="306"/>
                  </a:lnTo>
                  <a:lnTo>
                    <a:pt x="590" y="304"/>
                  </a:lnTo>
                  <a:lnTo>
                    <a:pt x="596" y="294"/>
                  </a:lnTo>
                  <a:lnTo>
                    <a:pt x="602" y="284"/>
                  </a:lnTo>
                  <a:lnTo>
                    <a:pt x="614" y="268"/>
                  </a:lnTo>
                  <a:lnTo>
                    <a:pt x="622" y="258"/>
                  </a:lnTo>
                  <a:lnTo>
                    <a:pt x="628" y="250"/>
                  </a:lnTo>
                  <a:lnTo>
                    <a:pt x="630" y="236"/>
                  </a:lnTo>
                  <a:lnTo>
                    <a:pt x="632" y="224"/>
                  </a:lnTo>
                  <a:lnTo>
                    <a:pt x="632" y="208"/>
                  </a:lnTo>
                  <a:lnTo>
                    <a:pt x="628" y="196"/>
                  </a:lnTo>
                  <a:lnTo>
                    <a:pt x="626" y="192"/>
                  </a:lnTo>
                  <a:lnTo>
                    <a:pt x="622" y="186"/>
                  </a:lnTo>
                  <a:lnTo>
                    <a:pt x="618" y="184"/>
                  </a:lnTo>
                  <a:lnTo>
                    <a:pt x="614" y="182"/>
                  </a:lnTo>
                  <a:lnTo>
                    <a:pt x="604" y="182"/>
                  </a:lnTo>
                  <a:lnTo>
                    <a:pt x="594" y="176"/>
                  </a:lnTo>
                  <a:lnTo>
                    <a:pt x="586" y="172"/>
                  </a:lnTo>
                  <a:lnTo>
                    <a:pt x="580" y="166"/>
                  </a:lnTo>
                  <a:lnTo>
                    <a:pt x="566" y="152"/>
                  </a:lnTo>
                  <a:lnTo>
                    <a:pt x="556" y="146"/>
                  </a:lnTo>
                  <a:lnTo>
                    <a:pt x="548" y="142"/>
                  </a:lnTo>
                  <a:lnTo>
                    <a:pt x="538" y="142"/>
                  </a:lnTo>
                  <a:lnTo>
                    <a:pt x="530" y="142"/>
                  </a:lnTo>
                  <a:lnTo>
                    <a:pt x="522" y="144"/>
                  </a:lnTo>
                  <a:lnTo>
                    <a:pt x="512" y="142"/>
                  </a:lnTo>
                  <a:lnTo>
                    <a:pt x="508" y="140"/>
                  </a:lnTo>
                  <a:lnTo>
                    <a:pt x="504" y="136"/>
                  </a:lnTo>
                  <a:lnTo>
                    <a:pt x="500" y="134"/>
                  </a:lnTo>
                  <a:lnTo>
                    <a:pt x="494" y="132"/>
                  </a:lnTo>
                  <a:lnTo>
                    <a:pt x="486" y="134"/>
                  </a:lnTo>
                  <a:lnTo>
                    <a:pt x="480" y="136"/>
                  </a:lnTo>
                  <a:lnTo>
                    <a:pt x="476" y="140"/>
                  </a:lnTo>
                  <a:lnTo>
                    <a:pt x="472" y="142"/>
                  </a:lnTo>
                  <a:lnTo>
                    <a:pt x="470" y="132"/>
                  </a:lnTo>
                  <a:lnTo>
                    <a:pt x="466" y="124"/>
                  </a:lnTo>
                  <a:lnTo>
                    <a:pt x="460" y="120"/>
                  </a:lnTo>
                  <a:lnTo>
                    <a:pt x="454" y="114"/>
                  </a:lnTo>
                  <a:lnTo>
                    <a:pt x="446" y="110"/>
                  </a:lnTo>
                  <a:lnTo>
                    <a:pt x="440" y="106"/>
                  </a:lnTo>
                  <a:lnTo>
                    <a:pt x="430" y="104"/>
                  </a:lnTo>
                  <a:lnTo>
                    <a:pt x="422" y="104"/>
                  </a:lnTo>
                  <a:lnTo>
                    <a:pt x="414" y="102"/>
                  </a:lnTo>
                  <a:lnTo>
                    <a:pt x="412" y="114"/>
                  </a:lnTo>
                  <a:lnTo>
                    <a:pt x="406" y="120"/>
                  </a:lnTo>
                  <a:lnTo>
                    <a:pt x="400" y="126"/>
                  </a:lnTo>
                  <a:lnTo>
                    <a:pt x="394" y="134"/>
                  </a:lnTo>
                  <a:lnTo>
                    <a:pt x="392" y="122"/>
                  </a:lnTo>
                  <a:lnTo>
                    <a:pt x="380" y="122"/>
                  </a:lnTo>
                  <a:lnTo>
                    <a:pt x="370" y="120"/>
                  </a:lnTo>
                  <a:lnTo>
                    <a:pt x="360" y="120"/>
                  </a:lnTo>
                  <a:lnTo>
                    <a:pt x="348" y="120"/>
                  </a:lnTo>
                  <a:lnTo>
                    <a:pt x="358" y="116"/>
                  </a:lnTo>
                  <a:lnTo>
                    <a:pt x="366" y="112"/>
                  </a:lnTo>
                  <a:lnTo>
                    <a:pt x="368" y="104"/>
                  </a:lnTo>
                  <a:lnTo>
                    <a:pt x="358" y="106"/>
                  </a:lnTo>
                  <a:lnTo>
                    <a:pt x="364" y="96"/>
                  </a:lnTo>
                  <a:lnTo>
                    <a:pt x="370" y="86"/>
                  </a:lnTo>
                  <a:lnTo>
                    <a:pt x="374" y="82"/>
                  </a:lnTo>
                  <a:lnTo>
                    <a:pt x="380" y="76"/>
                  </a:lnTo>
                  <a:lnTo>
                    <a:pt x="382" y="70"/>
                  </a:lnTo>
                  <a:lnTo>
                    <a:pt x="386" y="64"/>
                  </a:lnTo>
                  <a:lnTo>
                    <a:pt x="376" y="56"/>
                  </a:lnTo>
                  <a:lnTo>
                    <a:pt x="370" y="50"/>
                  </a:lnTo>
                  <a:lnTo>
                    <a:pt x="368" y="42"/>
                  </a:lnTo>
                  <a:lnTo>
                    <a:pt x="368" y="36"/>
                  </a:lnTo>
                  <a:lnTo>
                    <a:pt x="368" y="28"/>
                  </a:lnTo>
                  <a:lnTo>
                    <a:pt x="368" y="20"/>
                  </a:lnTo>
                  <a:lnTo>
                    <a:pt x="364" y="14"/>
                  </a:lnTo>
                  <a:lnTo>
                    <a:pt x="362" y="1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56" name="Freeform 93"/>
            <p:cNvSpPr>
              <a:spLocks noChangeArrowheads="1"/>
            </p:cNvSpPr>
            <p:nvPr/>
          </p:nvSpPr>
          <p:spPr bwMode="auto">
            <a:xfrm>
              <a:off x="1338760" y="2259308"/>
              <a:ext cx="127995" cy="185842"/>
            </a:xfrm>
            <a:custGeom>
              <a:avLst/>
              <a:gdLst>
                <a:gd name="T0" fmla="*/ 2147483646 w 88"/>
                <a:gd name="T1" fmla="*/ 2147483646 h 118"/>
                <a:gd name="T2" fmla="*/ 2147483646 w 88"/>
                <a:gd name="T3" fmla="*/ 2147483646 h 118"/>
                <a:gd name="T4" fmla="*/ 2147483646 w 88"/>
                <a:gd name="T5" fmla="*/ 2147483646 h 118"/>
                <a:gd name="T6" fmla="*/ 2147483646 w 88"/>
                <a:gd name="T7" fmla="*/ 2147483646 h 118"/>
                <a:gd name="T8" fmla="*/ 2147483646 w 88"/>
                <a:gd name="T9" fmla="*/ 2147483646 h 118"/>
                <a:gd name="T10" fmla="*/ 2147483646 w 88"/>
                <a:gd name="T11" fmla="*/ 2147483646 h 118"/>
                <a:gd name="T12" fmla="*/ 2147483646 w 88"/>
                <a:gd name="T13" fmla="*/ 2147483646 h 118"/>
                <a:gd name="T14" fmla="*/ 2147483646 w 88"/>
                <a:gd name="T15" fmla="*/ 2147483646 h 118"/>
                <a:gd name="T16" fmla="*/ 2147483646 w 88"/>
                <a:gd name="T17" fmla="*/ 2147483646 h 118"/>
                <a:gd name="T18" fmla="*/ 2147483646 w 88"/>
                <a:gd name="T19" fmla="*/ 2147483646 h 118"/>
                <a:gd name="T20" fmla="*/ 2147483646 w 88"/>
                <a:gd name="T21" fmla="*/ 2147483646 h 118"/>
                <a:gd name="T22" fmla="*/ 2147483646 w 88"/>
                <a:gd name="T23" fmla="*/ 2147483646 h 118"/>
                <a:gd name="T24" fmla="*/ 2147483646 w 88"/>
                <a:gd name="T25" fmla="*/ 2147483646 h 118"/>
                <a:gd name="T26" fmla="*/ 2147483646 w 88"/>
                <a:gd name="T27" fmla="*/ 2147483646 h 118"/>
                <a:gd name="T28" fmla="*/ 2147483646 w 88"/>
                <a:gd name="T29" fmla="*/ 2147483646 h 118"/>
                <a:gd name="T30" fmla="*/ 2147483646 w 88"/>
                <a:gd name="T31" fmla="*/ 2147483646 h 118"/>
                <a:gd name="T32" fmla="*/ 2147483646 w 88"/>
                <a:gd name="T33" fmla="*/ 2147483646 h 118"/>
                <a:gd name="T34" fmla="*/ 2147483646 w 88"/>
                <a:gd name="T35" fmla="*/ 2147483646 h 118"/>
                <a:gd name="T36" fmla="*/ 2147483646 w 88"/>
                <a:gd name="T37" fmla="*/ 2147483646 h 118"/>
                <a:gd name="T38" fmla="*/ 2147483646 w 88"/>
                <a:gd name="T39" fmla="*/ 2147483646 h 118"/>
                <a:gd name="T40" fmla="*/ 2147483646 w 88"/>
                <a:gd name="T41" fmla="*/ 2147483646 h 118"/>
                <a:gd name="T42" fmla="*/ 2147483646 w 88"/>
                <a:gd name="T43" fmla="*/ 2147483646 h 118"/>
                <a:gd name="T44" fmla="*/ 2147483646 w 88"/>
                <a:gd name="T45" fmla="*/ 2147483646 h 118"/>
                <a:gd name="T46" fmla="*/ 2147483646 w 88"/>
                <a:gd name="T47" fmla="*/ 2147483646 h 118"/>
                <a:gd name="T48" fmla="*/ 2147483646 w 88"/>
                <a:gd name="T49" fmla="*/ 2147483646 h 118"/>
                <a:gd name="T50" fmla="*/ 2147483646 w 88"/>
                <a:gd name="T51" fmla="*/ 2147483646 h 118"/>
                <a:gd name="T52" fmla="*/ 2147483646 w 88"/>
                <a:gd name="T53" fmla="*/ 2147483646 h 118"/>
                <a:gd name="T54" fmla="*/ 2147483646 w 88"/>
                <a:gd name="T55" fmla="*/ 0 h 118"/>
                <a:gd name="T56" fmla="*/ 2147483646 w 88"/>
                <a:gd name="T57" fmla="*/ 2147483646 h 118"/>
                <a:gd name="T58" fmla="*/ 2147483646 w 88"/>
                <a:gd name="T59" fmla="*/ 2147483646 h 118"/>
                <a:gd name="T60" fmla="*/ 2147483646 w 88"/>
                <a:gd name="T61" fmla="*/ 2147483646 h 118"/>
                <a:gd name="T62" fmla="*/ 2147483646 w 88"/>
                <a:gd name="T63" fmla="*/ 2147483646 h 118"/>
                <a:gd name="T64" fmla="*/ 2147483646 w 88"/>
                <a:gd name="T65" fmla="*/ 2147483646 h 118"/>
                <a:gd name="T66" fmla="*/ 2147483646 w 88"/>
                <a:gd name="T67" fmla="*/ 2147483646 h 118"/>
                <a:gd name="T68" fmla="*/ 2147483646 w 88"/>
                <a:gd name="T69" fmla="*/ 2147483646 h 118"/>
                <a:gd name="T70" fmla="*/ 0 w 88"/>
                <a:gd name="T71" fmla="*/ 2147483646 h 118"/>
                <a:gd name="T72" fmla="*/ 2147483646 w 88"/>
                <a:gd name="T73" fmla="*/ 2147483646 h 118"/>
                <a:gd name="T74" fmla="*/ 2147483646 w 88"/>
                <a:gd name="T75" fmla="*/ 2147483646 h 118"/>
                <a:gd name="T76" fmla="*/ 2147483646 w 88"/>
                <a:gd name="T77" fmla="*/ 2147483646 h 118"/>
                <a:gd name="T78" fmla="*/ 2147483646 w 88"/>
                <a:gd name="T79" fmla="*/ 2147483646 h 118"/>
                <a:gd name="T80" fmla="*/ 2147483646 w 88"/>
                <a:gd name="T81" fmla="*/ 2147483646 h 118"/>
                <a:gd name="T82" fmla="*/ 2147483646 w 88"/>
                <a:gd name="T83" fmla="*/ 2147483646 h 118"/>
                <a:gd name="T84" fmla="*/ 2147483646 w 88"/>
                <a:gd name="T85" fmla="*/ 2147483646 h 118"/>
                <a:gd name="T86" fmla="*/ 2147483646 w 88"/>
                <a:gd name="T87" fmla="*/ 2147483646 h 118"/>
                <a:gd name="T88" fmla="*/ 2147483646 w 88"/>
                <a:gd name="T89" fmla="*/ 2147483646 h 118"/>
                <a:gd name="T90" fmla="*/ 2147483646 w 88"/>
                <a:gd name="T91" fmla="*/ 2147483646 h 118"/>
                <a:gd name="T92" fmla="*/ 2147483646 w 88"/>
                <a:gd name="T93" fmla="*/ 2147483646 h 11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88"/>
                <a:gd name="T142" fmla="*/ 0 h 118"/>
                <a:gd name="T143" fmla="*/ 88 w 88"/>
                <a:gd name="T144" fmla="*/ 118 h 11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88" h="118">
                  <a:moveTo>
                    <a:pt x="12" y="86"/>
                  </a:moveTo>
                  <a:lnTo>
                    <a:pt x="10" y="90"/>
                  </a:lnTo>
                  <a:lnTo>
                    <a:pt x="12" y="92"/>
                  </a:lnTo>
                  <a:lnTo>
                    <a:pt x="12" y="98"/>
                  </a:lnTo>
                  <a:lnTo>
                    <a:pt x="10" y="102"/>
                  </a:lnTo>
                  <a:lnTo>
                    <a:pt x="8" y="106"/>
                  </a:lnTo>
                  <a:lnTo>
                    <a:pt x="18" y="112"/>
                  </a:lnTo>
                  <a:lnTo>
                    <a:pt x="30" y="118"/>
                  </a:lnTo>
                  <a:lnTo>
                    <a:pt x="34" y="116"/>
                  </a:lnTo>
                  <a:lnTo>
                    <a:pt x="36" y="112"/>
                  </a:lnTo>
                  <a:lnTo>
                    <a:pt x="40" y="102"/>
                  </a:lnTo>
                  <a:lnTo>
                    <a:pt x="46" y="88"/>
                  </a:lnTo>
                  <a:lnTo>
                    <a:pt x="50" y="84"/>
                  </a:lnTo>
                  <a:lnTo>
                    <a:pt x="56" y="80"/>
                  </a:lnTo>
                  <a:lnTo>
                    <a:pt x="68" y="74"/>
                  </a:lnTo>
                  <a:lnTo>
                    <a:pt x="78" y="66"/>
                  </a:lnTo>
                  <a:lnTo>
                    <a:pt x="84" y="54"/>
                  </a:lnTo>
                  <a:lnTo>
                    <a:pt x="86" y="50"/>
                  </a:lnTo>
                  <a:lnTo>
                    <a:pt x="86" y="42"/>
                  </a:lnTo>
                  <a:lnTo>
                    <a:pt x="88" y="40"/>
                  </a:lnTo>
                  <a:lnTo>
                    <a:pt x="86" y="32"/>
                  </a:lnTo>
                  <a:lnTo>
                    <a:pt x="84" y="28"/>
                  </a:lnTo>
                  <a:lnTo>
                    <a:pt x="86" y="26"/>
                  </a:lnTo>
                  <a:lnTo>
                    <a:pt x="70" y="24"/>
                  </a:lnTo>
                  <a:lnTo>
                    <a:pt x="56" y="18"/>
                  </a:lnTo>
                  <a:lnTo>
                    <a:pt x="42" y="10"/>
                  </a:lnTo>
                  <a:lnTo>
                    <a:pt x="34" y="2"/>
                  </a:lnTo>
                  <a:lnTo>
                    <a:pt x="28" y="0"/>
                  </a:lnTo>
                  <a:lnTo>
                    <a:pt x="20" y="2"/>
                  </a:lnTo>
                  <a:lnTo>
                    <a:pt x="14" y="6"/>
                  </a:lnTo>
                  <a:lnTo>
                    <a:pt x="12" y="10"/>
                  </a:lnTo>
                  <a:lnTo>
                    <a:pt x="12" y="14"/>
                  </a:lnTo>
                  <a:lnTo>
                    <a:pt x="12" y="26"/>
                  </a:lnTo>
                  <a:lnTo>
                    <a:pt x="6" y="40"/>
                  </a:lnTo>
                  <a:lnTo>
                    <a:pt x="2" y="54"/>
                  </a:lnTo>
                  <a:lnTo>
                    <a:pt x="0" y="64"/>
                  </a:lnTo>
                  <a:lnTo>
                    <a:pt x="4" y="70"/>
                  </a:lnTo>
                  <a:lnTo>
                    <a:pt x="6" y="72"/>
                  </a:lnTo>
                  <a:lnTo>
                    <a:pt x="10" y="72"/>
                  </a:lnTo>
                  <a:lnTo>
                    <a:pt x="14" y="70"/>
                  </a:lnTo>
                  <a:lnTo>
                    <a:pt x="18" y="66"/>
                  </a:lnTo>
                  <a:lnTo>
                    <a:pt x="18" y="74"/>
                  </a:lnTo>
                  <a:lnTo>
                    <a:pt x="18" y="80"/>
                  </a:lnTo>
                  <a:lnTo>
                    <a:pt x="12" y="84"/>
                  </a:lnTo>
                  <a:lnTo>
                    <a:pt x="8" y="86"/>
                  </a:lnTo>
                  <a:lnTo>
                    <a:pt x="10" y="86"/>
                  </a:lnTo>
                  <a:lnTo>
                    <a:pt x="12" y="8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57" name="Freeform 94"/>
            <p:cNvSpPr>
              <a:spLocks noChangeArrowheads="1"/>
            </p:cNvSpPr>
            <p:nvPr/>
          </p:nvSpPr>
          <p:spPr bwMode="auto">
            <a:xfrm>
              <a:off x="1331841" y="2308423"/>
              <a:ext cx="305574" cy="525667"/>
            </a:xfrm>
            <a:custGeom>
              <a:avLst/>
              <a:gdLst>
                <a:gd name="T0" fmla="*/ 2147483646 w 208"/>
                <a:gd name="T1" fmla="*/ 2147483646 h 332"/>
                <a:gd name="T2" fmla="*/ 2147483646 w 208"/>
                <a:gd name="T3" fmla="*/ 2147483646 h 332"/>
                <a:gd name="T4" fmla="*/ 2147483646 w 208"/>
                <a:gd name="T5" fmla="*/ 2147483646 h 332"/>
                <a:gd name="T6" fmla="*/ 2147483646 w 208"/>
                <a:gd name="T7" fmla="*/ 2147483646 h 332"/>
                <a:gd name="T8" fmla="*/ 2147483646 w 208"/>
                <a:gd name="T9" fmla="*/ 2147483646 h 332"/>
                <a:gd name="T10" fmla="*/ 2147483646 w 208"/>
                <a:gd name="T11" fmla="*/ 2147483646 h 332"/>
                <a:gd name="T12" fmla="*/ 2147483646 w 208"/>
                <a:gd name="T13" fmla="*/ 2147483646 h 332"/>
                <a:gd name="T14" fmla="*/ 2147483646 w 208"/>
                <a:gd name="T15" fmla="*/ 2147483646 h 332"/>
                <a:gd name="T16" fmla="*/ 0 w 208"/>
                <a:gd name="T17" fmla="*/ 2147483646 h 332"/>
                <a:gd name="T18" fmla="*/ 2147483646 w 208"/>
                <a:gd name="T19" fmla="*/ 2147483646 h 332"/>
                <a:gd name="T20" fmla="*/ 2147483646 w 208"/>
                <a:gd name="T21" fmla="*/ 2147483646 h 332"/>
                <a:gd name="T22" fmla="*/ 2147483646 w 208"/>
                <a:gd name="T23" fmla="*/ 2147483646 h 332"/>
                <a:gd name="T24" fmla="*/ 2147483646 w 208"/>
                <a:gd name="T25" fmla="*/ 2147483646 h 332"/>
                <a:gd name="T26" fmla="*/ 2147483646 w 208"/>
                <a:gd name="T27" fmla="*/ 2147483646 h 332"/>
                <a:gd name="T28" fmla="*/ 2147483646 w 208"/>
                <a:gd name="T29" fmla="*/ 2147483646 h 332"/>
                <a:gd name="T30" fmla="*/ 2147483646 w 208"/>
                <a:gd name="T31" fmla="*/ 2147483646 h 332"/>
                <a:gd name="T32" fmla="*/ 2147483646 w 208"/>
                <a:gd name="T33" fmla="*/ 0 h 332"/>
                <a:gd name="T34" fmla="*/ 2147483646 w 208"/>
                <a:gd name="T35" fmla="*/ 2147483646 h 332"/>
                <a:gd name="T36" fmla="*/ 2147483646 w 208"/>
                <a:gd name="T37" fmla="*/ 2147483646 h 332"/>
                <a:gd name="T38" fmla="*/ 2147483646 w 208"/>
                <a:gd name="T39" fmla="*/ 2147483646 h 332"/>
                <a:gd name="T40" fmla="*/ 2147483646 w 208"/>
                <a:gd name="T41" fmla="*/ 2147483646 h 332"/>
                <a:gd name="T42" fmla="*/ 2147483646 w 208"/>
                <a:gd name="T43" fmla="*/ 2147483646 h 332"/>
                <a:gd name="T44" fmla="*/ 2147483646 w 208"/>
                <a:gd name="T45" fmla="*/ 2147483646 h 332"/>
                <a:gd name="T46" fmla="*/ 2147483646 w 208"/>
                <a:gd name="T47" fmla="*/ 2147483646 h 332"/>
                <a:gd name="T48" fmla="*/ 2147483646 w 208"/>
                <a:gd name="T49" fmla="*/ 2147483646 h 332"/>
                <a:gd name="T50" fmla="*/ 2147483646 w 208"/>
                <a:gd name="T51" fmla="*/ 2147483646 h 332"/>
                <a:gd name="T52" fmla="*/ 2147483646 w 208"/>
                <a:gd name="T53" fmla="*/ 2147483646 h 332"/>
                <a:gd name="T54" fmla="*/ 2147483646 w 208"/>
                <a:gd name="T55" fmla="*/ 2147483646 h 332"/>
                <a:gd name="T56" fmla="*/ 2147483646 w 208"/>
                <a:gd name="T57" fmla="*/ 2147483646 h 332"/>
                <a:gd name="T58" fmla="*/ 2147483646 w 208"/>
                <a:gd name="T59" fmla="*/ 2147483646 h 332"/>
                <a:gd name="T60" fmla="*/ 2147483646 w 208"/>
                <a:gd name="T61" fmla="*/ 2147483646 h 332"/>
                <a:gd name="T62" fmla="*/ 2147483646 w 208"/>
                <a:gd name="T63" fmla="*/ 2147483646 h 332"/>
                <a:gd name="T64" fmla="*/ 2147483646 w 208"/>
                <a:gd name="T65" fmla="*/ 2147483646 h 332"/>
                <a:gd name="T66" fmla="*/ 2147483646 w 208"/>
                <a:gd name="T67" fmla="*/ 2147483646 h 332"/>
                <a:gd name="T68" fmla="*/ 2147483646 w 208"/>
                <a:gd name="T69" fmla="*/ 2147483646 h 332"/>
                <a:gd name="T70" fmla="*/ 2147483646 w 208"/>
                <a:gd name="T71" fmla="*/ 2147483646 h 332"/>
                <a:gd name="T72" fmla="*/ 2147483646 w 208"/>
                <a:gd name="T73" fmla="*/ 2147483646 h 332"/>
                <a:gd name="T74" fmla="*/ 2147483646 w 208"/>
                <a:gd name="T75" fmla="*/ 2147483646 h 332"/>
                <a:gd name="T76" fmla="*/ 2147483646 w 208"/>
                <a:gd name="T77" fmla="*/ 2147483646 h 332"/>
                <a:gd name="T78" fmla="*/ 2147483646 w 208"/>
                <a:gd name="T79" fmla="*/ 2147483646 h 332"/>
                <a:gd name="T80" fmla="*/ 2147483646 w 208"/>
                <a:gd name="T81" fmla="*/ 2147483646 h 332"/>
                <a:gd name="T82" fmla="*/ 2147483646 w 208"/>
                <a:gd name="T83" fmla="*/ 2147483646 h 332"/>
                <a:gd name="T84" fmla="*/ 2147483646 w 208"/>
                <a:gd name="T85" fmla="*/ 2147483646 h 3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08"/>
                <a:gd name="T130" fmla="*/ 0 h 332"/>
                <a:gd name="T131" fmla="*/ 208 w 208"/>
                <a:gd name="T132" fmla="*/ 332 h 3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08" h="332">
                  <a:moveTo>
                    <a:pt x="186" y="332"/>
                  </a:moveTo>
                  <a:lnTo>
                    <a:pt x="180" y="324"/>
                  </a:lnTo>
                  <a:lnTo>
                    <a:pt x="174" y="318"/>
                  </a:lnTo>
                  <a:lnTo>
                    <a:pt x="154" y="300"/>
                  </a:lnTo>
                  <a:lnTo>
                    <a:pt x="146" y="294"/>
                  </a:lnTo>
                  <a:lnTo>
                    <a:pt x="136" y="292"/>
                  </a:lnTo>
                  <a:lnTo>
                    <a:pt x="118" y="282"/>
                  </a:lnTo>
                  <a:lnTo>
                    <a:pt x="108" y="276"/>
                  </a:lnTo>
                  <a:lnTo>
                    <a:pt x="98" y="268"/>
                  </a:lnTo>
                  <a:lnTo>
                    <a:pt x="94" y="262"/>
                  </a:lnTo>
                  <a:lnTo>
                    <a:pt x="90" y="254"/>
                  </a:lnTo>
                  <a:lnTo>
                    <a:pt x="80" y="232"/>
                  </a:lnTo>
                  <a:lnTo>
                    <a:pt x="72" y="212"/>
                  </a:lnTo>
                  <a:lnTo>
                    <a:pt x="62" y="194"/>
                  </a:lnTo>
                  <a:lnTo>
                    <a:pt x="52" y="174"/>
                  </a:lnTo>
                  <a:lnTo>
                    <a:pt x="46" y="158"/>
                  </a:lnTo>
                  <a:lnTo>
                    <a:pt x="40" y="146"/>
                  </a:lnTo>
                  <a:lnTo>
                    <a:pt x="32" y="132"/>
                  </a:lnTo>
                  <a:lnTo>
                    <a:pt x="24" y="118"/>
                  </a:lnTo>
                  <a:lnTo>
                    <a:pt x="22" y="114"/>
                  </a:lnTo>
                  <a:lnTo>
                    <a:pt x="18" y="112"/>
                  </a:lnTo>
                  <a:lnTo>
                    <a:pt x="12" y="108"/>
                  </a:lnTo>
                  <a:lnTo>
                    <a:pt x="4" y="106"/>
                  </a:lnTo>
                  <a:lnTo>
                    <a:pt x="2" y="104"/>
                  </a:lnTo>
                  <a:lnTo>
                    <a:pt x="0" y="100"/>
                  </a:lnTo>
                  <a:lnTo>
                    <a:pt x="0" y="82"/>
                  </a:lnTo>
                  <a:lnTo>
                    <a:pt x="0" y="66"/>
                  </a:lnTo>
                  <a:lnTo>
                    <a:pt x="2" y="64"/>
                  </a:lnTo>
                  <a:lnTo>
                    <a:pt x="4" y="60"/>
                  </a:lnTo>
                  <a:lnTo>
                    <a:pt x="12" y="54"/>
                  </a:lnTo>
                  <a:lnTo>
                    <a:pt x="16" y="54"/>
                  </a:lnTo>
                  <a:lnTo>
                    <a:pt x="14" y="58"/>
                  </a:lnTo>
                  <a:lnTo>
                    <a:pt x="16" y="60"/>
                  </a:lnTo>
                  <a:lnTo>
                    <a:pt x="16" y="66"/>
                  </a:lnTo>
                  <a:lnTo>
                    <a:pt x="14" y="70"/>
                  </a:lnTo>
                  <a:lnTo>
                    <a:pt x="12" y="74"/>
                  </a:lnTo>
                  <a:lnTo>
                    <a:pt x="22" y="80"/>
                  </a:lnTo>
                  <a:lnTo>
                    <a:pt x="34" y="86"/>
                  </a:lnTo>
                  <a:lnTo>
                    <a:pt x="38" y="84"/>
                  </a:lnTo>
                  <a:lnTo>
                    <a:pt x="40" y="80"/>
                  </a:lnTo>
                  <a:lnTo>
                    <a:pt x="44" y="70"/>
                  </a:lnTo>
                  <a:lnTo>
                    <a:pt x="50" y="56"/>
                  </a:lnTo>
                  <a:lnTo>
                    <a:pt x="54" y="52"/>
                  </a:lnTo>
                  <a:lnTo>
                    <a:pt x="60" y="48"/>
                  </a:lnTo>
                  <a:lnTo>
                    <a:pt x="72" y="42"/>
                  </a:lnTo>
                  <a:lnTo>
                    <a:pt x="82" y="34"/>
                  </a:lnTo>
                  <a:lnTo>
                    <a:pt x="88" y="22"/>
                  </a:lnTo>
                  <a:lnTo>
                    <a:pt x="90" y="18"/>
                  </a:lnTo>
                  <a:lnTo>
                    <a:pt x="90" y="10"/>
                  </a:lnTo>
                  <a:lnTo>
                    <a:pt x="92" y="8"/>
                  </a:lnTo>
                  <a:lnTo>
                    <a:pt x="90" y="0"/>
                  </a:lnTo>
                  <a:lnTo>
                    <a:pt x="96" y="0"/>
                  </a:lnTo>
                  <a:lnTo>
                    <a:pt x="100" y="4"/>
                  </a:lnTo>
                  <a:lnTo>
                    <a:pt x="106" y="8"/>
                  </a:lnTo>
                  <a:lnTo>
                    <a:pt x="114" y="14"/>
                  </a:lnTo>
                  <a:lnTo>
                    <a:pt x="120" y="22"/>
                  </a:lnTo>
                  <a:lnTo>
                    <a:pt x="124" y="26"/>
                  </a:lnTo>
                  <a:lnTo>
                    <a:pt x="126" y="34"/>
                  </a:lnTo>
                  <a:lnTo>
                    <a:pt x="128" y="42"/>
                  </a:lnTo>
                  <a:lnTo>
                    <a:pt x="144" y="42"/>
                  </a:lnTo>
                  <a:lnTo>
                    <a:pt x="146" y="42"/>
                  </a:lnTo>
                  <a:lnTo>
                    <a:pt x="148" y="40"/>
                  </a:lnTo>
                  <a:lnTo>
                    <a:pt x="152" y="38"/>
                  </a:lnTo>
                  <a:lnTo>
                    <a:pt x="154" y="38"/>
                  </a:lnTo>
                  <a:lnTo>
                    <a:pt x="156" y="40"/>
                  </a:lnTo>
                  <a:lnTo>
                    <a:pt x="160" y="44"/>
                  </a:lnTo>
                  <a:lnTo>
                    <a:pt x="160" y="40"/>
                  </a:lnTo>
                  <a:lnTo>
                    <a:pt x="164" y="38"/>
                  </a:lnTo>
                  <a:lnTo>
                    <a:pt x="172" y="40"/>
                  </a:lnTo>
                  <a:lnTo>
                    <a:pt x="178" y="44"/>
                  </a:lnTo>
                  <a:lnTo>
                    <a:pt x="176" y="48"/>
                  </a:lnTo>
                  <a:lnTo>
                    <a:pt x="174" y="52"/>
                  </a:lnTo>
                  <a:lnTo>
                    <a:pt x="170" y="56"/>
                  </a:lnTo>
                  <a:lnTo>
                    <a:pt x="168" y="60"/>
                  </a:lnTo>
                  <a:lnTo>
                    <a:pt x="170" y="64"/>
                  </a:lnTo>
                  <a:lnTo>
                    <a:pt x="174" y="66"/>
                  </a:lnTo>
                  <a:lnTo>
                    <a:pt x="180" y="70"/>
                  </a:lnTo>
                  <a:lnTo>
                    <a:pt x="180" y="74"/>
                  </a:lnTo>
                  <a:lnTo>
                    <a:pt x="176" y="76"/>
                  </a:lnTo>
                  <a:lnTo>
                    <a:pt x="164" y="78"/>
                  </a:lnTo>
                  <a:lnTo>
                    <a:pt x="154" y="80"/>
                  </a:lnTo>
                  <a:lnTo>
                    <a:pt x="144" y="82"/>
                  </a:lnTo>
                  <a:lnTo>
                    <a:pt x="138" y="86"/>
                  </a:lnTo>
                  <a:lnTo>
                    <a:pt x="136" y="90"/>
                  </a:lnTo>
                  <a:lnTo>
                    <a:pt x="134" y="98"/>
                  </a:lnTo>
                  <a:lnTo>
                    <a:pt x="132" y="106"/>
                  </a:lnTo>
                  <a:lnTo>
                    <a:pt x="128" y="118"/>
                  </a:lnTo>
                  <a:lnTo>
                    <a:pt x="126" y="122"/>
                  </a:lnTo>
                  <a:lnTo>
                    <a:pt x="124" y="124"/>
                  </a:lnTo>
                  <a:lnTo>
                    <a:pt x="120" y="128"/>
                  </a:lnTo>
                  <a:lnTo>
                    <a:pt x="118" y="132"/>
                  </a:lnTo>
                  <a:lnTo>
                    <a:pt x="120" y="138"/>
                  </a:lnTo>
                  <a:lnTo>
                    <a:pt x="122" y="142"/>
                  </a:lnTo>
                  <a:lnTo>
                    <a:pt x="126" y="150"/>
                  </a:lnTo>
                  <a:lnTo>
                    <a:pt x="132" y="158"/>
                  </a:lnTo>
                  <a:lnTo>
                    <a:pt x="134" y="162"/>
                  </a:lnTo>
                  <a:lnTo>
                    <a:pt x="134" y="168"/>
                  </a:lnTo>
                  <a:lnTo>
                    <a:pt x="142" y="170"/>
                  </a:lnTo>
                  <a:lnTo>
                    <a:pt x="148" y="174"/>
                  </a:lnTo>
                  <a:lnTo>
                    <a:pt x="154" y="180"/>
                  </a:lnTo>
                  <a:lnTo>
                    <a:pt x="158" y="182"/>
                  </a:lnTo>
                  <a:lnTo>
                    <a:pt x="162" y="180"/>
                  </a:lnTo>
                  <a:lnTo>
                    <a:pt x="164" y="180"/>
                  </a:lnTo>
                  <a:lnTo>
                    <a:pt x="166" y="172"/>
                  </a:lnTo>
                  <a:lnTo>
                    <a:pt x="176" y="172"/>
                  </a:lnTo>
                  <a:lnTo>
                    <a:pt x="176" y="188"/>
                  </a:lnTo>
                  <a:lnTo>
                    <a:pt x="176" y="194"/>
                  </a:lnTo>
                  <a:lnTo>
                    <a:pt x="178" y="196"/>
                  </a:lnTo>
                  <a:lnTo>
                    <a:pt x="180" y="198"/>
                  </a:lnTo>
                  <a:lnTo>
                    <a:pt x="182" y="198"/>
                  </a:lnTo>
                  <a:lnTo>
                    <a:pt x="184" y="198"/>
                  </a:lnTo>
                  <a:lnTo>
                    <a:pt x="192" y="200"/>
                  </a:lnTo>
                  <a:lnTo>
                    <a:pt x="202" y="212"/>
                  </a:lnTo>
                  <a:lnTo>
                    <a:pt x="206" y="218"/>
                  </a:lnTo>
                  <a:lnTo>
                    <a:pt x="208" y="226"/>
                  </a:lnTo>
                  <a:lnTo>
                    <a:pt x="206" y="258"/>
                  </a:lnTo>
                  <a:lnTo>
                    <a:pt x="204" y="264"/>
                  </a:lnTo>
                  <a:lnTo>
                    <a:pt x="204" y="266"/>
                  </a:lnTo>
                  <a:lnTo>
                    <a:pt x="202" y="270"/>
                  </a:lnTo>
                  <a:lnTo>
                    <a:pt x="200" y="276"/>
                  </a:lnTo>
                  <a:lnTo>
                    <a:pt x="202" y="290"/>
                  </a:lnTo>
                  <a:lnTo>
                    <a:pt x="204" y="294"/>
                  </a:lnTo>
                  <a:lnTo>
                    <a:pt x="208" y="296"/>
                  </a:lnTo>
                  <a:lnTo>
                    <a:pt x="204" y="306"/>
                  </a:lnTo>
                  <a:lnTo>
                    <a:pt x="202" y="316"/>
                  </a:lnTo>
                  <a:lnTo>
                    <a:pt x="200" y="322"/>
                  </a:lnTo>
                  <a:lnTo>
                    <a:pt x="196" y="326"/>
                  </a:lnTo>
                  <a:lnTo>
                    <a:pt x="190" y="330"/>
                  </a:lnTo>
                  <a:lnTo>
                    <a:pt x="186" y="33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58" name="Freeform 95"/>
            <p:cNvSpPr>
              <a:spLocks noChangeArrowheads="1"/>
            </p:cNvSpPr>
            <p:nvPr/>
          </p:nvSpPr>
          <p:spPr bwMode="auto">
            <a:xfrm>
              <a:off x="1614354" y="2587185"/>
              <a:ext cx="285971" cy="375666"/>
            </a:xfrm>
            <a:custGeom>
              <a:avLst/>
              <a:gdLst>
                <a:gd name="T0" fmla="*/ 2147483646 w 196"/>
                <a:gd name="T1" fmla="*/ 2147483646 h 238"/>
                <a:gd name="T2" fmla="*/ 2147483646 w 196"/>
                <a:gd name="T3" fmla="*/ 2147483646 h 238"/>
                <a:gd name="T4" fmla="*/ 2147483646 w 196"/>
                <a:gd name="T5" fmla="*/ 2147483646 h 238"/>
                <a:gd name="T6" fmla="*/ 2147483646 w 196"/>
                <a:gd name="T7" fmla="*/ 2147483646 h 238"/>
                <a:gd name="T8" fmla="*/ 2147483646 w 196"/>
                <a:gd name="T9" fmla="*/ 2147483646 h 238"/>
                <a:gd name="T10" fmla="*/ 2147483646 w 196"/>
                <a:gd name="T11" fmla="*/ 2147483646 h 238"/>
                <a:gd name="T12" fmla="*/ 2147483646 w 196"/>
                <a:gd name="T13" fmla="*/ 2147483646 h 238"/>
                <a:gd name="T14" fmla="*/ 2147483646 w 196"/>
                <a:gd name="T15" fmla="*/ 2147483646 h 238"/>
                <a:gd name="T16" fmla="*/ 2147483646 w 196"/>
                <a:gd name="T17" fmla="*/ 2147483646 h 238"/>
                <a:gd name="T18" fmla="*/ 2147483646 w 196"/>
                <a:gd name="T19" fmla="*/ 2147483646 h 238"/>
                <a:gd name="T20" fmla="*/ 2147483646 w 196"/>
                <a:gd name="T21" fmla="*/ 2147483646 h 238"/>
                <a:gd name="T22" fmla="*/ 2147483646 w 196"/>
                <a:gd name="T23" fmla="*/ 2147483646 h 238"/>
                <a:gd name="T24" fmla="*/ 2147483646 w 196"/>
                <a:gd name="T25" fmla="*/ 2147483646 h 238"/>
                <a:gd name="T26" fmla="*/ 2147483646 w 196"/>
                <a:gd name="T27" fmla="*/ 2147483646 h 238"/>
                <a:gd name="T28" fmla="*/ 2147483646 w 196"/>
                <a:gd name="T29" fmla="*/ 2147483646 h 238"/>
                <a:gd name="T30" fmla="*/ 2147483646 w 196"/>
                <a:gd name="T31" fmla="*/ 2147483646 h 238"/>
                <a:gd name="T32" fmla="*/ 2147483646 w 196"/>
                <a:gd name="T33" fmla="*/ 2147483646 h 238"/>
                <a:gd name="T34" fmla="*/ 2147483646 w 196"/>
                <a:gd name="T35" fmla="*/ 2147483646 h 238"/>
                <a:gd name="T36" fmla="*/ 2147483646 w 196"/>
                <a:gd name="T37" fmla="*/ 2147483646 h 238"/>
                <a:gd name="T38" fmla="*/ 2147483646 w 196"/>
                <a:gd name="T39" fmla="*/ 2147483646 h 238"/>
                <a:gd name="T40" fmla="*/ 2147483646 w 196"/>
                <a:gd name="T41" fmla="*/ 2147483646 h 238"/>
                <a:gd name="T42" fmla="*/ 2147483646 w 196"/>
                <a:gd name="T43" fmla="*/ 2147483646 h 238"/>
                <a:gd name="T44" fmla="*/ 2147483646 w 196"/>
                <a:gd name="T45" fmla="*/ 2147483646 h 238"/>
                <a:gd name="T46" fmla="*/ 2147483646 w 196"/>
                <a:gd name="T47" fmla="*/ 2147483646 h 238"/>
                <a:gd name="T48" fmla="*/ 2147483646 w 196"/>
                <a:gd name="T49" fmla="*/ 2147483646 h 238"/>
                <a:gd name="T50" fmla="*/ 2147483646 w 196"/>
                <a:gd name="T51" fmla="*/ 2147483646 h 238"/>
                <a:gd name="T52" fmla="*/ 2147483646 w 196"/>
                <a:gd name="T53" fmla="*/ 2147483646 h 238"/>
                <a:gd name="T54" fmla="*/ 2147483646 w 196"/>
                <a:gd name="T55" fmla="*/ 2147483646 h 238"/>
                <a:gd name="T56" fmla="*/ 2147483646 w 196"/>
                <a:gd name="T57" fmla="*/ 2147483646 h 238"/>
                <a:gd name="T58" fmla="*/ 2147483646 w 196"/>
                <a:gd name="T59" fmla="*/ 2147483646 h 238"/>
                <a:gd name="T60" fmla="*/ 2147483646 w 196"/>
                <a:gd name="T61" fmla="*/ 2147483646 h 238"/>
                <a:gd name="T62" fmla="*/ 2147483646 w 196"/>
                <a:gd name="T63" fmla="*/ 2147483646 h 238"/>
                <a:gd name="T64" fmla="*/ 2147483646 w 196"/>
                <a:gd name="T65" fmla="*/ 2147483646 h 238"/>
                <a:gd name="T66" fmla="*/ 2147483646 w 196"/>
                <a:gd name="T67" fmla="*/ 2147483646 h 238"/>
                <a:gd name="T68" fmla="*/ 2147483646 w 196"/>
                <a:gd name="T69" fmla="*/ 2147483646 h 238"/>
                <a:gd name="T70" fmla="*/ 2147483646 w 196"/>
                <a:gd name="T71" fmla="*/ 2147483646 h 238"/>
                <a:gd name="T72" fmla="*/ 2147483646 w 196"/>
                <a:gd name="T73" fmla="*/ 2147483646 h 238"/>
                <a:gd name="T74" fmla="*/ 2147483646 w 196"/>
                <a:gd name="T75" fmla="*/ 2147483646 h 238"/>
                <a:gd name="T76" fmla="*/ 2147483646 w 196"/>
                <a:gd name="T77" fmla="*/ 2147483646 h 238"/>
                <a:gd name="T78" fmla="*/ 2147483646 w 196"/>
                <a:gd name="T79" fmla="*/ 2147483646 h 238"/>
                <a:gd name="T80" fmla="*/ 2147483646 w 196"/>
                <a:gd name="T81" fmla="*/ 2147483646 h 238"/>
                <a:gd name="T82" fmla="*/ 2147483646 w 196"/>
                <a:gd name="T83" fmla="*/ 2147483646 h 238"/>
                <a:gd name="T84" fmla="*/ 2147483646 w 196"/>
                <a:gd name="T85" fmla="*/ 2147483646 h 238"/>
                <a:gd name="T86" fmla="*/ 2147483646 w 196"/>
                <a:gd name="T87" fmla="*/ 2147483646 h 238"/>
                <a:gd name="T88" fmla="*/ 2147483646 w 196"/>
                <a:gd name="T89" fmla="*/ 0 h 238"/>
                <a:gd name="T90" fmla="*/ 2147483646 w 196"/>
                <a:gd name="T91" fmla="*/ 2147483646 h 238"/>
                <a:gd name="T92" fmla="*/ 2147483646 w 196"/>
                <a:gd name="T93" fmla="*/ 2147483646 h 238"/>
                <a:gd name="T94" fmla="*/ 2147483646 w 196"/>
                <a:gd name="T95" fmla="*/ 2147483646 h 238"/>
                <a:gd name="T96" fmla="*/ 0 w 196"/>
                <a:gd name="T97" fmla="*/ 2147483646 h 23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96"/>
                <a:gd name="T148" fmla="*/ 0 h 238"/>
                <a:gd name="T149" fmla="*/ 196 w 196"/>
                <a:gd name="T150" fmla="*/ 238 h 23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96" h="238">
                  <a:moveTo>
                    <a:pt x="0" y="24"/>
                  </a:moveTo>
                  <a:lnTo>
                    <a:pt x="10" y="34"/>
                  </a:lnTo>
                  <a:lnTo>
                    <a:pt x="14" y="42"/>
                  </a:lnTo>
                  <a:lnTo>
                    <a:pt x="16" y="50"/>
                  </a:lnTo>
                  <a:lnTo>
                    <a:pt x="14" y="82"/>
                  </a:lnTo>
                  <a:lnTo>
                    <a:pt x="12" y="88"/>
                  </a:lnTo>
                  <a:lnTo>
                    <a:pt x="12" y="90"/>
                  </a:lnTo>
                  <a:lnTo>
                    <a:pt x="10" y="94"/>
                  </a:lnTo>
                  <a:lnTo>
                    <a:pt x="8" y="100"/>
                  </a:lnTo>
                  <a:lnTo>
                    <a:pt x="10" y="114"/>
                  </a:lnTo>
                  <a:lnTo>
                    <a:pt x="12" y="118"/>
                  </a:lnTo>
                  <a:lnTo>
                    <a:pt x="16" y="120"/>
                  </a:lnTo>
                  <a:lnTo>
                    <a:pt x="14" y="126"/>
                  </a:lnTo>
                  <a:lnTo>
                    <a:pt x="12" y="132"/>
                  </a:lnTo>
                  <a:lnTo>
                    <a:pt x="8" y="146"/>
                  </a:lnTo>
                  <a:lnTo>
                    <a:pt x="18" y="156"/>
                  </a:lnTo>
                  <a:lnTo>
                    <a:pt x="22" y="168"/>
                  </a:lnTo>
                  <a:lnTo>
                    <a:pt x="26" y="198"/>
                  </a:lnTo>
                  <a:lnTo>
                    <a:pt x="28" y="200"/>
                  </a:lnTo>
                  <a:lnTo>
                    <a:pt x="30" y="202"/>
                  </a:lnTo>
                  <a:lnTo>
                    <a:pt x="34" y="204"/>
                  </a:lnTo>
                  <a:lnTo>
                    <a:pt x="36" y="208"/>
                  </a:lnTo>
                  <a:lnTo>
                    <a:pt x="42" y="228"/>
                  </a:lnTo>
                  <a:lnTo>
                    <a:pt x="44" y="234"/>
                  </a:lnTo>
                  <a:lnTo>
                    <a:pt x="46" y="238"/>
                  </a:lnTo>
                  <a:lnTo>
                    <a:pt x="50" y="238"/>
                  </a:lnTo>
                  <a:lnTo>
                    <a:pt x="56" y="236"/>
                  </a:lnTo>
                  <a:lnTo>
                    <a:pt x="60" y="232"/>
                  </a:lnTo>
                  <a:lnTo>
                    <a:pt x="70" y="220"/>
                  </a:lnTo>
                  <a:lnTo>
                    <a:pt x="76" y="226"/>
                  </a:lnTo>
                  <a:lnTo>
                    <a:pt x="84" y="228"/>
                  </a:lnTo>
                  <a:lnTo>
                    <a:pt x="92" y="230"/>
                  </a:lnTo>
                  <a:lnTo>
                    <a:pt x="98" y="238"/>
                  </a:lnTo>
                  <a:lnTo>
                    <a:pt x="100" y="232"/>
                  </a:lnTo>
                  <a:lnTo>
                    <a:pt x="104" y="230"/>
                  </a:lnTo>
                  <a:lnTo>
                    <a:pt x="112" y="228"/>
                  </a:lnTo>
                  <a:lnTo>
                    <a:pt x="126" y="228"/>
                  </a:lnTo>
                  <a:lnTo>
                    <a:pt x="126" y="204"/>
                  </a:lnTo>
                  <a:lnTo>
                    <a:pt x="128" y="196"/>
                  </a:lnTo>
                  <a:lnTo>
                    <a:pt x="132" y="188"/>
                  </a:lnTo>
                  <a:lnTo>
                    <a:pt x="136" y="180"/>
                  </a:lnTo>
                  <a:lnTo>
                    <a:pt x="144" y="176"/>
                  </a:lnTo>
                  <a:lnTo>
                    <a:pt x="152" y="172"/>
                  </a:lnTo>
                  <a:lnTo>
                    <a:pt x="162" y="172"/>
                  </a:lnTo>
                  <a:lnTo>
                    <a:pt x="170" y="172"/>
                  </a:lnTo>
                  <a:lnTo>
                    <a:pt x="178" y="174"/>
                  </a:lnTo>
                  <a:lnTo>
                    <a:pt x="190" y="180"/>
                  </a:lnTo>
                  <a:lnTo>
                    <a:pt x="190" y="174"/>
                  </a:lnTo>
                  <a:lnTo>
                    <a:pt x="192" y="170"/>
                  </a:lnTo>
                  <a:lnTo>
                    <a:pt x="196" y="162"/>
                  </a:lnTo>
                  <a:lnTo>
                    <a:pt x="196" y="156"/>
                  </a:lnTo>
                  <a:lnTo>
                    <a:pt x="196" y="148"/>
                  </a:lnTo>
                  <a:lnTo>
                    <a:pt x="194" y="146"/>
                  </a:lnTo>
                  <a:lnTo>
                    <a:pt x="186" y="138"/>
                  </a:lnTo>
                  <a:lnTo>
                    <a:pt x="184" y="134"/>
                  </a:lnTo>
                  <a:lnTo>
                    <a:pt x="180" y="130"/>
                  </a:lnTo>
                  <a:lnTo>
                    <a:pt x="180" y="126"/>
                  </a:lnTo>
                  <a:lnTo>
                    <a:pt x="180" y="120"/>
                  </a:lnTo>
                  <a:lnTo>
                    <a:pt x="168" y="118"/>
                  </a:lnTo>
                  <a:lnTo>
                    <a:pt x="158" y="116"/>
                  </a:lnTo>
                  <a:lnTo>
                    <a:pt x="154" y="112"/>
                  </a:lnTo>
                  <a:lnTo>
                    <a:pt x="152" y="108"/>
                  </a:lnTo>
                  <a:lnTo>
                    <a:pt x="152" y="102"/>
                  </a:lnTo>
                  <a:lnTo>
                    <a:pt x="152" y="94"/>
                  </a:lnTo>
                  <a:lnTo>
                    <a:pt x="150" y="92"/>
                  </a:lnTo>
                  <a:lnTo>
                    <a:pt x="148" y="90"/>
                  </a:lnTo>
                  <a:lnTo>
                    <a:pt x="146" y="80"/>
                  </a:lnTo>
                  <a:lnTo>
                    <a:pt x="142" y="70"/>
                  </a:lnTo>
                  <a:lnTo>
                    <a:pt x="138" y="68"/>
                  </a:lnTo>
                  <a:lnTo>
                    <a:pt x="134" y="66"/>
                  </a:lnTo>
                  <a:lnTo>
                    <a:pt x="124" y="68"/>
                  </a:lnTo>
                  <a:lnTo>
                    <a:pt x="120" y="68"/>
                  </a:lnTo>
                  <a:lnTo>
                    <a:pt x="116" y="68"/>
                  </a:lnTo>
                  <a:lnTo>
                    <a:pt x="114" y="66"/>
                  </a:lnTo>
                  <a:lnTo>
                    <a:pt x="114" y="62"/>
                  </a:lnTo>
                  <a:lnTo>
                    <a:pt x="108" y="60"/>
                  </a:lnTo>
                  <a:lnTo>
                    <a:pt x="104" y="58"/>
                  </a:lnTo>
                  <a:lnTo>
                    <a:pt x="100" y="54"/>
                  </a:lnTo>
                  <a:lnTo>
                    <a:pt x="98" y="52"/>
                  </a:lnTo>
                  <a:lnTo>
                    <a:pt x="94" y="54"/>
                  </a:lnTo>
                  <a:lnTo>
                    <a:pt x="84" y="50"/>
                  </a:lnTo>
                  <a:lnTo>
                    <a:pt x="74" y="44"/>
                  </a:lnTo>
                  <a:lnTo>
                    <a:pt x="70" y="36"/>
                  </a:lnTo>
                  <a:lnTo>
                    <a:pt x="66" y="30"/>
                  </a:lnTo>
                  <a:lnTo>
                    <a:pt x="64" y="20"/>
                  </a:lnTo>
                  <a:lnTo>
                    <a:pt x="66" y="10"/>
                  </a:lnTo>
                  <a:lnTo>
                    <a:pt x="66" y="6"/>
                  </a:lnTo>
                  <a:lnTo>
                    <a:pt x="64" y="2"/>
                  </a:lnTo>
                  <a:lnTo>
                    <a:pt x="62" y="0"/>
                  </a:lnTo>
                  <a:lnTo>
                    <a:pt x="56" y="0"/>
                  </a:lnTo>
                  <a:lnTo>
                    <a:pt x="48" y="2"/>
                  </a:lnTo>
                  <a:lnTo>
                    <a:pt x="42" y="6"/>
                  </a:lnTo>
                  <a:lnTo>
                    <a:pt x="30" y="14"/>
                  </a:lnTo>
                  <a:lnTo>
                    <a:pt x="20" y="22"/>
                  </a:lnTo>
                  <a:lnTo>
                    <a:pt x="12" y="26"/>
                  </a:lnTo>
                  <a:lnTo>
                    <a:pt x="8" y="26"/>
                  </a:lnTo>
                  <a:lnTo>
                    <a:pt x="4" y="24"/>
                  </a:lnTo>
                  <a:lnTo>
                    <a:pt x="0" y="24"/>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59" name="Freeform 96"/>
            <p:cNvSpPr>
              <a:spLocks noChangeArrowheads="1"/>
            </p:cNvSpPr>
            <p:nvPr/>
          </p:nvSpPr>
          <p:spPr bwMode="auto">
            <a:xfrm>
              <a:off x="1797698" y="2860639"/>
              <a:ext cx="196029" cy="238940"/>
            </a:xfrm>
            <a:custGeom>
              <a:avLst/>
              <a:gdLst>
                <a:gd name="T0" fmla="*/ 2147483646 w 134"/>
                <a:gd name="T1" fmla="*/ 2147483646 h 152"/>
                <a:gd name="T2" fmla="*/ 2147483646 w 134"/>
                <a:gd name="T3" fmla="*/ 2147483646 h 152"/>
                <a:gd name="T4" fmla="*/ 2147483646 w 134"/>
                <a:gd name="T5" fmla="*/ 2147483646 h 152"/>
                <a:gd name="T6" fmla="*/ 2147483646 w 134"/>
                <a:gd name="T7" fmla="*/ 2147483646 h 152"/>
                <a:gd name="T8" fmla="*/ 2147483646 w 134"/>
                <a:gd name="T9" fmla="*/ 2147483646 h 152"/>
                <a:gd name="T10" fmla="*/ 2147483646 w 134"/>
                <a:gd name="T11" fmla="*/ 2147483646 h 152"/>
                <a:gd name="T12" fmla="*/ 2147483646 w 134"/>
                <a:gd name="T13" fmla="*/ 2147483646 h 152"/>
                <a:gd name="T14" fmla="*/ 2147483646 w 134"/>
                <a:gd name="T15" fmla="*/ 2147483646 h 152"/>
                <a:gd name="T16" fmla="*/ 2147483646 w 134"/>
                <a:gd name="T17" fmla="*/ 2147483646 h 152"/>
                <a:gd name="T18" fmla="*/ 2147483646 w 134"/>
                <a:gd name="T19" fmla="*/ 2147483646 h 152"/>
                <a:gd name="T20" fmla="*/ 2147483646 w 134"/>
                <a:gd name="T21" fmla="*/ 2147483646 h 152"/>
                <a:gd name="T22" fmla="*/ 2147483646 w 134"/>
                <a:gd name="T23" fmla="*/ 2147483646 h 152"/>
                <a:gd name="T24" fmla="*/ 2147483646 w 134"/>
                <a:gd name="T25" fmla="*/ 2147483646 h 152"/>
                <a:gd name="T26" fmla="*/ 2147483646 w 134"/>
                <a:gd name="T27" fmla="*/ 2147483646 h 152"/>
                <a:gd name="T28" fmla="*/ 2147483646 w 134"/>
                <a:gd name="T29" fmla="*/ 2147483646 h 152"/>
                <a:gd name="T30" fmla="*/ 2147483646 w 134"/>
                <a:gd name="T31" fmla="*/ 2147483646 h 152"/>
                <a:gd name="T32" fmla="*/ 2147483646 w 134"/>
                <a:gd name="T33" fmla="*/ 2147483646 h 152"/>
                <a:gd name="T34" fmla="*/ 2147483646 w 134"/>
                <a:gd name="T35" fmla="*/ 2147483646 h 152"/>
                <a:gd name="T36" fmla="*/ 2147483646 w 134"/>
                <a:gd name="T37" fmla="*/ 2147483646 h 152"/>
                <a:gd name="T38" fmla="*/ 2147483646 w 134"/>
                <a:gd name="T39" fmla="*/ 2147483646 h 152"/>
                <a:gd name="T40" fmla="*/ 2147483646 w 134"/>
                <a:gd name="T41" fmla="*/ 2147483646 h 152"/>
                <a:gd name="T42" fmla="*/ 2147483646 w 134"/>
                <a:gd name="T43" fmla="*/ 2147483646 h 152"/>
                <a:gd name="T44" fmla="*/ 2147483646 w 134"/>
                <a:gd name="T45" fmla="*/ 2147483646 h 152"/>
                <a:gd name="T46" fmla="*/ 2147483646 w 134"/>
                <a:gd name="T47" fmla="*/ 2147483646 h 152"/>
                <a:gd name="T48" fmla="*/ 2147483646 w 134"/>
                <a:gd name="T49" fmla="*/ 2147483646 h 152"/>
                <a:gd name="T50" fmla="*/ 2147483646 w 134"/>
                <a:gd name="T51" fmla="*/ 2147483646 h 152"/>
                <a:gd name="T52" fmla="*/ 2147483646 w 134"/>
                <a:gd name="T53" fmla="*/ 2147483646 h 152"/>
                <a:gd name="T54" fmla="*/ 2147483646 w 134"/>
                <a:gd name="T55" fmla="*/ 2147483646 h 152"/>
                <a:gd name="T56" fmla="*/ 2147483646 w 134"/>
                <a:gd name="T57" fmla="*/ 2147483646 h 152"/>
                <a:gd name="T58" fmla="*/ 2147483646 w 134"/>
                <a:gd name="T59" fmla="*/ 2147483646 h 152"/>
                <a:gd name="T60" fmla="*/ 2147483646 w 134"/>
                <a:gd name="T61" fmla="*/ 2147483646 h 152"/>
                <a:gd name="T62" fmla="*/ 2147483646 w 134"/>
                <a:gd name="T63" fmla="*/ 2147483646 h 152"/>
                <a:gd name="T64" fmla="*/ 0 w 134"/>
                <a:gd name="T65" fmla="*/ 2147483646 h 152"/>
                <a:gd name="T66" fmla="*/ 0 w 134"/>
                <a:gd name="T67" fmla="*/ 2147483646 h 152"/>
                <a:gd name="T68" fmla="*/ 0 w 134"/>
                <a:gd name="T69" fmla="*/ 2147483646 h 152"/>
                <a:gd name="T70" fmla="*/ 2147483646 w 134"/>
                <a:gd name="T71" fmla="*/ 2147483646 h 152"/>
                <a:gd name="T72" fmla="*/ 2147483646 w 134"/>
                <a:gd name="T73" fmla="*/ 2147483646 h 152"/>
                <a:gd name="T74" fmla="*/ 2147483646 w 134"/>
                <a:gd name="T75" fmla="*/ 2147483646 h 152"/>
                <a:gd name="T76" fmla="*/ 2147483646 w 134"/>
                <a:gd name="T77" fmla="*/ 2147483646 h 152"/>
                <a:gd name="T78" fmla="*/ 2147483646 w 134"/>
                <a:gd name="T79" fmla="*/ 0 h 152"/>
                <a:gd name="T80" fmla="*/ 2147483646 w 134"/>
                <a:gd name="T81" fmla="*/ 0 h 152"/>
                <a:gd name="T82" fmla="*/ 2147483646 w 134"/>
                <a:gd name="T83" fmla="*/ 0 h 152"/>
                <a:gd name="T84" fmla="*/ 2147483646 w 134"/>
                <a:gd name="T85" fmla="*/ 2147483646 h 152"/>
                <a:gd name="T86" fmla="*/ 2147483646 w 134"/>
                <a:gd name="T87" fmla="*/ 2147483646 h 152"/>
                <a:gd name="T88" fmla="*/ 2147483646 w 134"/>
                <a:gd name="T89" fmla="*/ 2147483646 h 152"/>
                <a:gd name="T90" fmla="*/ 2147483646 w 134"/>
                <a:gd name="T91" fmla="*/ 2147483646 h 152"/>
                <a:gd name="T92" fmla="*/ 2147483646 w 134"/>
                <a:gd name="T93" fmla="*/ 2147483646 h 152"/>
                <a:gd name="T94" fmla="*/ 2147483646 w 134"/>
                <a:gd name="T95" fmla="*/ 2147483646 h 152"/>
                <a:gd name="T96" fmla="*/ 2147483646 w 134"/>
                <a:gd name="T97" fmla="*/ 2147483646 h 152"/>
                <a:gd name="T98" fmla="*/ 2147483646 w 134"/>
                <a:gd name="T99" fmla="*/ 2147483646 h 152"/>
                <a:gd name="T100" fmla="*/ 2147483646 w 134"/>
                <a:gd name="T101" fmla="*/ 2147483646 h 152"/>
                <a:gd name="T102" fmla="*/ 2147483646 w 134"/>
                <a:gd name="T103" fmla="*/ 2147483646 h 152"/>
                <a:gd name="T104" fmla="*/ 2147483646 w 134"/>
                <a:gd name="T105" fmla="*/ 2147483646 h 152"/>
                <a:gd name="T106" fmla="*/ 2147483646 w 134"/>
                <a:gd name="T107" fmla="*/ 2147483646 h 152"/>
                <a:gd name="T108" fmla="*/ 2147483646 w 134"/>
                <a:gd name="T109" fmla="*/ 2147483646 h 152"/>
                <a:gd name="T110" fmla="*/ 2147483646 w 134"/>
                <a:gd name="T111" fmla="*/ 2147483646 h 152"/>
                <a:gd name="T112" fmla="*/ 2147483646 w 134"/>
                <a:gd name="T113" fmla="*/ 2147483646 h 152"/>
                <a:gd name="T114" fmla="*/ 2147483646 w 134"/>
                <a:gd name="T115" fmla="*/ 2147483646 h 152"/>
                <a:gd name="T116" fmla="*/ 2147483646 w 134"/>
                <a:gd name="T117" fmla="*/ 2147483646 h 152"/>
                <a:gd name="T118" fmla="*/ 2147483646 w 134"/>
                <a:gd name="T119" fmla="*/ 2147483646 h 152"/>
                <a:gd name="T120" fmla="*/ 2147483646 w 134"/>
                <a:gd name="T121" fmla="*/ 2147483646 h 152"/>
                <a:gd name="T122" fmla="*/ 2147483646 w 134"/>
                <a:gd name="T123" fmla="*/ 2147483646 h 152"/>
                <a:gd name="T124" fmla="*/ 2147483646 w 134"/>
                <a:gd name="T125" fmla="*/ 2147483646 h 15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34"/>
                <a:gd name="T190" fmla="*/ 0 h 152"/>
                <a:gd name="T191" fmla="*/ 134 w 134"/>
                <a:gd name="T192" fmla="*/ 152 h 15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34" h="152">
                  <a:moveTo>
                    <a:pt x="132" y="118"/>
                  </a:moveTo>
                  <a:lnTo>
                    <a:pt x="134" y="122"/>
                  </a:lnTo>
                  <a:lnTo>
                    <a:pt x="134" y="130"/>
                  </a:lnTo>
                  <a:lnTo>
                    <a:pt x="134" y="136"/>
                  </a:lnTo>
                  <a:lnTo>
                    <a:pt x="130" y="138"/>
                  </a:lnTo>
                  <a:lnTo>
                    <a:pt x="122" y="146"/>
                  </a:lnTo>
                  <a:lnTo>
                    <a:pt x="112" y="150"/>
                  </a:lnTo>
                  <a:lnTo>
                    <a:pt x="102" y="152"/>
                  </a:lnTo>
                  <a:lnTo>
                    <a:pt x="94" y="152"/>
                  </a:lnTo>
                  <a:lnTo>
                    <a:pt x="86" y="150"/>
                  </a:lnTo>
                  <a:lnTo>
                    <a:pt x="82" y="148"/>
                  </a:lnTo>
                  <a:lnTo>
                    <a:pt x="74" y="148"/>
                  </a:lnTo>
                  <a:lnTo>
                    <a:pt x="76" y="138"/>
                  </a:lnTo>
                  <a:lnTo>
                    <a:pt x="80" y="132"/>
                  </a:lnTo>
                  <a:lnTo>
                    <a:pt x="82" y="124"/>
                  </a:lnTo>
                  <a:lnTo>
                    <a:pt x="84" y="116"/>
                  </a:lnTo>
                  <a:lnTo>
                    <a:pt x="82" y="110"/>
                  </a:lnTo>
                  <a:lnTo>
                    <a:pt x="78" y="106"/>
                  </a:lnTo>
                  <a:lnTo>
                    <a:pt x="72" y="106"/>
                  </a:lnTo>
                  <a:lnTo>
                    <a:pt x="64" y="104"/>
                  </a:lnTo>
                  <a:lnTo>
                    <a:pt x="62" y="102"/>
                  </a:lnTo>
                  <a:lnTo>
                    <a:pt x="60" y="98"/>
                  </a:lnTo>
                  <a:lnTo>
                    <a:pt x="58" y="94"/>
                  </a:lnTo>
                  <a:lnTo>
                    <a:pt x="54" y="92"/>
                  </a:lnTo>
                  <a:lnTo>
                    <a:pt x="46" y="90"/>
                  </a:lnTo>
                  <a:lnTo>
                    <a:pt x="40" y="88"/>
                  </a:lnTo>
                  <a:lnTo>
                    <a:pt x="34" y="88"/>
                  </a:lnTo>
                  <a:lnTo>
                    <a:pt x="30" y="86"/>
                  </a:lnTo>
                  <a:lnTo>
                    <a:pt x="24" y="82"/>
                  </a:lnTo>
                  <a:lnTo>
                    <a:pt x="12" y="66"/>
                  </a:lnTo>
                  <a:lnTo>
                    <a:pt x="4" y="62"/>
                  </a:lnTo>
                  <a:lnTo>
                    <a:pt x="2" y="60"/>
                  </a:lnTo>
                  <a:lnTo>
                    <a:pt x="0" y="58"/>
                  </a:lnTo>
                  <a:lnTo>
                    <a:pt x="0" y="56"/>
                  </a:lnTo>
                  <a:lnTo>
                    <a:pt x="0" y="32"/>
                  </a:lnTo>
                  <a:lnTo>
                    <a:pt x="2" y="24"/>
                  </a:lnTo>
                  <a:lnTo>
                    <a:pt x="6" y="16"/>
                  </a:lnTo>
                  <a:lnTo>
                    <a:pt x="10" y="8"/>
                  </a:lnTo>
                  <a:lnTo>
                    <a:pt x="18" y="4"/>
                  </a:lnTo>
                  <a:lnTo>
                    <a:pt x="26" y="0"/>
                  </a:lnTo>
                  <a:lnTo>
                    <a:pt x="36" y="0"/>
                  </a:lnTo>
                  <a:lnTo>
                    <a:pt x="44" y="0"/>
                  </a:lnTo>
                  <a:lnTo>
                    <a:pt x="52" y="2"/>
                  </a:lnTo>
                  <a:lnTo>
                    <a:pt x="64" y="8"/>
                  </a:lnTo>
                  <a:lnTo>
                    <a:pt x="64" y="18"/>
                  </a:lnTo>
                  <a:lnTo>
                    <a:pt x="70" y="34"/>
                  </a:lnTo>
                  <a:lnTo>
                    <a:pt x="76" y="50"/>
                  </a:lnTo>
                  <a:lnTo>
                    <a:pt x="78" y="54"/>
                  </a:lnTo>
                  <a:lnTo>
                    <a:pt x="82" y="56"/>
                  </a:lnTo>
                  <a:lnTo>
                    <a:pt x="92" y="56"/>
                  </a:lnTo>
                  <a:lnTo>
                    <a:pt x="100" y="58"/>
                  </a:lnTo>
                  <a:lnTo>
                    <a:pt x="106" y="62"/>
                  </a:lnTo>
                  <a:lnTo>
                    <a:pt x="108" y="68"/>
                  </a:lnTo>
                  <a:lnTo>
                    <a:pt x="114" y="80"/>
                  </a:lnTo>
                  <a:lnTo>
                    <a:pt x="120" y="90"/>
                  </a:lnTo>
                  <a:lnTo>
                    <a:pt x="122" y="86"/>
                  </a:lnTo>
                  <a:lnTo>
                    <a:pt x="126" y="84"/>
                  </a:lnTo>
                  <a:lnTo>
                    <a:pt x="128" y="82"/>
                  </a:lnTo>
                  <a:lnTo>
                    <a:pt x="132" y="84"/>
                  </a:lnTo>
                  <a:lnTo>
                    <a:pt x="132" y="88"/>
                  </a:lnTo>
                  <a:lnTo>
                    <a:pt x="132" y="94"/>
                  </a:lnTo>
                  <a:lnTo>
                    <a:pt x="132" y="106"/>
                  </a:lnTo>
                  <a:lnTo>
                    <a:pt x="132" y="11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60" name="Freeform 97"/>
            <p:cNvSpPr>
              <a:spLocks noChangeArrowheads="1"/>
            </p:cNvSpPr>
            <p:nvPr/>
          </p:nvSpPr>
          <p:spPr bwMode="auto">
            <a:xfrm>
              <a:off x="1938377" y="3179225"/>
              <a:ext cx="122230" cy="128763"/>
            </a:xfrm>
            <a:custGeom>
              <a:avLst/>
              <a:gdLst>
                <a:gd name="T0" fmla="*/ 2147483646 w 84"/>
                <a:gd name="T1" fmla="*/ 0 h 82"/>
                <a:gd name="T2" fmla="*/ 2147483646 w 84"/>
                <a:gd name="T3" fmla="*/ 0 h 82"/>
                <a:gd name="T4" fmla="*/ 2147483646 w 84"/>
                <a:gd name="T5" fmla="*/ 2147483646 h 82"/>
                <a:gd name="T6" fmla="*/ 2147483646 w 84"/>
                <a:gd name="T7" fmla="*/ 2147483646 h 82"/>
                <a:gd name="T8" fmla="*/ 2147483646 w 84"/>
                <a:gd name="T9" fmla="*/ 2147483646 h 82"/>
                <a:gd name="T10" fmla="*/ 2147483646 w 84"/>
                <a:gd name="T11" fmla="*/ 2147483646 h 82"/>
                <a:gd name="T12" fmla="*/ 2147483646 w 84"/>
                <a:gd name="T13" fmla="*/ 2147483646 h 82"/>
                <a:gd name="T14" fmla="*/ 2147483646 w 84"/>
                <a:gd name="T15" fmla="*/ 2147483646 h 82"/>
                <a:gd name="T16" fmla="*/ 2147483646 w 84"/>
                <a:gd name="T17" fmla="*/ 2147483646 h 82"/>
                <a:gd name="T18" fmla="*/ 2147483646 w 84"/>
                <a:gd name="T19" fmla="*/ 2147483646 h 82"/>
                <a:gd name="T20" fmla="*/ 2147483646 w 84"/>
                <a:gd name="T21" fmla="*/ 2147483646 h 82"/>
                <a:gd name="T22" fmla="*/ 2147483646 w 84"/>
                <a:gd name="T23" fmla="*/ 2147483646 h 82"/>
                <a:gd name="T24" fmla="*/ 2147483646 w 84"/>
                <a:gd name="T25" fmla="*/ 2147483646 h 82"/>
                <a:gd name="T26" fmla="*/ 2147483646 w 84"/>
                <a:gd name="T27" fmla="*/ 2147483646 h 82"/>
                <a:gd name="T28" fmla="*/ 2147483646 w 84"/>
                <a:gd name="T29" fmla="*/ 2147483646 h 82"/>
                <a:gd name="T30" fmla="*/ 0 w 84"/>
                <a:gd name="T31" fmla="*/ 2147483646 h 82"/>
                <a:gd name="T32" fmla="*/ 2147483646 w 84"/>
                <a:gd name="T33" fmla="*/ 0 h 8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4"/>
                <a:gd name="T52" fmla="*/ 0 h 82"/>
                <a:gd name="T53" fmla="*/ 84 w 84"/>
                <a:gd name="T54" fmla="*/ 82 h 8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4" h="82">
                  <a:moveTo>
                    <a:pt x="2" y="0"/>
                  </a:moveTo>
                  <a:lnTo>
                    <a:pt x="12" y="0"/>
                  </a:lnTo>
                  <a:lnTo>
                    <a:pt x="22" y="4"/>
                  </a:lnTo>
                  <a:lnTo>
                    <a:pt x="34" y="12"/>
                  </a:lnTo>
                  <a:lnTo>
                    <a:pt x="44" y="18"/>
                  </a:lnTo>
                  <a:lnTo>
                    <a:pt x="66" y="36"/>
                  </a:lnTo>
                  <a:lnTo>
                    <a:pt x="84" y="50"/>
                  </a:lnTo>
                  <a:lnTo>
                    <a:pt x="78" y="62"/>
                  </a:lnTo>
                  <a:lnTo>
                    <a:pt x="72" y="72"/>
                  </a:lnTo>
                  <a:lnTo>
                    <a:pt x="66" y="78"/>
                  </a:lnTo>
                  <a:lnTo>
                    <a:pt x="60" y="82"/>
                  </a:lnTo>
                  <a:lnTo>
                    <a:pt x="58" y="82"/>
                  </a:lnTo>
                  <a:lnTo>
                    <a:pt x="40" y="80"/>
                  </a:lnTo>
                  <a:lnTo>
                    <a:pt x="24" y="76"/>
                  </a:lnTo>
                  <a:lnTo>
                    <a:pt x="12" y="72"/>
                  </a:lnTo>
                  <a:lnTo>
                    <a:pt x="0" y="66"/>
                  </a:lnTo>
                  <a:lnTo>
                    <a:pt x="2" y="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61" name="Freeform 98"/>
            <p:cNvSpPr>
              <a:spLocks noChangeArrowheads="1"/>
            </p:cNvSpPr>
            <p:nvPr/>
          </p:nvSpPr>
          <p:spPr bwMode="auto">
            <a:xfrm>
              <a:off x="1655866" y="2936303"/>
              <a:ext cx="357464" cy="872130"/>
            </a:xfrm>
            <a:custGeom>
              <a:avLst/>
              <a:gdLst>
                <a:gd name="T0" fmla="*/ 2147483646 w 246"/>
                <a:gd name="T1" fmla="*/ 2147483646 h 552"/>
                <a:gd name="T2" fmla="*/ 2147483646 w 246"/>
                <a:gd name="T3" fmla="*/ 2147483646 h 552"/>
                <a:gd name="T4" fmla="*/ 2147483646 w 246"/>
                <a:gd name="T5" fmla="*/ 2147483646 h 552"/>
                <a:gd name="T6" fmla="*/ 2147483646 w 246"/>
                <a:gd name="T7" fmla="*/ 2147483646 h 552"/>
                <a:gd name="T8" fmla="*/ 2147483646 w 246"/>
                <a:gd name="T9" fmla="*/ 2147483646 h 552"/>
                <a:gd name="T10" fmla="*/ 2147483646 w 246"/>
                <a:gd name="T11" fmla="*/ 2147483646 h 552"/>
                <a:gd name="T12" fmla="*/ 2147483646 w 246"/>
                <a:gd name="T13" fmla="*/ 2147483646 h 552"/>
                <a:gd name="T14" fmla="*/ 2147483646 w 246"/>
                <a:gd name="T15" fmla="*/ 2147483646 h 552"/>
                <a:gd name="T16" fmla="*/ 2147483646 w 246"/>
                <a:gd name="T17" fmla="*/ 2147483646 h 552"/>
                <a:gd name="T18" fmla="*/ 2147483646 w 246"/>
                <a:gd name="T19" fmla="*/ 2147483646 h 552"/>
                <a:gd name="T20" fmla="*/ 2147483646 w 246"/>
                <a:gd name="T21" fmla="*/ 2147483646 h 552"/>
                <a:gd name="T22" fmla="*/ 2147483646 w 246"/>
                <a:gd name="T23" fmla="*/ 2147483646 h 552"/>
                <a:gd name="T24" fmla="*/ 2147483646 w 246"/>
                <a:gd name="T25" fmla="*/ 2147483646 h 552"/>
                <a:gd name="T26" fmla="*/ 2147483646 w 246"/>
                <a:gd name="T27" fmla="*/ 2147483646 h 552"/>
                <a:gd name="T28" fmla="*/ 2147483646 w 246"/>
                <a:gd name="T29" fmla="*/ 2147483646 h 552"/>
                <a:gd name="T30" fmla="*/ 2147483646 w 246"/>
                <a:gd name="T31" fmla="*/ 2147483646 h 552"/>
                <a:gd name="T32" fmla="*/ 2147483646 w 246"/>
                <a:gd name="T33" fmla="*/ 2147483646 h 552"/>
                <a:gd name="T34" fmla="*/ 2147483646 w 246"/>
                <a:gd name="T35" fmla="*/ 2147483646 h 552"/>
                <a:gd name="T36" fmla="*/ 2147483646 w 246"/>
                <a:gd name="T37" fmla="*/ 2147483646 h 552"/>
                <a:gd name="T38" fmla="*/ 2147483646 w 246"/>
                <a:gd name="T39" fmla="*/ 2147483646 h 552"/>
                <a:gd name="T40" fmla="*/ 2147483646 w 246"/>
                <a:gd name="T41" fmla="*/ 2147483646 h 552"/>
                <a:gd name="T42" fmla="*/ 2147483646 w 246"/>
                <a:gd name="T43" fmla="*/ 2147483646 h 552"/>
                <a:gd name="T44" fmla="*/ 2147483646 w 246"/>
                <a:gd name="T45" fmla="*/ 2147483646 h 552"/>
                <a:gd name="T46" fmla="*/ 2147483646 w 246"/>
                <a:gd name="T47" fmla="*/ 2147483646 h 552"/>
                <a:gd name="T48" fmla="*/ 2147483646 w 246"/>
                <a:gd name="T49" fmla="*/ 2147483646 h 552"/>
                <a:gd name="T50" fmla="*/ 2147483646 w 246"/>
                <a:gd name="T51" fmla="*/ 2147483646 h 552"/>
                <a:gd name="T52" fmla="*/ 2147483646 w 246"/>
                <a:gd name="T53" fmla="*/ 2147483646 h 552"/>
                <a:gd name="T54" fmla="*/ 2147483646 w 246"/>
                <a:gd name="T55" fmla="*/ 2147483646 h 552"/>
                <a:gd name="T56" fmla="*/ 2147483646 w 246"/>
                <a:gd name="T57" fmla="*/ 2147483646 h 552"/>
                <a:gd name="T58" fmla="*/ 2147483646 w 246"/>
                <a:gd name="T59" fmla="*/ 2147483646 h 552"/>
                <a:gd name="T60" fmla="*/ 2147483646 w 246"/>
                <a:gd name="T61" fmla="*/ 2147483646 h 552"/>
                <a:gd name="T62" fmla="*/ 2147483646 w 246"/>
                <a:gd name="T63" fmla="*/ 2147483646 h 552"/>
                <a:gd name="T64" fmla="*/ 2147483646 w 246"/>
                <a:gd name="T65" fmla="*/ 2147483646 h 552"/>
                <a:gd name="T66" fmla="*/ 2147483646 w 246"/>
                <a:gd name="T67" fmla="*/ 2147483646 h 552"/>
                <a:gd name="T68" fmla="*/ 2147483646 w 246"/>
                <a:gd name="T69" fmla="*/ 2147483646 h 552"/>
                <a:gd name="T70" fmla="*/ 2147483646 w 246"/>
                <a:gd name="T71" fmla="*/ 2147483646 h 552"/>
                <a:gd name="T72" fmla="*/ 2147483646 w 246"/>
                <a:gd name="T73" fmla="*/ 2147483646 h 552"/>
                <a:gd name="T74" fmla="*/ 2147483646 w 246"/>
                <a:gd name="T75" fmla="*/ 2147483646 h 552"/>
                <a:gd name="T76" fmla="*/ 2147483646 w 246"/>
                <a:gd name="T77" fmla="*/ 2147483646 h 552"/>
                <a:gd name="T78" fmla="*/ 2147483646 w 246"/>
                <a:gd name="T79" fmla="*/ 2147483646 h 552"/>
                <a:gd name="T80" fmla="*/ 2147483646 w 246"/>
                <a:gd name="T81" fmla="*/ 2147483646 h 552"/>
                <a:gd name="T82" fmla="*/ 2147483646 w 246"/>
                <a:gd name="T83" fmla="*/ 2147483646 h 552"/>
                <a:gd name="T84" fmla="*/ 2147483646 w 246"/>
                <a:gd name="T85" fmla="*/ 2147483646 h 552"/>
                <a:gd name="T86" fmla="*/ 2147483646 w 246"/>
                <a:gd name="T87" fmla="*/ 2147483646 h 552"/>
                <a:gd name="T88" fmla="*/ 2147483646 w 246"/>
                <a:gd name="T89" fmla="*/ 2147483646 h 552"/>
                <a:gd name="T90" fmla="*/ 2147483646 w 246"/>
                <a:gd name="T91" fmla="*/ 2147483646 h 552"/>
                <a:gd name="T92" fmla="*/ 2147483646 w 246"/>
                <a:gd name="T93" fmla="*/ 2147483646 h 552"/>
                <a:gd name="T94" fmla="*/ 2147483646 w 246"/>
                <a:gd name="T95" fmla="*/ 2147483646 h 552"/>
                <a:gd name="T96" fmla="*/ 2147483646 w 246"/>
                <a:gd name="T97" fmla="*/ 2147483646 h 552"/>
                <a:gd name="T98" fmla="*/ 2147483646 w 246"/>
                <a:gd name="T99" fmla="*/ 2147483646 h 552"/>
                <a:gd name="T100" fmla="*/ 2147483646 w 246"/>
                <a:gd name="T101" fmla="*/ 2147483646 h 552"/>
                <a:gd name="T102" fmla="*/ 2147483646 w 246"/>
                <a:gd name="T103" fmla="*/ 2147483646 h 552"/>
                <a:gd name="T104" fmla="*/ 2147483646 w 246"/>
                <a:gd name="T105" fmla="*/ 2147483646 h 552"/>
                <a:gd name="T106" fmla="*/ 2147483646 w 246"/>
                <a:gd name="T107" fmla="*/ 2147483646 h 552"/>
                <a:gd name="T108" fmla="*/ 2147483646 w 246"/>
                <a:gd name="T109" fmla="*/ 2147483646 h 552"/>
                <a:gd name="T110" fmla="*/ 2147483646 w 246"/>
                <a:gd name="T111" fmla="*/ 2147483646 h 552"/>
                <a:gd name="T112" fmla="*/ 2147483646 w 246"/>
                <a:gd name="T113" fmla="*/ 2147483646 h 552"/>
                <a:gd name="T114" fmla="*/ 2147483646 w 246"/>
                <a:gd name="T115" fmla="*/ 2147483646 h 552"/>
                <a:gd name="T116" fmla="*/ 2147483646 w 246"/>
                <a:gd name="T117" fmla="*/ 2147483646 h 55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46"/>
                <a:gd name="T178" fmla="*/ 0 h 552"/>
                <a:gd name="T179" fmla="*/ 246 w 246"/>
                <a:gd name="T180" fmla="*/ 552 h 552"/>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46" h="552">
                  <a:moveTo>
                    <a:pt x="196" y="154"/>
                  </a:moveTo>
                  <a:lnTo>
                    <a:pt x="196" y="148"/>
                  </a:lnTo>
                  <a:lnTo>
                    <a:pt x="200" y="142"/>
                  </a:lnTo>
                  <a:lnTo>
                    <a:pt x="206" y="128"/>
                  </a:lnTo>
                  <a:lnTo>
                    <a:pt x="216" y="116"/>
                  </a:lnTo>
                  <a:lnTo>
                    <a:pt x="224" y="108"/>
                  </a:lnTo>
                  <a:lnTo>
                    <a:pt x="238" y="102"/>
                  </a:lnTo>
                  <a:lnTo>
                    <a:pt x="244" y="96"/>
                  </a:lnTo>
                  <a:lnTo>
                    <a:pt x="246" y="92"/>
                  </a:lnTo>
                  <a:lnTo>
                    <a:pt x="246" y="88"/>
                  </a:lnTo>
                  <a:lnTo>
                    <a:pt x="244" y="78"/>
                  </a:lnTo>
                  <a:lnTo>
                    <a:pt x="242" y="68"/>
                  </a:lnTo>
                  <a:lnTo>
                    <a:pt x="236" y="70"/>
                  </a:lnTo>
                  <a:lnTo>
                    <a:pt x="230" y="70"/>
                  </a:lnTo>
                  <a:lnTo>
                    <a:pt x="232" y="74"/>
                  </a:lnTo>
                  <a:lnTo>
                    <a:pt x="232" y="82"/>
                  </a:lnTo>
                  <a:lnTo>
                    <a:pt x="232" y="88"/>
                  </a:lnTo>
                  <a:lnTo>
                    <a:pt x="228" y="90"/>
                  </a:lnTo>
                  <a:lnTo>
                    <a:pt x="220" y="98"/>
                  </a:lnTo>
                  <a:lnTo>
                    <a:pt x="210" y="102"/>
                  </a:lnTo>
                  <a:lnTo>
                    <a:pt x="200" y="104"/>
                  </a:lnTo>
                  <a:lnTo>
                    <a:pt x="192" y="104"/>
                  </a:lnTo>
                  <a:lnTo>
                    <a:pt x="184" y="102"/>
                  </a:lnTo>
                  <a:lnTo>
                    <a:pt x="180" y="100"/>
                  </a:lnTo>
                  <a:lnTo>
                    <a:pt x="172" y="100"/>
                  </a:lnTo>
                  <a:lnTo>
                    <a:pt x="174" y="90"/>
                  </a:lnTo>
                  <a:lnTo>
                    <a:pt x="178" y="84"/>
                  </a:lnTo>
                  <a:lnTo>
                    <a:pt x="180" y="76"/>
                  </a:lnTo>
                  <a:lnTo>
                    <a:pt x="182" y="68"/>
                  </a:lnTo>
                  <a:lnTo>
                    <a:pt x="180" y="62"/>
                  </a:lnTo>
                  <a:lnTo>
                    <a:pt x="176" y="58"/>
                  </a:lnTo>
                  <a:lnTo>
                    <a:pt x="170" y="58"/>
                  </a:lnTo>
                  <a:lnTo>
                    <a:pt x="162" y="56"/>
                  </a:lnTo>
                  <a:lnTo>
                    <a:pt x="160" y="54"/>
                  </a:lnTo>
                  <a:lnTo>
                    <a:pt x="158" y="50"/>
                  </a:lnTo>
                  <a:lnTo>
                    <a:pt x="156" y="46"/>
                  </a:lnTo>
                  <a:lnTo>
                    <a:pt x="152" y="44"/>
                  </a:lnTo>
                  <a:lnTo>
                    <a:pt x="144" y="42"/>
                  </a:lnTo>
                  <a:lnTo>
                    <a:pt x="138" y="40"/>
                  </a:lnTo>
                  <a:lnTo>
                    <a:pt x="132" y="40"/>
                  </a:lnTo>
                  <a:lnTo>
                    <a:pt x="128" y="38"/>
                  </a:lnTo>
                  <a:lnTo>
                    <a:pt x="122" y="34"/>
                  </a:lnTo>
                  <a:lnTo>
                    <a:pt x="110" y="18"/>
                  </a:lnTo>
                  <a:lnTo>
                    <a:pt x="102" y="14"/>
                  </a:lnTo>
                  <a:lnTo>
                    <a:pt x="98" y="10"/>
                  </a:lnTo>
                  <a:lnTo>
                    <a:pt x="98" y="8"/>
                  </a:lnTo>
                  <a:lnTo>
                    <a:pt x="84" y="8"/>
                  </a:lnTo>
                  <a:lnTo>
                    <a:pt x="76" y="10"/>
                  </a:lnTo>
                  <a:lnTo>
                    <a:pt x="72" y="12"/>
                  </a:lnTo>
                  <a:lnTo>
                    <a:pt x="70" y="18"/>
                  </a:lnTo>
                  <a:lnTo>
                    <a:pt x="64" y="10"/>
                  </a:lnTo>
                  <a:lnTo>
                    <a:pt x="56" y="8"/>
                  </a:lnTo>
                  <a:lnTo>
                    <a:pt x="48" y="6"/>
                  </a:lnTo>
                  <a:lnTo>
                    <a:pt x="42" y="0"/>
                  </a:lnTo>
                  <a:lnTo>
                    <a:pt x="34" y="8"/>
                  </a:lnTo>
                  <a:lnTo>
                    <a:pt x="28" y="16"/>
                  </a:lnTo>
                  <a:lnTo>
                    <a:pt x="30" y="30"/>
                  </a:lnTo>
                  <a:lnTo>
                    <a:pt x="30" y="34"/>
                  </a:lnTo>
                  <a:lnTo>
                    <a:pt x="28" y="40"/>
                  </a:lnTo>
                  <a:lnTo>
                    <a:pt x="22" y="46"/>
                  </a:lnTo>
                  <a:lnTo>
                    <a:pt x="16" y="50"/>
                  </a:lnTo>
                  <a:lnTo>
                    <a:pt x="14" y="54"/>
                  </a:lnTo>
                  <a:lnTo>
                    <a:pt x="12" y="62"/>
                  </a:lnTo>
                  <a:lnTo>
                    <a:pt x="14" y="80"/>
                  </a:lnTo>
                  <a:lnTo>
                    <a:pt x="16" y="86"/>
                  </a:lnTo>
                  <a:lnTo>
                    <a:pt x="20" y="92"/>
                  </a:lnTo>
                  <a:lnTo>
                    <a:pt x="16" y="100"/>
                  </a:lnTo>
                  <a:lnTo>
                    <a:pt x="8" y="112"/>
                  </a:lnTo>
                  <a:lnTo>
                    <a:pt x="2" y="122"/>
                  </a:lnTo>
                  <a:lnTo>
                    <a:pt x="0" y="136"/>
                  </a:lnTo>
                  <a:lnTo>
                    <a:pt x="2" y="140"/>
                  </a:lnTo>
                  <a:lnTo>
                    <a:pt x="4" y="144"/>
                  </a:lnTo>
                  <a:lnTo>
                    <a:pt x="8" y="146"/>
                  </a:lnTo>
                  <a:lnTo>
                    <a:pt x="8" y="152"/>
                  </a:lnTo>
                  <a:lnTo>
                    <a:pt x="4" y="162"/>
                  </a:lnTo>
                  <a:lnTo>
                    <a:pt x="2" y="170"/>
                  </a:lnTo>
                  <a:lnTo>
                    <a:pt x="0" y="174"/>
                  </a:lnTo>
                  <a:lnTo>
                    <a:pt x="2" y="180"/>
                  </a:lnTo>
                  <a:lnTo>
                    <a:pt x="4" y="186"/>
                  </a:lnTo>
                  <a:lnTo>
                    <a:pt x="8" y="192"/>
                  </a:lnTo>
                  <a:lnTo>
                    <a:pt x="10" y="198"/>
                  </a:lnTo>
                  <a:lnTo>
                    <a:pt x="12" y="204"/>
                  </a:lnTo>
                  <a:lnTo>
                    <a:pt x="16" y="210"/>
                  </a:lnTo>
                  <a:lnTo>
                    <a:pt x="18" y="218"/>
                  </a:lnTo>
                  <a:lnTo>
                    <a:pt x="20" y="226"/>
                  </a:lnTo>
                  <a:lnTo>
                    <a:pt x="20" y="256"/>
                  </a:lnTo>
                  <a:lnTo>
                    <a:pt x="18" y="260"/>
                  </a:lnTo>
                  <a:lnTo>
                    <a:pt x="16" y="266"/>
                  </a:lnTo>
                  <a:lnTo>
                    <a:pt x="14" y="270"/>
                  </a:lnTo>
                  <a:lnTo>
                    <a:pt x="12" y="274"/>
                  </a:lnTo>
                  <a:lnTo>
                    <a:pt x="16" y="280"/>
                  </a:lnTo>
                  <a:lnTo>
                    <a:pt x="18" y="292"/>
                  </a:lnTo>
                  <a:lnTo>
                    <a:pt x="24" y="300"/>
                  </a:lnTo>
                  <a:lnTo>
                    <a:pt x="26" y="308"/>
                  </a:lnTo>
                  <a:lnTo>
                    <a:pt x="24" y="310"/>
                  </a:lnTo>
                  <a:lnTo>
                    <a:pt x="22" y="312"/>
                  </a:lnTo>
                  <a:lnTo>
                    <a:pt x="20" y="316"/>
                  </a:lnTo>
                  <a:lnTo>
                    <a:pt x="18" y="322"/>
                  </a:lnTo>
                  <a:lnTo>
                    <a:pt x="20" y="336"/>
                  </a:lnTo>
                  <a:lnTo>
                    <a:pt x="26" y="348"/>
                  </a:lnTo>
                  <a:lnTo>
                    <a:pt x="30" y="362"/>
                  </a:lnTo>
                  <a:lnTo>
                    <a:pt x="32" y="370"/>
                  </a:lnTo>
                  <a:lnTo>
                    <a:pt x="30" y="374"/>
                  </a:lnTo>
                  <a:lnTo>
                    <a:pt x="26" y="374"/>
                  </a:lnTo>
                  <a:lnTo>
                    <a:pt x="38" y="394"/>
                  </a:lnTo>
                  <a:lnTo>
                    <a:pt x="46" y="408"/>
                  </a:lnTo>
                  <a:lnTo>
                    <a:pt x="50" y="412"/>
                  </a:lnTo>
                  <a:lnTo>
                    <a:pt x="54" y="414"/>
                  </a:lnTo>
                  <a:lnTo>
                    <a:pt x="52" y="418"/>
                  </a:lnTo>
                  <a:lnTo>
                    <a:pt x="50" y="422"/>
                  </a:lnTo>
                  <a:lnTo>
                    <a:pt x="52" y="432"/>
                  </a:lnTo>
                  <a:lnTo>
                    <a:pt x="54" y="438"/>
                  </a:lnTo>
                  <a:lnTo>
                    <a:pt x="58" y="446"/>
                  </a:lnTo>
                  <a:lnTo>
                    <a:pt x="58" y="456"/>
                  </a:lnTo>
                  <a:lnTo>
                    <a:pt x="58" y="462"/>
                  </a:lnTo>
                  <a:lnTo>
                    <a:pt x="56" y="464"/>
                  </a:lnTo>
                  <a:lnTo>
                    <a:pt x="54" y="468"/>
                  </a:lnTo>
                  <a:lnTo>
                    <a:pt x="52" y="472"/>
                  </a:lnTo>
                  <a:lnTo>
                    <a:pt x="54" y="474"/>
                  </a:lnTo>
                  <a:lnTo>
                    <a:pt x="54" y="476"/>
                  </a:lnTo>
                  <a:lnTo>
                    <a:pt x="56" y="480"/>
                  </a:lnTo>
                  <a:lnTo>
                    <a:pt x="56" y="484"/>
                  </a:lnTo>
                  <a:lnTo>
                    <a:pt x="54" y="494"/>
                  </a:lnTo>
                  <a:lnTo>
                    <a:pt x="52" y="504"/>
                  </a:lnTo>
                  <a:lnTo>
                    <a:pt x="54" y="510"/>
                  </a:lnTo>
                  <a:lnTo>
                    <a:pt x="56" y="514"/>
                  </a:lnTo>
                  <a:lnTo>
                    <a:pt x="64" y="520"/>
                  </a:lnTo>
                  <a:lnTo>
                    <a:pt x="70" y="524"/>
                  </a:lnTo>
                  <a:lnTo>
                    <a:pt x="78" y="528"/>
                  </a:lnTo>
                  <a:lnTo>
                    <a:pt x="84" y="534"/>
                  </a:lnTo>
                  <a:lnTo>
                    <a:pt x="86" y="540"/>
                  </a:lnTo>
                  <a:lnTo>
                    <a:pt x="88" y="546"/>
                  </a:lnTo>
                  <a:lnTo>
                    <a:pt x="92" y="552"/>
                  </a:lnTo>
                  <a:lnTo>
                    <a:pt x="140" y="552"/>
                  </a:lnTo>
                  <a:lnTo>
                    <a:pt x="128" y="532"/>
                  </a:lnTo>
                  <a:lnTo>
                    <a:pt x="124" y="526"/>
                  </a:lnTo>
                  <a:lnTo>
                    <a:pt x="124" y="522"/>
                  </a:lnTo>
                  <a:lnTo>
                    <a:pt x="124" y="518"/>
                  </a:lnTo>
                  <a:lnTo>
                    <a:pt x="124" y="516"/>
                  </a:lnTo>
                  <a:lnTo>
                    <a:pt x="124" y="514"/>
                  </a:lnTo>
                  <a:lnTo>
                    <a:pt x="128" y="512"/>
                  </a:lnTo>
                  <a:lnTo>
                    <a:pt x="134" y="508"/>
                  </a:lnTo>
                  <a:lnTo>
                    <a:pt x="138" y="504"/>
                  </a:lnTo>
                  <a:lnTo>
                    <a:pt x="134" y="502"/>
                  </a:lnTo>
                  <a:lnTo>
                    <a:pt x="134" y="500"/>
                  </a:lnTo>
                  <a:lnTo>
                    <a:pt x="134" y="494"/>
                  </a:lnTo>
                  <a:lnTo>
                    <a:pt x="136" y="490"/>
                  </a:lnTo>
                  <a:lnTo>
                    <a:pt x="142" y="484"/>
                  </a:lnTo>
                  <a:lnTo>
                    <a:pt x="150" y="478"/>
                  </a:lnTo>
                  <a:lnTo>
                    <a:pt x="152" y="474"/>
                  </a:lnTo>
                  <a:lnTo>
                    <a:pt x="152" y="470"/>
                  </a:lnTo>
                  <a:lnTo>
                    <a:pt x="152" y="464"/>
                  </a:lnTo>
                  <a:lnTo>
                    <a:pt x="148" y="460"/>
                  </a:lnTo>
                  <a:lnTo>
                    <a:pt x="148" y="458"/>
                  </a:lnTo>
                  <a:lnTo>
                    <a:pt x="140" y="456"/>
                  </a:lnTo>
                  <a:lnTo>
                    <a:pt x="128" y="450"/>
                  </a:lnTo>
                  <a:lnTo>
                    <a:pt x="118" y="444"/>
                  </a:lnTo>
                  <a:lnTo>
                    <a:pt x="116" y="442"/>
                  </a:lnTo>
                  <a:lnTo>
                    <a:pt x="114" y="440"/>
                  </a:lnTo>
                  <a:lnTo>
                    <a:pt x="116" y="436"/>
                  </a:lnTo>
                  <a:lnTo>
                    <a:pt x="118" y="432"/>
                  </a:lnTo>
                  <a:lnTo>
                    <a:pt x="124" y="424"/>
                  </a:lnTo>
                  <a:lnTo>
                    <a:pt x="134" y="418"/>
                  </a:lnTo>
                  <a:lnTo>
                    <a:pt x="140" y="410"/>
                  </a:lnTo>
                  <a:lnTo>
                    <a:pt x="138" y="404"/>
                  </a:lnTo>
                  <a:lnTo>
                    <a:pt x="136" y="396"/>
                  </a:lnTo>
                  <a:lnTo>
                    <a:pt x="138" y="390"/>
                  </a:lnTo>
                  <a:lnTo>
                    <a:pt x="140" y="388"/>
                  </a:lnTo>
                  <a:lnTo>
                    <a:pt x="144" y="386"/>
                  </a:lnTo>
                  <a:lnTo>
                    <a:pt x="140" y="380"/>
                  </a:lnTo>
                  <a:lnTo>
                    <a:pt x="136" y="374"/>
                  </a:lnTo>
                  <a:lnTo>
                    <a:pt x="142" y="378"/>
                  </a:lnTo>
                  <a:lnTo>
                    <a:pt x="144" y="380"/>
                  </a:lnTo>
                  <a:lnTo>
                    <a:pt x="148" y="382"/>
                  </a:lnTo>
                  <a:lnTo>
                    <a:pt x="152" y="380"/>
                  </a:lnTo>
                  <a:lnTo>
                    <a:pt x="152" y="374"/>
                  </a:lnTo>
                  <a:lnTo>
                    <a:pt x="152" y="368"/>
                  </a:lnTo>
                  <a:lnTo>
                    <a:pt x="146" y="366"/>
                  </a:lnTo>
                  <a:lnTo>
                    <a:pt x="140" y="368"/>
                  </a:lnTo>
                  <a:lnTo>
                    <a:pt x="134" y="370"/>
                  </a:lnTo>
                  <a:lnTo>
                    <a:pt x="126" y="360"/>
                  </a:lnTo>
                  <a:lnTo>
                    <a:pt x="122" y="346"/>
                  </a:lnTo>
                  <a:lnTo>
                    <a:pt x="128" y="346"/>
                  </a:lnTo>
                  <a:lnTo>
                    <a:pt x="136" y="346"/>
                  </a:lnTo>
                  <a:lnTo>
                    <a:pt x="144" y="350"/>
                  </a:lnTo>
                  <a:lnTo>
                    <a:pt x="152" y="350"/>
                  </a:lnTo>
                  <a:lnTo>
                    <a:pt x="158" y="348"/>
                  </a:lnTo>
                  <a:lnTo>
                    <a:pt x="164" y="344"/>
                  </a:lnTo>
                  <a:lnTo>
                    <a:pt x="160" y="340"/>
                  </a:lnTo>
                  <a:lnTo>
                    <a:pt x="156" y="336"/>
                  </a:lnTo>
                  <a:lnTo>
                    <a:pt x="156" y="334"/>
                  </a:lnTo>
                  <a:lnTo>
                    <a:pt x="156" y="326"/>
                  </a:lnTo>
                  <a:lnTo>
                    <a:pt x="162" y="320"/>
                  </a:lnTo>
                  <a:lnTo>
                    <a:pt x="168" y="314"/>
                  </a:lnTo>
                  <a:lnTo>
                    <a:pt x="176" y="312"/>
                  </a:lnTo>
                  <a:lnTo>
                    <a:pt x="192" y="308"/>
                  </a:lnTo>
                  <a:lnTo>
                    <a:pt x="206" y="306"/>
                  </a:lnTo>
                  <a:lnTo>
                    <a:pt x="210" y="304"/>
                  </a:lnTo>
                  <a:lnTo>
                    <a:pt x="216" y="300"/>
                  </a:lnTo>
                  <a:lnTo>
                    <a:pt x="224" y="290"/>
                  </a:lnTo>
                  <a:lnTo>
                    <a:pt x="230" y="280"/>
                  </a:lnTo>
                  <a:lnTo>
                    <a:pt x="232" y="268"/>
                  </a:lnTo>
                  <a:lnTo>
                    <a:pt x="230" y="262"/>
                  </a:lnTo>
                  <a:lnTo>
                    <a:pt x="226" y="258"/>
                  </a:lnTo>
                  <a:lnTo>
                    <a:pt x="222" y="254"/>
                  </a:lnTo>
                  <a:lnTo>
                    <a:pt x="220" y="250"/>
                  </a:lnTo>
                  <a:lnTo>
                    <a:pt x="220" y="248"/>
                  </a:lnTo>
                  <a:lnTo>
                    <a:pt x="220" y="242"/>
                  </a:lnTo>
                  <a:lnTo>
                    <a:pt x="206" y="232"/>
                  </a:lnTo>
                  <a:lnTo>
                    <a:pt x="198" y="226"/>
                  </a:lnTo>
                  <a:lnTo>
                    <a:pt x="194" y="220"/>
                  </a:lnTo>
                  <a:lnTo>
                    <a:pt x="196" y="154"/>
                  </a:lnTo>
                  <a:lnTo>
                    <a:pt x="196" y="148"/>
                  </a:lnTo>
                  <a:lnTo>
                    <a:pt x="200" y="142"/>
                  </a:lnTo>
                  <a:lnTo>
                    <a:pt x="206" y="128"/>
                  </a:lnTo>
                  <a:lnTo>
                    <a:pt x="216" y="116"/>
                  </a:lnTo>
                  <a:lnTo>
                    <a:pt x="224" y="108"/>
                  </a:lnTo>
                  <a:lnTo>
                    <a:pt x="238" y="102"/>
                  </a:lnTo>
                  <a:lnTo>
                    <a:pt x="244" y="96"/>
                  </a:lnTo>
                  <a:lnTo>
                    <a:pt x="246" y="92"/>
                  </a:lnTo>
                  <a:lnTo>
                    <a:pt x="246" y="88"/>
                  </a:lnTo>
                  <a:lnTo>
                    <a:pt x="244" y="78"/>
                  </a:lnTo>
                  <a:lnTo>
                    <a:pt x="242" y="68"/>
                  </a:lnTo>
                  <a:lnTo>
                    <a:pt x="244" y="78"/>
                  </a:lnTo>
                  <a:lnTo>
                    <a:pt x="246" y="88"/>
                  </a:lnTo>
                  <a:lnTo>
                    <a:pt x="246" y="92"/>
                  </a:lnTo>
                  <a:lnTo>
                    <a:pt x="244" y="96"/>
                  </a:lnTo>
                  <a:lnTo>
                    <a:pt x="238" y="102"/>
                  </a:lnTo>
                  <a:lnTo>
                    <a:pt x="224" y="108"/>
                  </a:lnTo>
                  <a:lnTo>
                    <a:pt x="216" y="116"/>
                  </a:lnTo>
                  <a:lnTo>
                    <a:pt x="206" y="128"/>
                  </a:lnTo>
                  <a:lnTo>
                    <a:pt x="200" y="142"/>
                  </a:lnTo>
                  <a:lnTo>
                    <a:pt x="196" y="148"/>
                  </a:lnTo>
                  <a:lnTo>
                    <a:pt x="196" y="154"/>
                  </a:lnTo>
                  <a:lnTo>
                    <a:pt x="194" y="220"/>
                  </a:lnTo>
                  <a:lnTo>
                    <a:pt x="196" y="154"/>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62" name="Freeform 99"/>
            <p:cNvSpPr>
              <a:spLocks noChangeArrowheads="1"/>
            </p:cNvSpPr>
            <p:nvPr/>
          </p:nvSpPr>
          <p:spPr bwMode="auto">
            <a:xfrm>
              <a:off x="1603976" y="2820816"/>
              <a:ext cx="281358" cy="1071246"/>
            </a:xfrm>
            <a:custGeom>
              <a:avLst/>
              <a:gdLst>
                <a:gd name="T0" fmla="*/ 2147483646 w 192"/>
                <a:gd name="T1" fmla="*/ 2147483646 h 678"/>
                <a:gd name="T2" fmla="*/ 2147483646 w 192"/>
                <a:gd name="T3" fmla="*/ 2147483646 h 678"/>
                <a:gd name="T4" fmla="*/ 2147483646 w 192"/>
                <a:gd name="T5" fmla="*/ 2147483646 h 678"/>
                <a:gd name="T6" fmla="*/ 2147483646 w 192"/>
                <a:gd name="T7" fmla="*/ 2147483646 h 678"/>
                <a:gd name="T8" fmla="*/ 2147483646 w 192"/>
                <a:gd name="T9" fmla="*/ 2147483646 h 678"/>
                <a:gd name="T10" fmla="*/ 2147483646 w 192"/>
                <a:gd name="T11" fmla="*/ 2147483646 h 678"/>
                <a:gd name="T12" fmla="*/ 2147483646 w 192"/>
                <a:gd name="T13" fmla="*/ 2147483646 h 678"/>
                <a:gd name="T14" fmla="*/ 2147483646 w 192"/>
                <a:gd name="T15" fmla="*/ 2147483646 h 678"/>
                <a:gd name="T16" fmla="*/ 2147483646 w 192"/>
                <a:gd name="T17" fmla="*/ 2147483646 h 678"/>
                <a:gd name="T18" fmla="*/ 2147483646 w 192"/>
                <a:gd name="T19" fmla="*/ 2147483646 h 678"/>
                <a:gd name="T20" fmla="*/ 2147483646 w 192"/>
                <a:gd name="T21" fmla="*/ 2147483646 h 678"/>
                <a:gd name="T22" fmla="*/ 2147483646 w 192"/>
                <a:gd name="T23" fmla="*/ 2147483646 h 678"/>
                <a:gd name="T24" fmla="*/ 2147483646 w 192"/>
                <a:gd name="T25" fmla="*/ 2147483646 h 678"/>
                <a:gd name="T26" fmla="*/ 2147483646 w 192"/>
                <a:gd name="T27" fmla="*/ 2147483646 h 678"/>
                <a:gd name="T28" fmla="*/ 2147483646 w 192"/>
                <a:gd name="T29" fmla="*/ 2147483646 h 678"/>
                <a:gd name="T30" fmla="*/ 2147483646 w 192"/>
                <a:gd name="T31" fmla="*/ 2147483646 h 678"/>
                <a:gd name="T32" fmla="*/ 2147483646 w 192"/>
                <a:gd name="T33" fmla="*/ 2147483646 h 678"/>
                <a:gd name="T34" fmla="*/ 2147483646 w 192"/>
                <a:gd name="T35" fmla="*/ 2147483646 h 678"/>
                <a:gd name="T36" fmla="*/ 2147483646 w 192"/>
                <a:gd name="T37" fmla="*/ 2147483646 h 678"/>
                <a:gd name="T38" fmla="*/ 2147483646 w 192"/>
                <a:gd name="T39" fmla="*/ 2147483646 h 678"/>
                <a:gd name="T40" fmla="*/ 2147483646 w 192"/>
                <a:gd name="T41" fmla="*/ 2147483646 h 678"/>
                <a:gd name="T42" fmla="*/ 2147483646 w 192"/>
                <a:gd name="T43" fmla="*/ 2147483646 h 678"/>
                <a:gd name="T44" fmla="*/ 2147483646 w 192"/>
                <a:gd name="T45" fmla="*/ 0 h 678"/>
                <a:gd name="T46" fmla="*/ 0 w 192"/>
                <a:gd name="T47" fmla="*/ 2147483646 h 678"/>
                <a:gd name="T48" fmla="*/ 2147483646 w 192"/>
                <a:gd name="T49" fmla="*/ 2147483646 h 678"/>
                <a:gd name="T50" fmla="*/ 2147483646 w 192"/>
                <a:gd name="T51" fmla="*/ 2147483646 h 678"/>
                <a:gd name="T52" fmla="*/ 2147483646 w 192"/>
                <a:gd name="T53" fmla="*/ 2147483646 h 678"/>
                <a:gd name="T54" fmla="*/ 2147483646 w 192"/>
                <a:gd name="T55" fmla="*/ 2147483646 h 678"/>
                <a:gd name="T56" fmla="*/ 2147483646 w 192"/>
                <a:gd name="T57" fmla="*/ 2147483646 h 678"/>
                <a:gd name="T58" fmla="*/ 2147483646 w 192"/>
                <a:gd name="T59" fmla="*/ 2147483646 h 678"/>
                <a:gd name="T60" fmla="*/ 2147483646 w 192"/>
                <a:gd name="T61" fmla="*/ 2147483646 h 678"/>
                <a:gd name="T62" fmla="*/ 2147483646 w 192"/>
                <a:gd name="T63" fmla="*/ 2147483646 h 678"/>
                <a:gd name="T64" fmla="*/ 2147483646 w 192"/>
                <a:gd name="T65" fmla="*/ 2147483646 h 678"/>
                <a:gd name="T66" fmla="*/ 2147483646 w 192"/>
                <a:gd name="T67" fmla="*/ 2147483646 h 678"/>
                <a:gd name="T68" fmla="*/ 2147483646 w 192"/>
                <a:gd name="T69" fmla="*/ 2147483646 h 678"/>
                <a:gd name="T70" fmla="*/ 2147483646 w 192"/>
                <a:gd name="T71" fmla="*/ 2147483646 h 678"/>
                <a:gd name="T72" fmla="*/ 2147483646 w 192"/>
                <a:gd name="T73" fmla="*/ 2147483646 h 678"/>
                <a:gd name="T74" fmla="*/ 2147483646 w 192"/>
                <a:gd name="T75" fmla="*/ 2147483646 h 678"/>
                <a:gd name="T76" fmla="*/ 2147483646 w 192"/>
                <a:gd name="T77" fmla="*/ 2147483646 h 678"/>
                <a:gd name="T78" fmla="*/ 2147483646 w 192"/>
                <a:gd name="T79" fmla="*/ 2147483646 h 678"/>
                <a:gd name="T80" fmla="*/ 2147483646 w 192"/>
                <a:gd name="T81" fmla="*/ 2147483646 h 678"/>
                <a:gd name="T82" fmla="*/ 2147483646 w 192"/>
                <a:gd name="T83" fmla="*/ 2147483646 h 678"/>
                <a:gd name="T84" fmla="*/ 2147483646 w 192"/>
                <a:gd name="T85" fmla="*/ 2147483646 h 678"/>
                <a:gd name="T86" fmla="*/ 2147483646 w 192"/>
                <a:gd name="T87" fmla="*/ 2147483646 h 678"/>
                <a:gd name="T88" fmla="*/ 2147483646 w 192"/>
                <a:gd name="T89" fmla="*/ 2147483646 h 678"/>
                <a:gd name="T90" fmla="*/ 2147483646 w 192"/>
                <a:gd name="T91" fmla="*/ 2147483646 h 678"/>
                <a:gd name="T92" fmla="*/ 2147483646 w 192"/>
                <a:gd name="T93" fmla="*/ 2147483646 h 678"/>
                <a:gd name="T94" fmla="*/ 2147483646 w 192"/>
                <a:gd name="T95" fmla="*/ 2147483646 h 67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92"/>
                <a:gd name="T145" fmla="*/ 0 h 678"/>
                <a:gd name="T146" fmla="*/ 192 w 192"/>
                <a:gd name="T147" fmla="*/ 678 h 67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92" h="678">
                  <a:moveTo>
                    <a:pt x="174" y="624"/>
                  </a:moveTo>
                  <a:lnTo>
                    <a:pt x="126" y="624"/>
                  </a:lnTo>
                  <a:lnTo>
                    <a:pt x="122" y="618"/>
                  </a:lnTo>
                  <a:lnTo>
                    <a:pt x="120" y="612"/>
                  </a:lnTo>
                  <a:lnTo>
                    <a:pt x="118" y="606"/>
                  </a:lnTo>
                  <a:lnTo>
                    <a:pt x="112" y="600"/>
                  </a:lnTo>
                  <a:lnTo>
                    <a:pt x="104" y="596"/>
                  </a:lnTo>
                  <a:lnTo>
                    <a:pt x="98" y="592"/>
                  </a:lnTo>
                  <a:lnTo>
                    <a:pt x="90" y="586"/>
                  </a:lnTo>
                  <a:lnTo>
                    <a:pt x="88" y="582"/>
                  </a:lnTo>
                  <a:lnTo>
                    <a:pt x="86" y="576"/>
                  </a:lnTo>
                  <a:lnTo>
                    <a:pt x="88" y="566"/>
                  </a:lnTo>
                  <a:lnTo>
                    <a:pt x="90" y="556"/>
                  </a:lnTo>
                  <a:lnTo>
                    <a:pt x="90" y="552"/>
                  </a:lnTo>
                  <a:lnTo>
                    <a:pt x="88" y="548"/>
                  </a:lnTo>
                  <a:lnTo>
                    <a:pt x="88" y="546"/>
                  </a:lnTo>
                  <a:lnTo>
                    <a:pt x="86" y="544"/>
                  </a:lnTo>
                  <a:lnTo>
                    <a:pt x="88" y="540"/>
                  </a:lnTo>
                  <a:lnTo>
                    <a:pt x="90" y="536"/>
                  </a:lnTo>
                  <a:lnTo>
                    <a:pt x="92" y="534"/>
                  </a:lnTo>
                  <a:lnTo>
                    <a:pt x="92" y="528"/>
                  </a:lnTo>
                  <a:lnTo>
                    <a:pt x="92" y="518"/>
                  </a:lnTo>
                  <a:lnTo>
                    <a:pt x="88" y="510"/>
                  </a:lnTo>
                  <a:lnTo>
                    <a:pt x="86" y="504"/>
                  </a:lnTo>
                  <a:lnTo>
                    <a:pt x="84" y="494"/>
                  </a:lnTo>
                  <a:lnTo>
                    <a:pt x="86" y="490"/>
                  </a:lnTo>
                  <a:lnTo>
                    <a:pt x="88" y="486"/>
                  </a:lnTo>
                  <a:lnTo>
                    <a:pt x="84" y="484"/>
                  </a:lnTo>
                  <a:lnTo>
                    <a:pt x="80" y="480"/>
                  </a:lnTo>
                  <a:lnTo>
                    <a:pt x="72" y="466"/>
                  </a:lnTo>
                  <a:lnTo>
                    <a:pt x="60" y="446"/>
                  </a:lnTo>
                  <a:lnTo>
                    <a:pt x="64" y="446"/>
                  </a:lnTo>
                  <a:lnTo>
                    <a:pt x="66" y="442"/>
                  </a:lnTo>
                  <a:lnTo>
                    <a:pt x="64" y="434"/>
                  </a:lnTo>
                  <a:lnTo>
                    <a:pt x="60" y="420"/>
                  </a:lnTo>
                  <a:lnTo>
                    <a:pt x="54" y="408"/>
                  </a:lnTo>
                  <a:lnTo>
                    <a:pt x="52" y="394"/>
                  </a:lnTo>
                  <a:lnTo>
                    <a:pt x="54" y="388"/>
                  </a:lnTo>
                  <a:lnTo>
                    <a:pt x="56" y="384"/>
                  </a:lnTo>
                  <a:lnTo>
                    <a:pt x="58" y="382"/>
                  </a:lnTo>
                  <a:lnTo>
                    <a:pt x="60" y="380"/>
                  </a:lnTo>
                  <a:lnTo>
                    <a:pt x="58" y="372"/>
                  </a:lnTo>
                  <a:lnTo>
                    <a:pt x="52" y="364"/>
                  </a:lnTo>
                  <a:lnTo>
                    <a:pt x="50" y="352"/>
                  </a:lnTo>
                  <a:lnTo>
                    <a:pt x="46" y="346"/>
                  </a:lnTo>
                  <a:lnTo>
                    <a:pt x="48" y="342"/>
                  </a:lnTo>
                  <a:lnTo>
                    <a:pt x="50" y="338"/>
                  </a:lnTo>
                  <a:lnTo>
                    <a:pt x="52" y="332"/>
                  </a:lnTo>
                  <a:lnTo>
                    <a:pt x="54" y="328"/>
                  </a:lnTo>
                  <a:lnTo>
                    <a:pt x="54" y="298"/>
                  </a:lnTo>
                  <a:lnTo>
                    <a:pt x="52" y="290"/>
                  </a:lnTo>
                  <a:lnTo>
                    <a:pt x="50" y="282"/>
                  </a:lnTo>
                  <a:lnTo>
                    <a:pt x="46" y="276"/>
                  </a:lnTo>
                  <a:lnTo>
                    <a:pt x="44" y="270"/>
                  </a:lnTo>
                  <a:lnTo>
                    <a:pt x="42" y="264"/>
                  </a:lnTo>
                  <a:lnTo>
                    <a:pt x="38" y="258"/>
                  </a:lnTo>
                  <a:lnTo>
                    <a:pt x="36" y="252"/>
                  </a:lnTo>
                  <a:lnTo>
                    <a:pt x="34" y="246"/>
                  </a:lnTo>
                  <a:lnTo>
                    <a:pt x="36" y="242"/>
                  </a:lnTo>
                  <a:lnTo>
                    <a:pt x="38" y="234"/>
                  </a:lnTo>
                  <a:lnTo>
                    <a:pt x="42" y="224"/>
                  </a:lnTo>
                  <a:lnTo>
                    <a:pt x="42" y="218"/>
                  </a:lnTo>
                  <a:lnTo>
                    <a:pt x="38" y="216"/>
                  </a:lnTo>
                  <a:lnTo>
                    <a:pt x="36" y="212"/>
                  </a:lnTo>
                  <a:lnTo>
                    <a:pt x="34" y="208"/>
                  </a:lnTo>
                  <a:lnTo>
                    <a:pt x="36" y="194"/>
                  </a:lnTo>
                  <a:lnTo>
                    <a:pt x="42" y="184"/>
                  </a:lnTo>
                  <a:lnTo>
                    <a:pt x="50" y="172"/>
                  </a:lnTo>
                  <a:lnTo>
                    <a:pt x="54" y="164"/>
                  </a:lnTo>
                  <a:lnTo>
                    <a:pt x="50" y="158"/>
                  </a:lnTo>
                  <a:lnTo>
                    <a:pt x="48" y="152"/>
                  </a:lnTo>
                  <a:lnTo>
                    <a:pt x="46" y="134"/>
                  </a:lnTo>
                  <a:lnTo>
                    <a:pt x="48" y="126"/>
                  </a:lnTo>
                  <a:lnTo>
                    <a:pt x="50" y="122"/>
                  </a:lnTo>
                  <a:lnTo>
                    <a:pt x="56" y="118"/>
                  </a:lnTo>
                  <a:lnTo>
                    <a:pt x="62" y="112"/>
                  </a:lnTo>
                  <a:lnTo>
                    <a:pt x="64" y="106"/>
                  </a:lnTo>
                  <a:lnTo>
                    <a:pt x="64" y="102"/>
                  </a:lnTo>
                  <a:lnTo>
                    <a:pt x="62" y="88"/>
                  </a:lnTo>
                  <a:lnTo>
                    <a:pt x="60" y="90"/>
                  </a:lnTo>
                  <a:lnTo>
                    <a:pt x="56" y="90"/>
                  </a:lnTo>
                  <a:lnTo>
                    <a:pt x="52" y="90"/>
                  </a:lnTo>
                  <a:lnTo>
                    <a:pt x="50" y="86"/>
                  </a:lnTo>
                  <a:lnTo>
                    <a:pt x="48" y="80"/>
                  </a:lnTo>
                  <a:lnTo>
                    <a:pt x="42" y="60"/>
                  </a:lnTo>
                  <a:lnTo>
                    <a:pt x="40" y="56"/>
                  </a:lnTo>
                  <a:lnTo>
                    <a:pt x="36" y="54"/>
                  </a:lnTo>
                  <a:lnTo>
                    <a:pt x="34" y="52"/>
                  </a:lnTo>
                  <a:lnTo>
                    <a:pt x="32" y="50"/>
                  </a:lnTo>
                  <a:lnTo>
                    <a:pt x="28" y="20"/>
                  </a:lnTo>
                  <a:lnTo>
                    <a:pt x="22" y="8"/>
                  </a:lnTo>
                  <a:lnTo>
                    <a:pt x="14" y="0"/>
                  </a:lnTo>
                  <a:lnTo>
                    <a:pt x="12" y="0"/>
                  </a:lnTo>
                  <a:lnTo>
                    <a:pt x="8" y="4"/>
                  </a:lnTo>
                  <a:lnTo>
                    <a:pt x="4" y="6"/>
                  </a:lnTo>
                  <a:lnTo>
                    <a:pt x="0" y="8"/>
                  </a:lnTo>
                  <a:lnTo>
                    <a:pt x="4" y="18"/>
                  </a:lnTo>
                  <a:lnTo>
                    <a:pt x="8" y="32"/>
                  </a:lnTo>
                  <a:lnTo>
                    <a:pt x="12" y="48"/>
                  </a:lnTo>
                  <a:lnTo>
                    <a:pt x="14" y="66"/>
                  </a:lnTo>
                  <a:lnTo>
                    <a:pt x="10" y="80"/>
                  </a:lnTo>
                  <a:lnTo>
                    <a:pt x="8" y="96"/>
                  </a:lnTo>
                  <a:lnTo>
                    <a:pt x="12" y="102"/>
                  </a:lnTo>
                  <a:lnTo>
                    <a:pt x="16" y="106"/>
                  </a:lnTo>
                  <a:lnTo>
                    <a:pt x="18" y="118"/>
                  </a:lnTo>
                  <a:lnTo>
                    <a:pt x="18" y="134"/>
                  </a:lnTo>
                  <a:lnTo>
                    <a:pt x="16" y="162"/>
                  </a:lnTo>
                  <a:lnTo>
                    <a:pt x="10" y="192"/>
                  </a:lnTo>
                  <a:lnTo>
                    <a:pt x="12" y="198"/>
                  </a:lnTo>
                  <a:lnTo>
                    <a:pt x="14" y="202"/>
                  </a:lnTo>
                  <a:lnTo>
                    <a:pt x="16" y="206"/>
                  </a:lnTo>
                  <a:lnTo>
                    <a:pt x="18" y="210"/>
                  </a:lnTo>
                  <a:lnTo>
                    <a:pt x="18" y="214"/>
                  </a:lnTo>
                  <a:lnTo>
                    <a:pt x="16" y="214"/>
                  </a:lnTo>
                  <a:lnTo>
                    <a:pt x="14" y="216"/>
                  </a:lnTo>
                  <a:lnTo>
                    <a:pt x="14" y="218"/>
                  </a:lnTo>
                  <a:lnTo>
                    <a:pt x="14" y="236"/>
                  </a:lnTo>
                  <a:lnTo>
                    <a:pt x="20" y="252"/>
                  </a:lnTo>
                  <a:lnTo>
                    <a:pt x="22" y="268"/>
                  </a:lnTo>
                  <a:lnTo>
                    <a:pt x="24" y="286"/>
                  </a:lnTo>
                  <a:lnTo>
                    <a:pt x="22" y="302"/>
                  </a:lnTo>
                  <a:lnTo>
                    <a:pt x="22" y="310"/>
                  </a:lnTo>
                  <a:lnTo>
                    <a:pt x="20" y="318"/>
                  </a:lnTo>
                  <a:lnTo>
                    <a:pt x="22" y="326"/>
                  </a:lnTo>
                  <a:lnTo>
                    <a:pt x="22" y="332"/>
                  </a:lnTo>
                  <a:lnTo>
                    <a:pt x="20" y="340"/>
                  </a:lnTo>
                  <a:lnTo>
                    <a:pt x="16" y="346"/>
                  </a:lnTo>
                  <a:lnTo>
                    <a:pt x="12" y="350"/>
                  </a:lnTo>
                  <a:lnTo>
                    <a:pt x="10" y="352"/>
                  </a:lnTo>
                  <a:lnTo>
                    <a:pt x="10" y="358"/>
                  </a:lnTo>
                  <a:lnTo>
                    <a:pt x="12" y="362"/>
                  </a:lnTo>
                  <a:lnTo>
                    <a:pt x="18" y="372"/>
                  </a:lnTo>
                  <a:lnTo>
                    <a:pt x="22" y="380"/>
                  </a:lnTo>
                  <a:lnTo>
                    <a:pt x="24" y="388"/>
                  </a:lnTo>
                  <a:lnTo>
                    <a:pt x="24" y="404"/>
                  </a:lnTo>
                  <a:lnTo>
                    <a:pt x="26" y="418"/>
                  </a:lnTo>
                  <a:lnTo>
                    <a:pt x="28" y="436"/>
                  </a:lnTo>
                  <a:lnTo>
                    <a:pt x="34" y="456"/>
                  </a:lnTo>
                  <a:lnTo>
                    <a:pt x="36" y="462"/>
                  </a:lnTo>
                  <a:lnTo>
                    <a:pt x="40" y="462"/>
                  </a:lnTo>
                  <a:lnTo>
                    <a:pt x="44" y="462"/>
                  </a:lnTo>
                  <a:lnTo>
                    <a:pt x="46" y="462"/>
                  </a:lnTo>
                  <a:lnTo>
                    <a:pt x="46" y="460"/>
                  </a:lnTo>
                  <a:lnTo>
                    <a:pt x="44" y="448"/>
                  </a:lnTo>
                  <a:lnTo>
                    <a:pt x="40" y="436"/>
                  </a:lnTo>
                  <a:lnTo>
                    <a:pt x="44" y="434"/>
                  </a:lnTo>
                  <a:lnTo>
                    <a:pt x="50" y="434"/>
                  </a:lnTo>
                  <a:lnTo>
                    <a:pt x="52" y="442"/>
                  </a:lnTo>
                  <a:lnTo>
                    <a:pt x="52" y="456"/>
                  </a:lnTo>
                  <a:lnTo>
                    <a:pt x="54" y="462"/>
                  </a:lnTo>
                  <a:lnTo>
                    <a:pt x="56" y="466"/>
                  </a:lnTo>
                  <a:lnTo>
                    <a:pt x="56" y="480"/>
                  </a:lnTo>
                  <a:lnTo>
                    <a:pt x="50" y="482"/>
                  </a:lnTo>
                  <a:lnTo>
                    <a:pt x="44" y="482"/>
                  </a:lnTo>
                  <a:lnTo>
                    <a:pt x="46" y="486"/>
                  </a:lnTo>
                  <a:lnTo>
                    <a:pt x="48" y="490"/>
                  </a:lnTo>
                  <a:lnTo>
                    <a:pt x="50" y="492"/>
                  </a:lnTo>
                  <a:lnTo>
                    <a:pt x="50" y="496"/>
                  </a:lnTo>
                  <a:lnTo>
                    <a:pt x="50" y="502"/>
                  </a:lnTo>
                  <a:lnTo>
                    <a:pt x="46" y="506"/>
                  </a:lnTo>
                  <a:lnTo>
                    <a:pt x="42" y="512"/>
                  </a:lnTo>
                  <a:lnTo>
                    <a:pt x="40" y="518"/>
                  </a:lnTo>
                  <a:lnTo>
                    <a:pt x="42" y="522"/>
                  </a:lnTo>
                  <a:lnTo>
                    <a:pt x="46" y="524"/>
                  </a:lnTo>
                  <a:lnTo>
                    <a:pt x="56" y="526"/>
                  </a:lnTo>
                  <a:lnTo>
                    <a:pt x="54" y="530"/>
                  </a:lnTo>
                  <a:lnTo>
                    <a:pt x="56" y="534"/>
                  </a:lnTo>
                  <a:lnTo>
                    <a:pt x="58" y="540"/>
                  </a:lnTo>
                  <a:lnTo>
                    <a:pt x="58" y="544"/>
                  </a:lnTo>
                  <a:lnTo>
                    <a:pt x="50" y="544"/>
                  </a:lnTo>
                  <a:lnTo>
                    <a:pt x="50" y="554"/>
                  </a:lnTo>
                  <a:lnTo>
                    <a:pt x="54" y="560"/>
                  </a:lnTo>
                  <a:lnTo>
                    <a:pt x="62" y="568"/>
                  </a:lnTo>
                  <a:lnTo>
                    <a:pt x="62" y="572"/>
                  </a:lnTo>
                  <a:lnTo>
                    <a:pt x="62" y="576"/>
                  </a:lnTo>
                  <a:lnTo>
                    <a:pt x="66" y="582"/>
                  </a:lnTo>
                  <a:lnTo>
                    <a:pt x="74" y="594"/>
                  </a:lnTo>
                  <a:lnTo>
                    <a:pt x="80" y="602"/>
                  </a:lnTo>
                  <a:lnTo>
                    <a:pt x="86" y="606"/>
                  </a:lnTo>
                  <a:lnTo>
                    <a:pt x="96" y="606"/>
                  </a:lnTo>
                  <a:lnTo>
                    <a:pt x="94" y="618"/>
                  </a:lnTo>
                  <a:lnTo>
                    <a:pt x="96" y="622"/>
                  </a:lnTo>
                  <a:lnTo>
                    <a:pt x="100" y="626"/>
                  </a:lnTo>
                  <a:lnTo>
                    <a:pt x="96" y="630"/>
                  </a:lnTo>
                  <a:lnTo>
                    <a:pt x="106" y="640"/>
                  </a:lnTo>
                  <a:lnTo>
                    <a:pt x="122" y="648"/>
                  </a:lnTo>
                  <a:lnTo>
                    <a:pt x="154" y="660"/>
                  </a:lnTo>
                  <a:lnTo>
                    <a:pt x="156" y="664"/>
                  </a:lnTo>
                  <a:lnTo>
                    <a:pt x="158" y="666"/>
                  </a:lnTo>
                  <a:lnTo>
                    <a:pt x="160" y="668"/>
                  </a:lnTo>
                  <a:lnTo>
                    <a:pt x="164" y="670"/>
                  </a:lnTo>
                  <a:lnTo>
                    <a:pt x="172" y="672"/>
                  </a:lnTo>
                  <a:lnTo>
                    <a:pt x="178" y="674"/>
                  </a:lnTo>
                  <a:lnTo>
                    <a:pt x="192" y="678"/>
                  </a:lnTo>
                  <a:lnTo>
                    <a:pt x="174" y="624"/>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63" name="Freeform 100"/>
            <p:cNvSpPr>
              <a:spLocks noChangeArrowheads="1"/>
            </p:cNvSpPr>
            <p:nvPr/>
          </p:nvSpPr>
          <p:spPr bwMode="auto">
            <a:xfrm>
              <a:off x="1859966" y="3808433"/>
              <a:ext cx="99168" cy="88938"/>
            </a:xfrm>
            <a:custGeom>
              <a:avLst/>
              <a:gdLst>
                <a:gd name="T0" fmla="*/ 0 w 68"/>
                <a:gd name="T1" fmla="*/ 0 h 56"/>
                <a:gd name="T2" fmla="*/ 2147483646 w 68"/>
                <a:gd name="T3" fmla="*/ 2147483646 h 56"/>
                <a:gd name="T4" fmla="*/ 2147483646 w 68"/>
                <a:gd name="T5" fmla="*/ 2147483646 h 56"/>
                <a:gd name="T6" fmla="*/ 2147483646 w 68"/>
                <a:gd name="T7" fmla="*/ 2147483646 h 56"/>
                <a:gd name="T8" fmla="*/ 2147483646 w 68"/>
                <a:gd name="T9" fmla="*/ 2147483646 h 56"/>
                <a:gd name="T10" fmla="*/ 2147483646 w 68"/>
                <a:gd name="T11" fmla="*/ 2147483646 h 56"/>
                <a:gd name="T12" fmla="*/ 2147483646 w 68"/>
                <a:gd name="T13" fmla="*/ 2147483646 h 56"/>
                <a:gd name="T14" fmla="*/ 2147483646 w 68"/>
                <a:gd name="T15" fmla="*/ 2147483646 h 56"/>
                <a:gd name="T16" fmla="*/ 2147483646 w 68"/>
                <a:gd name="T17" fmla="*/ 2147483646 h 56"/>
                <a:gd name="T18" fmla="*/ 2147483646 w 68"/>
                <a:gd name="T19" fmla="*/ 2147483646 h 56"/>
                <a:gd name="T20" fmla="*/ 2147483646 w 68"/>
                <a:gd name="T21" fmla="*/ 2147483646 h 56"/>
                <a:gd name="T22" fmla="*/ 2147483646 w 68"/>
                <a:gd name="T23" fmla="*/ 2147483646 h 56"/>
                <a:gd name="T24" fmla="*/ 2147483646 w 68"/>
                <a:gd name="T25" fmla="*/ 2147483646 h 56"/>
                <a:gd name="T26" fmla="*/ 0 w 68"/>
                <a:gd name="T27" fmla="*/ 0 h 5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8"/>
                <a:gd name="T43" fmla="*/ 0 h 56"/>
                <a:gd name="T44" fmla="*/ 68 w 68"/>
                <a:gd name="T45" fmla="*/ 56 h 5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8" h="56">
                  <a:moveTo>
                    <a:pt x="0" y="0"/>
                  </a:moveTo>
                  <a:lnTo>
                    <a:pt x="6" y="6"/>
                  </a:lnTo>
                  <a:lnTo>
                    <a:pt x="12" y="14"/>
                  </a:lnTo>
                  <a:lnTo>
                    <a:pt x="28" y="26"/>
                  </a:lnTo>
                  <a:lnTo>
                    <a:pt x="40" y="30"/>
                  </a:lnTo>
                  <a:lnTo>
                    <a:pt x="50" y="32"/>
                  </a:lnTo>
                  <a:lnTo>
                    <a:pt x="62" y="36"/>
                  </a:lnTo>
                  <a:lnTo>
                    <a:pt x="66" y="38"/>
                  </a:lnTo>
                  <a:lnTo>
                    <a:pt x="68" y="42"/>
                  </a:lnTo>
                  <a:lnTo>
                    <a:pt x="48" y="52"/>
                  </a:lnTo>
                  <a:lnTo>
                    <a:pt x="40" y="54"/>
                  </a:lnTo>
                  <a:lnTo>
                    <a:pt x="28" y="56"/>
                  </a:lnTo>
                  <a:lnTo>
                    <a:pt x="18" y="54"/>
                  </a:lnTo>
                  <a:lnTo>
                    <a:pt x="0" y="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64" name="Freeform 101"/>
            <p:cNvSpPr>
              <a:spLocks noChangeArrowheads="1"/>
            </p:cNvSpPr>
            <p:nvPr/>
          </p:nvSpPr>
          <p:spPr bwMode="auto">
            <a:xfrm>
              <a:off x="1388344" y="1939394"/>
              <a:ext cx="269828" cy="480535"/>
            </a:xfrm>
            <a:custGeom>
              <a:avLst/>
              <a:gdLst>
                <a:gd name="T0" fmla="*/ 2147483646 w 184"/>
                <a:gd name="T1" fmla="*/ 2147483646 h 304"/>
                <a:gd name="T2" fmla="*/ 2147483646 w 184"/>
                <a:gd name="T3" fmla="*/ 2147483646 h 304"/>
                <a:gd name="T4" fmla="*/ 2147483646 w 184"/>
                <a:gd name="T5" fmla="*/ 2147483646 h 304"/>
                <a:gd name="T6" fmla="*/ 2147483646 w 184"/>
                <a:gd name="T7" fmla="*/ 2147483646 h 304"/>
                <a:gd name="T8" fmla="*/ 2147483646 w 184"/>
                <a:gd name="T9" fmla="*/ 2147483646 h 304"/>
                <a:gd name="T10" fmla="*/ 2147483646 w 184"/>
                <a:gd name="T11" fmla="*/ 2147483646 h 304"/>
                <a:gd name="T12" fmla="*/ 2147483646 w 184"/>
                <a:gd name="T13" fmla="*/ 2147483646 h 304"/>
                <a:gd name="T14" fmla="*/ 2147483646 w 184"/>
                <a:gd name="T15" fmla="*/ 2147483646 h 304"/>
                <a:gd name="T16" fmla="*/ 2147483646 w 184"/>
                <a:gd name="T17" fmla="*/ 2147483646 h 304"/>
                <a:gd name="T18" fmla="*/ 2147483646 w 184"/>
                <a:gd name="T19" fmla="*/ 2147483646 h 304"/>
                <a:gd name="T20" fmla="*/ 2147483646 w 184"/>
                <a:gd name="T21" fmla="*/ 2147483646 h 304"/>
                <a:gd name="T22" fmla="*/ 2147483646 w 184"/>
                <a:gd name="T23" fmla="*/ 2147483646 h 304"/>
                <a:gd name="T24" fmla="*/ 2147483646 w 184"/>
                <a:gd name="T25" fmla="*/ 2147483646 h 304"/>
                <a:gd name="T26" fmla="*/ 2147483646 w 184"/>
                <a:gd name="T27" fmla="*/ 2147483646 h 304"/>
                <a:gd name="T28" fmla="*/ 2147483646 w 184"/>
                <a:gd name="T29" fmla="*/ 2147483646 h 304"/>
                <a:gd name="T30" fmla="*/ 2147483646 w 184"/>
                <a:gd name="T31" fmla="*/ 2147483646 h 304"/>
                <a:gd name="T32" fmla="*/ 2147483646 w 184"/>
                <a:gd name="T33" fmla="*/ 2147483646 h 304"/>
                <a:gd name="T34" fmla="*/ 2147483646 w 184"/>
                <a:gd name="T35" fmla="*/ 2147483646 h 304"/>
                <a:gd name="T36" fmla="*/ 2147483646 w 184"/>
                <a:gd name="T37" fmla="*/ 2147483646 h 304"/>
                <a:gd name="T38" fmla="*/ 2147483646 w 184"/>
                <a:gd name="T39" fmla="*/ 2147483646 h 304"/>
                <a:gd name="T40" fmla="*/ 2147483646 w 184"/>
                <a:gd name="T41" fmla="*/ 2147483646 h 304"/>
                <a:gd name="T42" fmla="*/ 2147483646 w 184"/>
                <a:gd name="T43" fmla="*/ 2147483646 h 304"/>
                <a:gd name="T44" fmla="*/ 2147483646 w 184"/>
                <a:gd name="T45" fmla="*/ 2147483646 h 304"/>
                <a:gd name="T46" fmla="*/ 2147483646 w 184"/>
                <a:gd name="T47" fmla="*/ 2147483646 h 304"/>
                <a:gd name="T48" fmla="*/ 2147483646 w 184"/>
                <a:gd name="T49" fmla="*/ 2147483646 h 304"/>
                <a:gd name="T50" fmla="*/ 2147483646 w 184"/>
                <a:gd name="T51" fmla="*/ 2147483646 h 304"/>
                <a:gd name="T52" fmla="*/ 2147483646 w 184"/>
                <a:gd name="T53" fmla="*/ 2147483646 h 304"/>
                <a:gd name="T54" fmla="*/ 2147483646 w 184"/>
                <a:gd name="T55" fmla="*/ 2147483646 h 304"/>
                <a:gd name="T56" fmla="*/ 2147483646 w 184"/>
                <a:gd name="T57" fmla="*/ 2147483646 h 304"/>
                <a:gd name="T58" fmla="*/ 2147483646 w 184"/>
                <a:gd name="T59" fmla="*/ 2147483646 h 304"/>
                <a:gd name="T60" fmla="*/ 2147483646 w 184"/>
                <a:gd name="T61" fmla="*/ 2147483646 h 304"/>
                <a:gd name="T62" fmla="*/ 2147483646 w 184"/>
                <a:gd name="T63" fmla="*/ 2147483646 h 304"/>
                <a:gd name="T64" fmla="*/ 2147483646 w 184"/>
                <a:gd name="T65" fmla="*/ 2147483646 h 304"/>
                <a:gd name="T66" fmla="*/ 2147483646 w 184"/>
                <a:gd name="T67" fmla="*/ 2147483646 h 304"/>
                <a:gd name="T68" fmla="*/ 2147483646 w 184"/>
                <a:gd name="T69" fmla="*/ 2147483646 h 304"/>
                <a:gd name="T70" fmla="*/ 2147483646 w 184"/>
                <a:gd name="T71" fmla="*/ 2147483646 h 304"/>
                <a:gd name="T72" fmla="*/ 2147483646 w 184"/>
                <a:gd name="T73" fmla="*/ 2147483646 h 304"/>
                <a:gd name="T74" fmla="*/ 2147483646 w 184"/>
                <a:gd name="T75" fmla="*/ 2147483646 h 304"/>
                <a:gd name="T76" fmla="*/ 2147483646 w 184"/>
                <a:gd name="T77" fmla="*/ 2147483646 h 304"/>
                <a:gd name="T78" fmla="*/ 2147483646 w 184"/>
                <a:gd name="T79" fmla="*/ 2147483646 h 304"/>
                <a:gd name="T80" fmla="*/ 2147483646 w 184"/>
                <a:gd name="T81" fmla="*/ 2147483646 h 304"/>
                <a:gd name="T82" fmla="*/ 2147483646 w 184"/>
                <a:gd name="T83" fmla="*/ 2147483646 h 304"/>
                <a:gd name="T84" fmla="*/ 2147483646 w 184"/>
                <a:gd name="T85" fmla="*/ 2147483646 h 304"/>
                <a:gd name="T86" fmla="*/ 2147483646 w 184"/>
                <a:gd name="T87" fmla="*/ 2147483646 h 304"/>
                <a:gd name="T88" fmla="*/ 2147483646 w 184"/>
                <a:gd name="T89" fmla="*/ 2147483646 h 304"/>
                <a:gd name="T90" fmla="*/ 0 w 184"/>
                <a:gd name="T91" fmla="*/ 2147483646 h 30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84"/>
                <a:gd name="T139" fmla="*/ 0 h 304"/>
                <a:gd name="T140" fmla="*/ 184 w 184"/>
                <a:gd name="T141" fmla="*/ 304 h 30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84" h="304">
                  <a:moveTo>
                    <a:pt x="2" y="204"/>
                  </a:moveTo>
                  <a:lnTo>
                    <a:pt x="2" y="194"/>
                  </a:lnTo>
                  <a:lnTo>
                    <a:pt x="6" y="184"/>
                  </a:lnTo>
                  <a:lnTo>
                    <a:pt x="8" y="178"/>
                  </a:lnTo>
                  <a:lnTo>
                    <a:pt x="18" y="176"/>
                  </a:lnTo>
                  <a:lnTo>
                    <a:pt x="18" y="172"/>
                  </a:lnTo>
                  <a:lnTo>
                    <a:pt x="22" y="166"/>
                  </a:lnTo>
                  <a:lnTo>
                    <a:pt x="26" y="162"/>
                  </a:lnTo>
                  <a:lnTo>
                    <a:pt x="28" y="158"/>
                  </a:lnTo>
                  <a:lnTo>
                    <a:pt x="26" y="142"/>
                  </a:lnTo>
                  <a:lnTo>
                    <a:pt x="24" y="124"/>
                  </a:lnTo>
                  <a:lnTo>
                    <a:pt x="26" y="118"/>
                  </a:lnTo>
                  <a:lnTo>
                    <a:pt x="28" y="114"/>
                  </a:lnTo>
                  <a:lnTo>
                    <a:pt x="26" y="106"/>
                  </a:lnTo>
                  <a:lnTo>
                    <a:pt x="22" y="100"/>
                  </a:lnTo>
                  <a:lnTo>
                    <a:pt x="18" y="96"/>
                  </a:lnTo>
                  <a:lnTo>
                    <a:pt x="18" y="90"/>
                  </a:lnTo>
                  <a:lnTo>
                    <a:pt x="16" y="90"/>
                  </a:lnTo>
                  <a:lnTo>
                    <a:pt x="22" y="86"/>
                  </a:lnTo>
                  <a:lnTo>
                    <a:pt x="28" y="82"/>
                  </a:lnTo>
                  <a:lnTo>
                    <a:pt x="26" y="76"/>
                  </a:lnTo>
                  <a:lnTo>
                    <a:pt x="26" y="70"/>
                  </a:lnTo>
                  <a:lnTo>
                    <a:pt x="28" y="68"/>
                  </a:lnTo>
                  <a:lnTo>
                    <a:pt x="32" y="72"/>
                  </a:lnTo>
                  <a:lnTo>
                    <a:pt x="40" y="74"/>
                  </a:lnTo>
                  <a:lnTo>
                    <a:pt x="42" y="64"/>
                  </a:lnTo>
                  <a:lnTo>
                    <a:pt x="46" y="62"/>
                  </a:lnTo>
                  <a:lnTo>
                    <a:pt x="48" y="58"/>
                  </a:lnTo>
                  <a:lnTo>
                    <a:pt x="52" y="58"/>
                  </a:lnTo>
                  <a:lnTo>
                    <a:pt x="56" y="54"/>
                  </a:lnTo>
                  <a:lnTo>
                    <a:pt x="58" y="48"/>
                  </a:lnTo>
                  <a:lnTo>
                    <a:pt x="60" y="42"/>
                  </a:lnTo>
                  <a:lnTo>
                    <a:pt x="60" y="34"/>
                  </a:lnTo>
                  <a:lnTo>
                    <a:pt x="62" y="30"/>
                  </a:lnTo>
                  <a:lnTo>
                    <a:pt x="66" y="26"/>
                  </a:lnTo>
                  <a:lnTo>
                    <a:pt x="72" y="24"/>
                  </a:lnTo>
                  <a:lnTo>
                    <a:pt x="80" y="24"/>
                  </a:lnTo>
                  <a:lnTo>
                    <a:pt x="82" y="20"/>
                  </a:lnTo>
                  <a:lnTo>
                    <a:pt x="86" y="18"/>
                  </a:lnTo>
                  <a:lnTo>
                    <a:pt x="98" y="14"/>
                  </a:lnTo>
                  <a:lnTo>
                    <a:pt x="110" y="10"/>
                  </a:lnTo>
                  <a:lnTo>
                    <a:pt x="118" y="4"/>
                  </a:lnTo>
                  <a:lnTo>
                    <a:pt x="124" y="2"/>
                  </a:lnTo>
                  <a:lnTo>
                    <a:pt x="128" y="0"/>
                  </a:lnTo>
                  <a:lnTo>
                    <a:pt x="128" y="8"/>
                  </a:lnTo>
                  <a:lnTo>
                    <a:pt x="124" y="10"/>
                  </a:lnTo>
                  <a:lnTo>
                    <a:pt x="120" y="14"/>
                  </a:lnTo>
                  <a:lnTo>
                    <a:pt x="118" y="18"/>
                  </a:lnTo>
                  <a:lnTo>
                    <a:pt x="110" y="28"/>
                  </a:lnTo>
                  <a:lnTo>
                    <a:pt x="98" y="40"/>
                  </a:lnTo>
                  <a:lnTo>
                    <a:pt x="94" y="48"/>
                  </a:lnTo>
                  <a:lnTo>
                    <a:pt x="92" y="56"/>
                  </a:lnTo>
                  <a:lnTo>
                    <a:pt x="94" y="62"/>
                  </a:lnTo>
                  <a:lnTo>
                    <a:pt x="98" y="64"/>
                  </a:lnTo>
                  <a:lnTo>
                    <a:pt x="100" y="68"/>
                  </a:lnTo>
                  <a:lnTo>
                    <a:pt x="102" y="72"/>
                  </a:lnTo>
                  <a:lnTo>
                    <a:pt x="106" y="76"/>
                  </a:lnTo>
                  <a:lnTo>
                    <a:pt x="108" y="82"/>
                  </a:lnTo>
                  <a:lnTo>
                    <a:pt x="104" y="88"/>
                  </a:lnTo>
                  <a:lnTo>
                    <a:pt x="102" y="92"/>
                  </a:lnTo>
                  <a:lnTo>
                    <a:pt x="104" y="94"/>
                  </a:lnTo>
                  <a:lnTo>
                    <a:pt x="108" y="98"/>
                  </a:lnTo>
                  <a:lnTo>
                    <a:pt x="112" y="100"/>
                  </a:lnTo>
                  <a:lnTo>
                    <a:pt x="116" y="102"/>
                  </a:lnTo>
                  <a:lnTo>
                    <a:pt x="130" y="104"/>
                  </a:lnTo>
                  <a:lnTo>
                    <a:pt x="142" y="106"/>
                  </a:lnTo>
                  <a:lnTo>
                    <a:pt x="142" y="112"/>
                  </a:lnTo>
                  <a:lnTo>
                    <a:pt x="146" y="116"/>
                  </a:lnTo>
                  <a:lnTo>
                    <a:pt x="152" y="118"/>
                  </a:lnTo>
                  <a:lnTo>
                    <a:pt x="158" y="118"/>
                  </a:lnTo>
                  <a:lnTo>
                    <a:pt x="166" y="118"/>
                  </a:lnTo>
                  <a:lnTo>
                    <a:pt x="170" y="118"/>
                  </a:lnTo>
                  <a:lnTo>
                    <a:pt x="176" y="116"/>
                  </a:lnTo>
                  <a:lnTo>
                    <a:pt x="184" y="116"/>
                  </a:lnTo>
                  <a:lnTo>
                    <a:pt x="176" y="132"/>
                  </a:lnTo>
                  <a:lnTo>
                    <a:pt x="174" y="142"/>
                  </a:lnTo>
                  <a:lnTo>
                    <a:pt x="172" y="148"/>
                  </a:lnTo>
                  <a:lnTo>
                    <a:pt x="174" y="154"/>
                  </a:lnTo>
                  <a:lnTo>
                    <a:pt x="178" y="158"/>
                  </a:lnTo>
                  <a:lnTo>
                    <a:pt x="180" y="162"/>
                  </a:lnTo>
                  <a:lnTo>
                    <a:pt x="182" y="168"/>
                  </a:lnTo>
                  <a:lnTo>
                    <a:pt x="182" y="170"/>
                  </a:lnTo>
                  <a:lnTo>
                    <a:pt x="180" y="174"/>
                  </a:lnTo>
                  <a:lnTo>
                    <a:pt x="178" y="174"/>
                  </a:lnTo>
                  <a:lnTo>
                    <a:pt x="178" y="178"/>
                  </a:lnTo>
                  <a:lnTo>
                    <a:pt x="180" y="182"/>
                  </a:lnTo>
                  <a:lnTo>
                    <a:pt x="184" y="190"/>
                  </a:lnTo>
                  <a:lnTo>
                    <a:pt x="170" y="198"/>
                  </a:lnTo>
                  <a:lnTo>
                    <a:pt x="160" y="200"/>
                  </a:lnTo>
                  <a:lnTo>
                    <a:pt x="148" y="200"/>
                  </a:lnTo>
                  <a:lnTo>
                    <a:pt x="142" y="204"/>
                  </a:lnTo>
                  <a:lnTo>
                    <a:pt x="144" y="204"/>
                  </a:lnTo>
                  <a:lnTo>
                    <a:pt x="146" y="206"/>
                  </a:lnTo>
                  <a:lnTo>
                    <a:pt x="148" y="210"/>
                  </a:lnTo>
                  <a:lnTo>
                    <a:pt x="152" y="212"/>
                  </a:lnTo>
                  <a:lnTo>
                    <a:pt x="152" y="220"/>
                  </a:lnTo>
                  <a:lnTo>
                    <a:pt x="146" y="220"/>
                  </a:lnTo>
                  <a:lnTo>
                    <a:pt x="142" y="222"/>
                  </a:lnTo>
                  <a:lnTo>
                    <a:pt x="140" y="226"/>
                  </a:lnTo>
                  <a:lnTo>
                    <a:pt x="138" y="228"/>
                  </a:lnTo>
                  <a:lnTo>
                    <a:pt x="140" y="234"/>
                  </a:lnTo>
                  <a:lnTo>
                    <a:pt x="142" y="240"/>
                  </a:lnTo>
                  <a:lnTo>
                    <a:pt x="146" y="246"/>
                  </a:lnTo>
                  <a:lnTo>
                    <a:pt x="148" y="252"/>
                  </a:lnTo>
                  <a:lnTo>
                    <a:pt x="146" y="276"/>
                  </a:lnTo>
                  <a:lnTo>
                    <a:pt x="142" y="304"/>
                  </a:lnTo>
                  <a:lnTo>
                    <a:pt x="136" y="300"/>
                  </a:lnTo>
                  <a:lnTo>
                    <a:pt x="132" y="298"/>
                  </a:lnTo>
                  <a:lnTo>
                    <a:pt x="130" y="294"/>
                  </a:lnTo>
                  <a:lnTo>
                    <a:pt x="132" y="290"/>
                  </a:lnTo>
                  <a:lnTo>
                    <a:pt x="136" y="286"/>
                  </a:lnTo>
                  <a:lnTo>
                    <a:pt x="138" y="282"/>
                  </a:lnTo>
                  <a:lnTo>
                    <a:pt x="140" y="278"/>
                  </a:lnTo>
                  <a:lnTo>
                    <a:pt x="134" y="274"/>
                  </a:lnTo>
                  <a:lnTo>
                    <a:pt x="126" y="272"/>
                  </a:lnTo>
                  <a:lnTo>
                    <a:pt x="122" y="274"/>
                  </a:lnTo>
                  <a:lnTo>
                    <a:pt x="122" y="278"/>
                  </a:lnTo>
                  <a:lnTo>
                    <a:pt x="118" y="274"/>
                  </a:lnTo>
                  <a:lnTo>
                    <a:pt x="116" y="272"/>
                  </a:lnTo>
                  <a:lnTo>
                    <a:pt x="114" y="272"/>
                  </a:lnTo>
                  <a:lnTo>
                    <a:pt x="110" y="274"/>
                  </a:lnTo>
                  <a:lnTo>
                    <a:pt x="108" y="276"/>
                  </a:lnTo>
                  <a:lnTo>
                    <a:pt x="106" y="276"/>
                  </a:lnTo>
                  <a:lnTo>
                    <a:pt x="90" y="276"/>
                  </a:lnTo>
                  <a:lnTo>
                    <a:pt x="88" y="268"/>
                  </a:lnTo>
                  <a:lnTo>
                    <a:pt x="86" y="260"/>
                  </a:lnTo>
                  <a:lnTo>
                    <a:pt x="82" y="256"/>
                  </a:lnTo>
                  <a:lnTo>
                    <a:pt x="76" y="248"/>
                  </a:lnTo>
                  <a:lnTo>
                    <a:pt x="68" y="242"/>
                  </a:lnTo>
                  <a:lnTo>
                    <a:pt x="62" y="238"/>
                  </a:lnTo>
                  <a:lnTo>
                    <a:pt x="58" y="234"/>
                  </a:lnTo>
                  <a:lnTo>
                    <a:pt x="52" y="234"/>
                  </a:lnTo>
                  <a:lnTo>
                    <a:pt x="50" y="230"/>
                  </a:lnTo>
                  <a:lnTo>
                    <a:pt x="52" y="228"/>
                  </a:lnTo>
                  <a:lnTo>
                    <a:pt x="36" y="226"/>
                  </a:lnTo>
                  <a:lnTo>
                    <a:pt x="22" y="220"/>
                  </a:lnTo>
                  <a:lnTo>
                    <a:pt x="10" y="212"/>
                  </a:lnTo>
                  <a:lnTo>
                    <a:pt x="0" y="204"/>
                  </a:lnTo>
                  <a:lnTo>
                    <a:pt x="2" y="204"/>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65" name="Freeform 103"/>
            <p:cNvSpPr>
              <a:spLocks noChangeArrowheads="1"/>
            </p:cNvSpPr>
            <p:nvPr/>
          </p:nvSpPr>
          <p:spPr bwMode="auto">
            <a:xfrm>
              <a:off x="3734921" y="1628771"/>
              <a:ext cx="386292" cy="560181"/>
            </a:xfrm>
            <a:custGeom>
              <a:avLst/>
              <a:gdLst>
                <a:gd name="T0" fmla="*/ 2147483646 w 264"/>
                <a:gd name="T1" fmla="*/ 2147483646 h 354"/>
                <a:gd name="T2" fmla="*/ 2147483646 w 264"/>
                <a:gd name="T3" fmla="*/ 2147483646 h 354"/>
                <a:gd name="T4" fmla="*/ 2147483646 w 264"/>
                <a:gd name="T5" fmla="*/ 2147483646 h 354"/>
                <a:gd name="T6" fmla="*/ 2147483646 w 264"/>
                <a:gd name="T7" fmla="*/ 2147483646 h 354"/>
                <a:gd name="T8" fmla="*/ 2147483646 w 264"/>
                <a:gd name="T9" fmla="*/ 2147483646 h 354"/>
                <a:gd name="T10" fmla="*/ 2147483646 w 264"/>
                <a:gd name="T11" fmla="*/ 2147483646 h 354"/>
                <a:gd name="T12" fmla="*/ 2147483646 w 264"/>
                <a:gd name="T13" fmla="*/ 2147483646 h 354"/>
                <a:gd name="T14" fmla="*/ 2147483646 w 264"/>
                <a:gd name="T15" fmla="*/ 2147483646 h 354"/>
                <a:gd name="T16" fmla="*/ 2147483646 w 264"/>
                <a:gd name="T17" fmla="*/ 2147483646 h 354"/>
                <a:gd name="T18" fmla="*/ 2147483646 w 264"/>
                <a:gd name="T19" fmla="*/ 2147483646 h 354"/>
                <a:gd name="T20" fmla="*/ 2147483646 w 264"/>
                <a:gd name="T21" fmla="*/ 2147483646 h 354"/>
                <a:gd name="T22" fmla="*/ 2147483646 w 264"/>
                <a:gd name="T23" fmla="*/ 2147483646 h 354"/>
                <a:gd name="T24" fmla="*/ 2147483646 w 264"/>
                <a:gd name="T25" fmla="*/ 2147483646 h 354"/>
                <a:gd name="T26" fmla="*/ 2147483646 w 264"/>
                <a:gd name="T27" fmla="*/ 2147483646 h 354"/>
                <a:gd name="T28" fmla="*/ 2147483646 w 264"/>
                <a:gd name="T29" fmla="*/ 2147483646 h 354"/>
                <a:gd name="T30" fmla="*/ 2147483646 w 264"/>
                <a:gd name="T31" fmla="*/ 2147483646 h 354"/>
                <a:gd name="T32" fmla="*/ 2147483646 w 264"/>
                <a:gd name="T33" fmla="*/ 2147483646 h 354"/>
                <a:gd name="T34" fmla="*/ 2147483646 w 264"/>
                <a:gd name="T35" fmla="*/ 2147483646 h 354"/>
                <a:gd name="T36" fmla="*/ 2147483646 w 264"/>
                <a:gd name="T37" fmla="*/ 2147483646 h 354"/>
                <a:gd name="T38" fmla="*/ 2147483646 w 264"/>
                <a:gd name="T39" fmla="*/ 2147483646 h 354"/>
                <a:gd name="T40" fmla="*/ 2147483646 w 264"/>
                <a:gd name="T41" fmla="*/ 2147483646 h 354"/>
                <a:gd name="T42" fmla="*/ 2147483646 w 264"/>
                <a:gd name="T43" fmla="*/ 2147483646 h 354"/>
                <a:gd name="T44" fmla="*/ 2147483646 w 264"/>
                <a:gd name="T45" fmla="*/ 2147483646 h 354"/>
                <a:gd name="T46" fmla="*/ 2147483646 w 264"/>
                <a:gd name="T47" fmla="*/ 2147483646 h 354"/>
                <a:gd name="T48" fmla="*/ 2147483646 w 264"/>
                <a:gd name="T49" fmla="*/ 2147483646 h 354"/>
                <a:gd name="T50" fmla="*/ 2147483646 w 264"/>
                <a:gd name="T51" fmla="*/ 2147483646 h 354"/>
                <a:gd name="T52" fmla="*/ 2147483646 w 264"/>
                <a:gd name="T53" fmla="*/ 2147483646 h 354"/>
                <a:gd name="T54" fmla="*/ 2147483646 w 264"/>
                <a:gd name="T55" fmla="*/ 2147483646 h 354"/>
                <a:gd name="T56" fmla="*/ 2147483646 w 264"/>
                <a:gd name="T57" fmla="*/ 2147483646 h 354"/>
                <a:gd name="T58" fmla="*/ 2147483646 w 264"/>
                <a:gd name="T59" fmla="*/ 2147483646 h 354"/>
                <a:gd name="T60" fmla="*/ 2147483646 w 264"/>
                <a:gd name="T61" fmla="*/ 2147483646 h 354"/>
                <a:gd name="T62" fmla="*/ 2147483646 w 264"/>
                <a:gd name="T63" fmla="*/ 2147483646 h 354"/>
                <a:gd name="T64" fmla="*/ 2147483646 w 264"/>
                <a:gd name="T65" fmla="*/ 2147483646 h 354"/>
                <a:gd name="T66" fmla="*/ 2147483646 w 264"/>
                <a:gd name="T67" fmla="*/ 2147483646 h 354"/>
                <a:gd name="T68" fmla="*/ 2147483646 w 264"/>
                <a:gd name="T69" fmla="*/ 2147483646 h 354"/>
                <a:gd name="T70" fmla="*/ 2147483646 w 264"/>
                <a:gd name="T71" fmla="*/ 2147483646 h 354"/>
                <a:gd name="T72" fmla="*/ 2147483646 w 264"/>
                <a:gd name="T73" fmla="*/ 2147483646 h 354"/>
                <a:gd name="T74" fmla="*/ 2147483646 w 264"/>
                <a:gd name="T75" fmla="*/ 2147483646 h 354"/>
                <a:gd name="T76" fmla="*/ 2147483646 w 264"/>
                <a:gd name="T77" fmla="*/ 2147483646 h 354"/>
                <a:gd name="T78" fmla="*/ 2147483646 w 264"/>
                <a:gd name="T79" fmla="*/ 2147483646 h 354"/>
                <a:gd name="T80" fmla="*/ 2147483646 w 264"/>
                <a:gd name="T81" fmla="*/ 2147483646 h 354"/>
                <a:gd name="T82" fmla="*/ 2147483646 w 264"/>
                <a:gd name="T83" fmla="*/ 2147483646 h 354"/>
                <a:gd name="T84" fmla="*/ 2147483646 w 264"/>
                <a:gd name="T85" fmla="*/ 2147483646 h 354"/>
                <a:gd name="T86" fmla="*/ 2147483646 w 264"/>
                <a:gd name="T87" fmla="*/ 2147483646 h 354"/>
                <a:gd name="T88" fmla="*/ 2147483646 w 264"/>
                <a:gd name="T89" fmla="*/ 2147483646 h 354"/>
                <a:gd name="T90" fmla="*/ 2147483646 w 264"/>
                <a:gd name="T91" fmla="*/ 0 h 354"/>
                <a:gd name="T92" fmla="*/ 2147483646 w 264"/>
                <a:gd name="T93" fmla="*/ 2147483646 h 354"/>
                <a:gd name="T94" fmla="*/ 2147483646 w 264"/>
                <a:gd name="T95" fmla="*/ 2147483646 h 354"/>
                <a:gd name="T96" fmla="*/ 2147483646 w 264"/>
                <a:gd name="T97" fmla="*/ 2147483646 h 354"/>
                <a:gd name="T98" fmla="*/ 2147483646 w 264"/>
                <a:gd name="T99" fmla="*/ 2147483646 h 354"/>
                <a:gd name="T100" fmla="*/ 2147483646 w 264"/>
                <a:gd name="T101" fmla="*/ 2147483646 h 354"/>
                <a:gd name="T102" fmla="*/ 2147483646 w 264"/>
                <a:gd name="T103" fmla="*/ 2147483646 h 354"/>
                <a:gd name="T104" fmla="*/ 2147483646 w 264"/>
                <a:gd name="T105" fmla="*/ 2147483646 h 354"/>
                <a:gd name="T106" fmla="*/ 2147483646 w 264"/>
                <a:gd name="T107" fmla="*/ 2147483646 h 354"/>
                <a:gd name="T108" fmla="*/ 2147483646 w 264"/>
                <a:gd name="T109" fmla="*/ 2147483646 h 354"/>
                <a:gd name="T110" fmla="*/ 0 w 264"/>
                <a:gd name="T111" fmla="*/ 2147483646 h 354"/>
                <a:gd name="T112" fmla="*/ 2147483646 w 264"/>
                <a:gd name="T113" fmla="*/ 2147483646 h 354"/>
                <a:gd name="T114" fmla="*/ 2147483646 w 264"/>
                <a:gd name="T115" fmla="*/ 2147483646 h 354"/>
                <a:gd name="T116" fmla="*/ 2147483646 w 264"/>
                <a:gd name="T117" fmla="*/ 2147483646 h 35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64"/>
                <a:gd name="T178" fmla="*/ 0 h 354"/>
                <a:gd name="T179" fmla="*/ 264 w 264"/>
                <a:gd name="T180" fmla="*/ 354 h 35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64" h="354">
                  <a:moveTo>
                    <a:pt x="18" y="220"/>
                  </a:moveTo>
                  <a:lnTo>
                    <a:pt x="20" y="220"/>
                  </a:lnTo>
                  <a:lnTo>
                    <a:pt x="20" y="226"/>
                  </a:lnTo>
                  <a:lnTo>
                    <a:pt x="24" y="232"/>
                  </a:lnTo>
                  <a:lnTo>
                    <a:pt x="26" y="240"/>
                  </a:lnTo>
                  <a:lnTo>
                    <a:pt x="28" y="248"/>
                  </a:lnTo>
                  <a:lnTo>
                    <a:pt x="28" y="260"/>
                  </a:lnTo>
                  <a:lnTo>
                    <a:pt x="40" y="260"/>
                  </a:lnTo>
                  <a:lnTo>
                    <a:pt x="40" y="264"/>
                  </a:lnTo>
                  <a:lnTo>
                    <a:pt x="42" y="266"/>
                  </a:lnTo>
                  <a:lnTo>
                    <a:pt x="46" y="270"/>
                  </a:lnTo>
                  <a:lnTo>
                    <a:pt x="52" y="274"/>
                  </a:lnTo>
                  <a:lnTo>
                    <a:pt x="54" y="276"/>
                  </a:lnTo>
                  <a:lnTo>
                    <a:pt x="54" y="282"/>
                  </a:lnTo>
                  <a:lnTo>
                    <a:pt x="58" y="288"/>
                  </a:lnTo>
                  <a:lnTo>
                    <a:pt x="62" y="290"/>
                  </a:lnTo>
                  <a:lnTo>
                    <a:pt x="70" y="300"/>
                  </a:lnTo>
                  <a:lnTo>
                    <a:pt x="80" y="308"/>
                  </a:lnTo>
                  <a:lnTo>
                    <a:pt x="84" y="312"/>
                  </a:lnTo>
                  <a:lnTo>
                    <a:pt x="88" y="316"/>
                  </a:lnTo>
                  <a:lnTo>
                    <a:pt x="88" y="322"/>
                  </a:lnTo>
                  <a:lnTo>
                    <a:pt x="88" y="326"/>
                  </a:lnTo>
                  <a:lnTo>
                    <a:pt x="90" y="328"/>
                  </a:lnTo>
                  <a:lnTo>
                    <a:pt x="98" y="336"/>
                  </a:lnTo>
                  <a:lnTo>
                    <a:pt x="104" y="338"/>
                  </a:lnTo>
                  <a:lnTo>
                    <a:pt x="112" y="342"/>
                  </a:lnTo>
                  <a:lnTo>
                    <a:pt x="112" y="338"/>
                  </a:lnTo>
                  <a:lnTo>
                    <a:pt x="116" y="338"/>
                  </a:lnTo>
                  <a:lnTo>
                    <a:pt x="120" y="342"/>
                  </a:lnTo>
                  <a:lnTo>
                    <a:pt x="124" y="338"/>
                  </a:lnTo>
                  <a:lnTo>
                    <a:pt x="132" y="338"/>
                  </a:lnTo>
                  <a:lnTo>
                    <a:pt x="134" y="342"/>
                  </a:lnTo>
                  <a:lnTo>
                    <a:pt x="136" y="346"/>
                  </a:lnTo>
                  <a:lnTo>
                    <a:pt x="146" y="354"/>
                  </a:lnTo>
                  <a:lnTo>
                    <a:pt x="150" y="352"/>
                  </a:lnTo>
                  <a:lnTo>
                    <a:pt x="156" y="350"/>
                  </a:lnTo>
                  <a:lnTo>
                    <a:pt x="178" y="350"/>
                  </a:lnTo>
                  <a:lnTo>
                    <a:pt x="186" y="350"/>
                  </a:lnTo>
                  <a:lnTo>
                    <a:pt x="192" y="346"/>
                  </a:lnTo>
                  <a:lnTo>
                    <a:pt x="198" y="342"/>
                  </a:lnTo>
                  <a:lnTo>
                    <a:pt x="202" y="338"/>
                  </a:lnTo>
                  <a:lnTo>
                    <a:pt x="228" y="338"/>
                  </a:lnTo>
                  <a:lnTo>
                    <a:pt x="224" y="330"/>
                  </a:lnTo>
                  <a:lnTo>
                    <a:pt x="220" y="324"/>
                  </a:lnTo>
                  <a:lnTo>
                    <a:pt x="216" y="318"/>
                  </a:lnTo>
                  <a:lnTo>
                    <a:pt x="212" y="314"/>
                  </a:lnTo>
                  <a:lnTo>
                    <a:pt x="210" y="300"/>
                  </a:lnTo>
                  <a:lnTo>
                    <a:pt x="206" y="296"/>
                  </a:lnTo>
                  <a:lnTo>
                    <a:pt x="204" y="292"/>
                  </a:lnTo>
                  <a:lnTo>
                    <a:pt x="190" y="284"/>
                  </a:lnTo>
                  <a:lnTo>
                    <a:pt x="184" y="278"/>
                  </a:lnTo>
                  <a:lnTo>
                    <a:pt x="180" y="274"/>
                  </a:lnTo>
                  <a:lnTo>
                    <a:pt x="180" y="272"/>
                  </a:lnTo>
                  <a:lnTo>
                    <a:pt x="182" y="270"/>
                  </a:lnTo>
                  <a:lnTo>
                    <a:pt x="186" y="268"/>
                  </a:lnTo>
                  <a:lnTo>
                    <a:pt x="192" y="266"/>
                  </a:lnTo>
                  <a:lnTo>
                    <a:pt x="196" y="262"/>
                  </a:lnTo>
                  <a:lnTo>
                    <a:pt x="198" y="252"/>
                  </a:lnTo>
                  <a:lnTo>
                    <a:pt x="198" y="244"/>
                  </a:lnTo>
                  <a:lnTo>
                    <a:pt x="198" y="234"/>
                  </a:lnTo>
                  <a:lnTo>
                    <a:pt x="200" y="226"/>
                  </a:lnTo>
                  <a:lnTo>
                    <a:pt x="204" y="224"/>
                  </a:lnTo>
                  <a:lnTo>
                    <a:pt x="210" y="222"/>
                  </a:lnTo>
                  <a:lnTo>
                    <a:pt x="212" y="212"/>
                  </a:lnTo>
                  <a:lnTo>
                    <a:pt x="214" y="204"/>
                  </a:lnTo>
                  <a:lnTo>
                    <a:pt x="222" y="190"/>
                  </a:lnTo>
                  <a:lnTo>
                    <a:pt x="232" y="178"/>
                  </a:lnTo>
                  <a:lnTo>
                    <a:pt x="232" y="170"/>
                  </a:lnTo>
                  <a:lnTo>
                    <a:pt x="232" y="162"/>
                  </a:lnTo>
                  <a:lnTo>
                    <a:pt x="232" y="138"/>
                  </a:lnTo>
                  <a:lnTo>
                    <a:pt x="234" y="134"/>
                  </a:lnTo>
                  <a:lnTo>
                    <a:pt x="236" y="126"/>
                  </a:lnTo>
                  <a:lnTo>
                    <a:pt x="238" y="120"/>
                  </a:lnTo>
                  <a:lnTo>
                    <a:pt x="238" y="108"/>
                  </a:lnTo>
                  <a:lnTo>
                    <a:pt x="246" y="106"/>
                  </a:lnTo>
                  <a:lnTo>
                    <a:pt x="254" y="102"/>
                  </a:lnTo>
                  <a:lnTo>
                    <a:pt x="260" y="96"/>
                  </a:lnTo>
                  <a:lnTo>
                    <a:pt x="264" y="92"/>
                  </a:lnTo>
                  <a:lnTo>
                    <a:pt x="260" y="88"/>
                  </a:lnTo>
                  <a:lnTo>
                    <a:pt x="258" y="84"/>
                  </a:lnTo>
                  <a:lnTo>
                    <a:pt x="254" y="80"/>
                  </a:lnTo>
                  <a:lnTo>
                    <a:pt x="250" y="76"/>
                  </a:lnTo>
                  <a:lnTo>
                    <a:pt x="246" y="68"/>
                  </a:lnTo>
                  <a:lnTo>
                    <a:pt x="242" y="58"/>
                  </a:lnTo>
                  <a:lnTo>
                    <a:pt x="238" y="38"/>
                  </a:lnTo>
                  <a:lnTo>
                    <a:pt x="236" y="28"/>
                  </a:lnTo>
                  <a:lnTo>
                    <a:pt x="232" y="18"/>
                  </a:lnTo>
                  <a:lnTo>
                    <a:pt x="230" y="12"/>
                  </a:lnTo>
                  <a:lnTo>
                    <a:pt x="222" y="8"/>
                  </a:lnTo>
                  <a:lnTo>
                    <a:pt x="216" y="4"/>
                  </a:lnTo>
                  <a:lnTo>
                    <a:pt x="212" y="0"/>
                  </a:lnTo>
                  <a:lnTo>
                    <a:pt x="206" y="0"/>
                  </a:lnTo>
                  <a:lnTo>
                    <a:pt x="204" y="4"/>
                  </a:lnTo>
                  <a:lnTo>
                    <a:pt x="194" y="10"/>
                  </a:lnTo>
                  <a:lnTo>
                    <a:pt x="188" y="16"/>
                  </a:lnTo>
                  <a:lnTo>
                    <a:pt x="178" y="22"/>
                  </a:lnTo>
                  <a:lnTo>
                    <a:pt x="174" y="16"/>
                  </a:lnTo>
                  <a:lnTo>
                    <a:pt x="44" y="16"/>
                  </a:lnTo>
                  <a:lnTo>
                    <a:pt x="44" y="54"/>
                  </a:lnTo>
                  <a:lnTo>
                    <a:pt x="32" y="54"/>
                  </a:lnTo>
                  <a:lnTo>
                    <a:pt x="28" y="62"/>
                  </a:lnTo>
                  <a:lnTo>
                    <a:pt x="34" y="130"/>
                  </a:lnTo>
                  <a:lnTo>
                    <a:pt x="24" y="132"/>
                  </a:lnTo>
                  <a:lnTo>
                    <a:pt x="18" y="136"/>
                  </a:lnTo>
                  <a:lnTo>
                    <a:pt x="14" y="142"/>
                  </a:lnTo>
                  <a:lnTo>
                    <a:pt x="12" y="150"/>
                  </a:lnTo>
                  <a:lnTo>
                    <a:pt x="8" y="156"/>
                  </a:lnTo>
                  <a:lnTo>
                    <a:pt x="6" y="164"/>
                  </a:lnTo>
                  <a:lnTo>
                    <a:pt x="6" y="182"/>
                  </a:lnTo>
                  <a:lnTo>
                    <a:pt x="4" y="186"/>
                  </a:lnTo>
                  <a:lnTo>
                    <a:pt x="0" y="192"/>
                  </a:lnTo>
                  <a:lnTo>
                    <a:pt x="0" y="194"/>
                  </a:lnTo>
                  <a:lnTo>
                    <a:pt x="2" y="194"/>
                  </a:lnTo>
                  <a:lnTo>
                    <a:pt x="10" y="198"/>
                  </a:lnTo>
                  <a:lnTo>
                    <a:pt x="12" y="206"/>
                  </a:lnTo>
                  <a:lnTo>
                    <a:pt x="14" y="208"/>
                  </a:lnTo>
                  <a:lnTo>
                    <a:pt x="16" y="212"/>
                  </a:lnTo>
                  <a:lnTo>
                    <a:pt x="18" y="218"/>
                  </a:lnTo>
                  <a:lnTo>
                    <a:pt x="18" y="22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66" name="Freeform 104"/>
            <p:cNvSpPr>
              <a:spLocks noChangeArrowheads="1"/>
            </p:cNvSpPr>
            <p:nvPr/>
          </p:nvSpPr>
          <p:spPr bwMode="auto">
            <a:xfrm>
              <a:off x="4189247" y="1947358"/>
              <a:ext cx="244459" cy="383631"/>
            </a:xfrm>
            <a:custGeom>
              <a:avLst/>
              <a:gdLst>
                <a:gd name="T0" fmla="*/ 2147483646 w 168"/>
                <a:gd name="T1" fmla="*/ 2147483646 h 244"/>
                <a:gd name="T2" fmla="*/ 2147483646 w 168"/>
                <a:gd name="T3" fmla="*/ 2147483646 h 244"/>
                <a:gd name="T4" fmla="*/ 2147483646 w 168"/>
                <a:gd name="T5" fmla="*/ 2147483646 h 244"/>
                <a:gd name="T6" fmla="*/ 2147483646 w 168"/>
                <a:gd name="T7" fmla="*/ 2147483646 h 244"/>
                <a:gd name="T8" fmla="*/ 2147483646 w 168"/>
                <a:gd name="T9" fmla="*/ 2147483646 h 244"/>
                <a:gd name="T10" fmla="*/ 2147483646 w 168"/>
                <a:gd name="T11" fmla="*/ 2147483646 h 244"/>
                <a:gd name="T12" fmla="*/ 2147483646 w 168"/>
                <a:gd name="T13" fmla="*/ 2147483646 h 244"/>
                <a:gd name="T14" fmla="*/ 2147483646 w 168"/>
                <a:gd name="T15" fmla="*/ 2147483646 h 244"/>
                <a:gd name="T16" fmla="*/ 2147483646 w 168"/>
                <a:gd name="T17" fmla="*/ 2147483646 h 244"/>
                <a:gd name="T18" fmla="*/ 2147483646 w 168"/>
                <a:gd name="T19" fmla="*/ 2147483646 h 244"/>
                <a:gd name="T20" fmla="*/ 2147483646 w 168"/>
                <a:gd name="T21" fmla="*/ 2147483646 h 244"/>
                <a:gd name="T22" fmla="*/ 2147483646 w 168"/>
                <a:gd name="T23" fmla="*/ 2147483646 h 244"/>
                <a:gd name="T24" fmla="*/ 2147483646 w 168"/>
                <a:gd name="T25" fmla="*/ 2147483646 h 244"/>
                <a:gd name="T26" fmla="*/ 2147483646 w 168"/>
                <a:gd name="T27" fmla="*/ 2147483646 h 244"/>
                <a:gd name="T28" fmla="*/ 2147483646 w 168"/>
                <a:gd name="T29" fmla="*/ 2147483646 h 244"/>
                <a:gd name="T30" fmla="*/ 2147483646 w 168"/>
                <a:gd name="T31" fmla="*/ 2147483646 h 244"/>
                <a:gd name="T32" fmla="*/ 2147483646 w 168"/>
                <a:gd name="T33" fmla="*/ 2147483646 h 244"/>
                <a:gd name="T34" fmla="*/ 2147483646 w 168"/>
                <a:gd name="T35" fmla="*/ 2147483646 h 244"/>
                <a:gd name="T36" fmla="*/ 2147483646 w 168"/>
                <a:gd name="T37" fmla="*/ 2147483646 h 244"/>
                <a:gd name="T38" fmla="*/ 2147483646 w 168"/>
                <a:gd name="T39" fmla="*/ 2147483646 h 244"/>
                <a:gd name="T40" fmla="*/ 2147483646 w 168"/>
                <a:gd name="T41" fmla="*/ 2147483646 h 244"/>
                <a:gd name="T42" fmla="*/ 2147483646 w 168"/>
                <a:gd name="T43" fmla="*/ 2147483646 h 244"/>
                <a:gd name="T44" fmla="*/ 2147483646 w 168"/>
                <a:gd name="T45" fmla="*/ 2147483646 h 244"/>
                <a:gd name="T46" fmla="*/ 2147483646 w 168"/>
                <a:gd name="T47" fmla="*/ 2147483646 h 244"/>
                <a:gd name="T48" fmla="*/ 2147483646 w 168"/>
                <a:gd name="T49" fmla="*/ 2147483646 h 244"/>
                <a:gd name="T50" fmla="*/ 2147483646 w 168"/>
                <a:gd name="T51" fmla="*/ 2147483646 h 244"/>
                <a:gd name="T52" fmla="*/ 2147483646 w 168"/>
                <a:gd name="T53" fmla="*/ 2147483646 h 244"/>
                <a:gd name="T54" fmla="*/ 2147483646 w 168"/>
                <a:gd name="T55" fmla="*/ 2147483646 h 244"/>
                <a:gd name="T56" fmla="*/ 2147483646 w 168"/>
                <a:gd name="T57" fmla="*/ 2147483646 h 244"/>
                <a:gd name="T58" fmla="*/ 2147483646 w 168"/>
                <a:gd name="T59" fmla="*/ 2147483646 h 244"/>
                <a:gd name="T60" fmla="*/ 2147483646 w 168"/>
                <a:gd name="T61" fmla="*/ 2147483646 h 244"/>
                <a:gd name="T62" fmla="*/ 2147483646 w 168"/>
                <a:gd name="T63" fmla="*/ 2147483646 h 244"/>
                <a:gd name="T64" fmla="*/ 0 w 168"/>
                <a:gd name="T65" fmla="*/ 2147483646 h 244"/>
                <a:gd name="T66" fmla="*/ 2147483646 w 168"/>
                <a:gd name="T67" fmla="*/ 2147483646 h 244"/>
                <a:gd name="T68" fmla="*/ 2147483646 w 168"/>
                <a:gd name="T69" fmla="*/ 2147483646 h 24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68"/>
                <a:gd name="T106" fmla="*/ 0 h 244"/>
                <a:gd name="T107" fmla="*/ 168 w 168"/>
                <a:gd name="T108" fmla="*/ 244 h 24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68" h="244">
                  <a:moveTo>
                    <a:pt x="18" y="146"/>
                  </a:moveTo>
                  <a:lnTo>
                    <a:pt x="24" y="142"/>
                  </a:lnTo>
                  <a:lnTo>
                    <a:pt x="32" y="138"/>
                  </a:lnTo>
                  <a:lnTo>
                    <a:pt x="38" y="134"/>
                  </a:lnTo>
                  <a:lnTo>
                    <a:pt x="44" y="130"/>
                  </a:lnTo>
                  <a:lnTo>
                    <a:pt x="50" y="128"/>
                  </a:lnTo>
                  <a:lnTo>
                    <a:pt x="56" y="128"/>
                  </a:lnTo>
                  <a:lnTo>
                    <a:pt x="60" y="130"/>
                  </a:lnTo>
                  <a:lnTo>
                    <a:pt x="64" y="128"/>
                  </a:lnTo>
                  <a:lnTo>
                    <a:pt x="66" y="126"/>
                  </a:lnTo>
                  <a:lnTo>
                    <a:pt x="70" y="122"/>
                  </a:lnTo>
                  <a:lnTo>
                    <a:pt x="74" y="114"/>
                  </a:lnTo>
                  <a:lnTo>
                    <a:pt x="90" y="94"/>
                  </a:lnTo>
                  <a:lnTo>
                    <a:pt x="100" y="86"/>
                  </a:lnTo>
                  <a:lnTo>
                    <a:pt x="106" y="74"/>
                  </a:lnTo>
                  <a:lnTo>
                    <a:pt x="92" y="72"/>
                  </a:lnTo>
                  <a:lnTo>
                    <a:pt x="80" y="70"/>
                  </a:lnTo>
                  <a:lnTo>
                    <a:pt x="66" y="64"/>
                  </a:lnTo>
                  <a:lnTo>
                    <a:pt x="54" y="60"/>
                  </a:lnTo>
                  <a:lnTo>
                    <a:pt x="44" y="52"/>
                  </a:lnTo>
                  <a:lnTo>
                    <a:pt x="34" y="44"/>
                  </a:lnTo>
                  <a:lnTo>
                    <a:pt x="30" y="32"/>
                  </a:lnTo>
                  <a:lnTo>
                    <a:pt x="28" y="24"/>
                  </a:lnTo>
                  <a:lnTo>
                    <a:pt x="28" y="16"/>
                  </a:lnTo>
                  <a:lnTo>
                    <a:pt x="38" y="6"/>
                  </a:lnTo>
                  <a:lnTo>
                    <a:pt x="38" y="10"/>
                  </a:lnTo>
                  <a:lnTo>
                    <a:pt x="38" y="12"/>
                  </a:lnTo>
                  <a:lnTo>
                    <a:pt x="38" y="16"/>
                  </a:lnTo>
                  <a:lnTo>
                    <a:pt x="42" y="20"/>
                  </a:lnTo>
                  <a:lnTo>
                    <a:pt x="48" y="24"/>
                  </a:lnTo>
                  <a:lnTo>
                    <a:pt x="52" y="28"/>
                  </a:lnTo>
                  <a:lnTo>
                    <a:pt x="58" y="28"/>
                  </a:lnTo>
                  <a:lnTo>
                    <a:pt x="62" y="28"/>
                  </a:lnTo>
                  <a:lnTo>
                    <a:pt x="66" y="24"/>
                  </a:lnTo>
                  <a:lnTo>
                    <a:pt x="70" y="20"/>
                  </a:lnTo>
                  <a:lnTo>
                    <a:pt x="74" y="20"/>
                  </a:lnTo>
                  <a:lnTo>
                    <a:pt x="86" y="20"/>
                  </a:lnTo>
                  <a:lnTo>
                    <a:pt x="96" y="18"/>
                  </a:lnTo>
                  <a:lnTo>
                    <a:pt x="106" y="16"/>
                  </a:lnTo>
                  <a:lnTo>
                    <a:pt x="118" y="12"/>
                  </a:lnTo>
                  <a:lnTo>
                    <a:pt x="132" y="12"/>
                  </a:lnTo>
                  <a:lnTo>
                    <a:pt x="136" y="12"/>
                  </a:lnTo>
                  <a:lnTo>
                    <a:pt x="140" y="10"/>
                  </a:lnTo>
                  <a:lnTo>
                    <a:pt x="144" y="6"/>
                  </a:lnTo>
                  <a:lnTo>
                    <a:pt x="148" y="2"/>
                  </a:lnTo>
                  <a:lnTo>
                    <a:pt x="152" y="2"/>
                  </a:lnTo>
                  <a:lnTo>
                    <a:pt x="156" y="0"/>
                  </a:lnTo>
                  <a:lnTo>
                    <a:pt x="162" y="2"/>
                  </a:lnTo>
                  <a:lnTo>
                    <a:pt x="168" y="2"/>
                  </a:lnTo>
                  <a:lnTo>
                    <a:pt x="164" y="6"/>
                  </a:lnTo>
                  <a:lnTo>
                    <a:pt x="162" y="14"/>
                  </a:lnTo>
                  <a:lnTo>
                    <a:pt x="162" y="26"/>
                  </a:lnTo>
                  <a:lnTo>
                    <a:pt x="160" y="36"/>
                  </a:lnTo>
                  <a:lnTo>
                    <a:pt x="154" y="50"/>
                  </a:lnTo>
                  <a:lnTo>
                    <a:pt x="144" y="76"/>
                  </a:lnTo>
                  <a:lnTo>
                    <a:pt x="126" y="112"/>
                  </a:lnTo>
                  <a:lnTo>
                    <a:pt x="106" y="142"/>
                  </a:lnTo>
                  <a:lnTo>
                    <a:pt x="96" y="156"/>
                  </a:lnTo>
                  <a:lnTo>
                    <a:pt x="84" y="170"/>
                  </a:lnTo>
                  <a:lnTo>
                    <a:pt x="70" y="182"/>
                  </a:lnTo>
                  <a:lnTo>
                    <a:pt x="56" y="196"/>
                  </a:lnTo>
                  <a:lnTo>
                    <a:pt x="40" y="208"/>
                  </a:lnTo>
                  <a:lnTo>
                    <a:pt x="32" y="218"/>
                  </a:lnTo>
                  <a:lnTo>
                    <a:pt x="10" y="244"/>
                  </a:lnTo>
                  <a:lnTo>
                    <a:pt x="4" y="240"/>
                  </a:lnTo>
                  <a:lnTo>
                    <a:pt x="0" y="236"/>
                  </a:lnTo>
                  <a:lnTo>
                    <a:pt x="0" y="170"/>
                  </a:lnTo>
                  <a:lnTo>
                    <a:pt x="8" y="152"/>
                  </a:lnTo>
                  <a:lnTo>
                    <a:pt x="14" y="148"/>
                  </a:lnTo>
                  <a:lnTo>
                    <a:pt x="18" y="14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67" name="Freeform 105"/>
            <p:cNvSpPr>
              <a:spLocks noChangeArrowheads="1"/>
            </p:cNvSpPr>
            <p:nvPr/>
          </p:nvSpPr>
          <p:spPr bwMode="auto">
            <a:xfrm>
              <a:off x="3446644" y="2227449"/>
              <a:ext cx="42665" cy="38495"/>
            </a:xfrm>
            <a:custGeom>
              <a:avLst/>
              <a:gdLst>
                <a:gd name="T0" fmla="*/ 2147483646 w 28"/>
                <a:gd name="T1" fmla="*/ 2147483646 h 24"/>
                <a:gd name="T2" fmla="*/ 2147483646 w 28"/>
                <a:gd name="T3" fmla="*/ 2147483646 h 24"/>
                <a:gd name="T4" fmla="*/ 2147483646 w 28"/>
                <a:gd name="T5" fmla="*/ 2147483646 h 24"/>
                <a:gd name="T6" fmla="*/ 0 w 28"/>
                <a:gd name="T7" fmla="*/ 2147483646 h 24"/>
                <a:gd name="T8" fmla="*/ 2147483646 w 28"/>
                <a:gd name="T9" fmla="*/ 2147483646 h 24"/>
                <a:gd name="T10" fmla="*/ 2147483646 w 28"/>
                <a:gd name="T11" fmla="*/ 2147483646 h 24"/>
                <a:gd name="T12" fmla="*/ 2147483646 w 28"/>
                <a:gd name="T13" fmla="*/ 0 h 24"/>
                <a:gd name="T14" fmla="*/ 2147483646 w 28"/>
                <a:gd name="T15" fmla="*/ 2147483646 h 24"/>
                <a:gd name="T16" fmla="*/ 0 60000 65536"/>
                <a:gd name="T17" fmla="*/ 0 60000 65536"/>
                <a:gd name="T18" fmla="*/ 0 60000 65536"/>
                <a:gd name="T19" fmla="*/ 0 60000 65536"/>
                <a:gd name="T20" fmla="*/ 0 60000 65536"/>
                <a:gd name="T21" fmla="*/ 0 60000 65536"/>
                <a:gd name="T22" fmla="*/ 0 60000 65536"/>
                <a:gd name="T23" fmla="*/ 0 60000 65536"/>
                <a:gd name="T24" fmla="*/ 0 w 28"/>
                <a:gd name="T25" fmla="*/ 0 h 24"/>
                <a:gd name="T26" fmla="*/ 28 w 28"/>
                <a:gd name="T27" fmla="*/ 24 h 2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8" h="24">
                  <a:moveTo>
                    <a:pt x="28" y="24"/>
                  </a:moveTo>
                  <a:lnTo>
                    <a:pt x="18" y="24"/>
                  </a:lnTo>
                  <a:lnTo>
                    <a:pt x="12" y="24"/>
                  </a:lnTo>
                  <a:lnTo>
                    <a:pt x="0" y="22"/>
                  </a:lnTo>
                  <a:lnTo>
                    <a:pt x="6" y="2"/>
                  </a:lnTo>
                  <a:lnTo>
                    <a:pt x="28" y="4"/>
                  </a:lnTo>
                  <a:lnTo>
                    <a:pt x="28" y="0"/>
                  </a:lnTo>
                  <a:lnTo>
                    <a:pt x="28" y="24"/>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68" name="Freeform 106"/>
            <p:cNvSpPr>
              <a:spLocks noChangeArrowheads="1"/>
            </p:cNvSpPr>
            <p:nvPr/>
          </p:nvSpPr>
          <p:spPr bwMode="auto">
            <a:xfrm>
              <a:off x="4220380" y="2640283"/>
              <a:ext cx="181038" cy="394250"/>
            </a:xfrm>
            <a:custGeom>
              <a:avLst/>
              <a:gdLst>
                <a:gd name="T0" fmla="*/ 2147483646 w 124"/>
                <a:gd name="T1" fmla="*/ 2147483646 h 250"/>
                <a:gd name="T2" fmla="*/ 2147483646 w 124"/>
                <a:gd name="T3" fmla="*/ 2147483646 h 250"/>
                <a:gd name="T4" fmla="*/ 2147483646 w 124"/>
                <a:gd name="T5" fmla="*/ 2147483646 h 250"/>
                <a:gd name="T6" fmla="*/ 2147483646 w 124"/>
                <a:gd name="T7" fmla="*/ 2147483646 h 250"/>
                <a:gd name="T8" fmla="*/ 2147483646 w 124"/>
                <a:gd name="T9" fmla="*/ 2147483646 h 250"/>
                <a:gd name="T10" fmla="*/ 2147483646 w 124"/>
                <a:gd name="T11" fmla="*/ 2147483646 h 250"/>
                <a:gd name="T12" fmla="*/ 2147483646 w 124"/>
                <a:gd name="T13" fmla="*/ 2147483646 h 250"/>
                <a:gd name="T14" fmla="*/ 2147483646 w 124"/>
                <a:gd name="T15" fmla="*/ 2147483646 h 250"/>
                <a:gd name="T16" fmla="*/ 2147483646 w 124"/>
                <a:gd name="T17" fmla="*/ 2147483646 h 250"/>
                <a:gd name="T18" fmla="*/ 2147483646 w 124"/>
                <a:gd name="T19" fmla="*/ 0 h 250"/>
                <a:gd name="T20" fmla="*/ 2147483646 w 124"/>
                <a:gd name="T21" fmla="*/ 2147483646 h 250"/>
                <a:gd name="T22" fmla="*/ 2147483646 w 124"/>
                <a:gd name="T23" fmla="*/ 2147483646 h 250"/>
                <a:gd name="T24" fmla="*/ 2147483646 w 124"/>
                <a:gd name="T25" fmla="*/ 2147483646 h 250"/>
                <a:gd name="T26" fmla="*/ 2147483646 w 124"/>
                <a:gd name="T27" fmla="*/ 2147483646 h 250"/>
                <a:gd name="T28" fmla="*/ 2147483646 w 124"/>
                <a:gd name="T29" fmla="*/ 2147483646 h 250"/>
                <a:gd name="T30" fmla="*/ 2147483646 w 124"/>
                <a:gd name="T31" fmla="*/ 2147483646 h 250"/>
                <a:gd name="T32" fmla="*/ 2147483646 w 124"/>
                <a:gd name="T33" fmla="*/ 2147483646 h 250"/>
                <a:gd name="T34" fmla="*/ 2147483646 w 124"/>
                <a:gd name="T35" fmla="*/ 2147483646 h 250"/>
                <a:gd name="T36" fmla="*/ 2147483646 w 124"/>
                <a:gd name="T37" fmla="*/ 2147483646 h 250"/>
                <a:gd name="T38" fmla="*/ 2147483646 w 124"/>
                <a:gd name="T39" fmla="*/ 2147483646 h 250"/>
                <a:gd name="T40" fmla="*/ 2147483646 w 124"/>
                <a:gd name="T41" fmla="*/ 2147483646 h 250"/>
                <a:gd name="T42" fmla="*/ 2147483646 w 124"/>
                <a:gd name="T43" fmla="*/ 2147483646 h 250"/>
                <a:gd name="T44" fmla="*/ 2147483646 w 124"/>
                <a:gd name="T45" fmla="*/ 2147483646 h 250"/>
                <a:gd name="T46" fmla="*/ 2147483646 w 124"/>
                <a:gd name="T47" fmla="*/ 2147483646 h 250"/>
                <a:gd name="T48" fmla="*/ 2147483646 w 124"/>
                <a:gd name="T49" fmla="*/ 2147483646 h 250"/>
                <a:gd name="T50" fmla="*/ 2147483646 w 124"/>
                <a:gd name="T51" fmla="*/ 2147483646 h 250"/>
                <a:gd name="T52" fmla="*/ 2147483646 w 124"/>
                <a:gd name="T53" fmla="*/ 2147483646 h 250"/>
                <a:gd name="T54" fmla="*/ 2147483646 w 124"/>
                <a:gd name="T55" fmla="*/ 2147483646 h 250"/>
                <a:gd name="T56" fmla="*/ 0 w 124"/>
                <a:gd name="T57" fmla="*/ 2147483646 h 250"/>
                <a:gd name="T58" fmla="*/ 2147483646 w 124"/>
                <a:gd name="T59" fmla="*/ 2147483646 h 250"/>
                <a:gd name="T60" fmla="*/ 2147483646 w 124"/>
                <a:gd name="T61" fmla="*/ 2147483646 h 250"/>
                <a:gd name="T62" fmla="*/ 2147483646 w 124"/>
                <a:gd name="T63" fmla="*/ 2147483646 h 250"/>
                <a:gd name="T64" fmla="*/ 2147483646 w 124"/>
                <a:gd name="T65" fmla="*/ 2147483646 h 250"/>
                <a:gd name="T66" fmla="*/ 2147483646 w 124"/>
                <a:gd name="T67" fmla="*/ 2147483646 h 250"/>
                <a:gd name="T68" fmla="*/ 2147483646 w 124"/>
                <a:gd name="T69" fmla="*/ 2147483646 h 25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24"/>
                <a:gd name="T106" fmla="*/ 0 h 250"/>
                <a:gd name="T107" fmla="*/ 124 w 124"/>
                <a:gd name="T108" fmla="*/ 250 h 25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24" h="250">
                  <a:moveTo>
                    <a:pt x="26" y="84"/>
                  </a:moveTo>
                  <a:lnTo>
                    <a:pt x="30" y="84"/>
                  </a:lnTo>
                  <a:lnTo>
                    <a:pt x="32" y="82"/>
                  </a:lnTo>
                  <a:lnTo>
                    <a:pt x="38" y="76"/>
                  </a:lnTo>
                  <a:lnTo>
                    <a:pt x="40" y="70"/>
                  </a:lnTo>
                  <a:lnTo>
                    <a:pt x="44" y="68"/>
                  </a:lnTo>
                  <a:lnTo>
                    <a:pt x="48" y="68"/>
                  </a:lnTo>
                  <a:lnTo>
                    <a:pt x="56" y="68"/>
                  </a:lnTo>
                  <a:lnTo>
                    <a:pt x="62" y="66"/>
                  </a:lnTo>
                  <a:lnTo>
                    <a:pt x="64" y="64"/>
                  </a:lnTo>
                  <a:lnTo>
                    <a:pt x="74" y="56"/>
                  </a:lnTo>
                  <a:lnTo>
                    <a:pt x="88" y="32"/>
                  </a:lnTo>
                  <a:lnTo>
                    <a:pt x="90" y="30"/>
                  </a:lnTo>
                  <a:lnTo>
                    <a:pt x="92" y="28"/>
                  </a:lnTo>
                  <a:lnTo>
                    <a:pt x="96" y="26"/>
                  </a:lnTo>
                  <a:lnTo>
                    <a:pt x="100" y="26"/>
                  </a:lnTo>
                  <a:lnTo>
                    <a:pt x="104" y="18"/>
                  </a:lnTo>
                  <a:lnTo>
                    <a:pt x="104" y="12"/>
                  </a:lnTo>
                  <a:lnTo>
                    <a:pt x="106" y="6"/>
                  </a:lnTo>
                  <a:lnTo>
                    <a:pt x="110" y="0"/>
                  </a:lnTo>
                  <a:lnTo>
                    <a:pt x="110" y="8"/>
                  </a:lnTo>
                  <a:lnTo>
                    <a:pt x="112" y="16"/>
                  </a:lnTo>
                  <a:lnTo>
                    <a:pt x="118" y="32"/>
                  </a:lnTo>
                  <a:lnTo>
                    <a:pt x="122" y="52"/>
                  </a:lnTo>
                  <a:lnTo>
                    <a:pt x="124" y="58"/>
                  </a:lnTo>
                  <a:lnTo>
                    <a:pt x="124" y="68"/>
                  </a:lnTo>
                  <a:lnTo>
                    <a:pt x="122" y="72"/>
                  </a:lnTo>
                  <a:lnTo>
                    <a:pt x="120" y="74"/>
                  </a:lnTo>
                  <a:lnTo>
                    <a:pt x="118" y="72"/>
                  </a:lnTo>
                  <a:lnTo>
                    <a:pt x="118" y="70"/>
                  </a:lnTo>
                  <a:lnTo>
                    <a:pt x="116" y="64"/>
                  </a:lnTo>
                  <a:lnTo>
                    <a:pt x="112" y="68"/>
                  </a:lnTo>
                  <a:lnTo>
                    <a:pt x="110" y="70"/>
                  </a:lnTo>
                  <a:lnTo>
                    <a:pt x="110" y="78"/>
                  </a:lnTo>
                  <a:lnTo>
                    <a:pt x="110" y="82"/>
                  </a:lnTo>
                  <a:lnTo>
                    <a:pt x="112" y="86"/>
                  </a:lnTo>
                  <a:lnTo>
                    <a:pt x="114" y="86"/>
                  </a:lnTo>
                  <a:lnTo>
                    <a:pt x="114" y="90"/>
                  </a:lnTo>
                  <a:lnTo>
                    <a:pt x="112" y="96"/>
                  </a:lnTo>
                  <a:lnTo>
                    <a:pt x="106" y="106"/>
                  </a:lnTo>
                  <a:lnTo>
                    <a:pt x="98" y="118"/>
                  </a:lnTo>
                  <a:lnTo>
                    <a:pt x="82" y="162"/>
                  </a:lnTo>
                  <a:lnTo>
                    <a:pt x="74" y="182"/>
                  </a:lnTo>
                  <a:lnTo>
                    <a:pt x="70" y="206"/>
                  </a:lnTo>
                  <a:lnTo>
                    <a:pt x="66" y="216"/>
                  </a:lnTo>
                  <a:lnTo>
                    <a:pt x="64" y="222"/>
                  </a:lnTo>
                  <a:lnTo>
                    <a:pt x="60" y="230"/>
                  </a:lnTo>
                  <a:lnTo>
                    <a:pt x="58" y="240"/>
                  </a:lnTo>
                  <a:lnTo>
                    <a:pt x="48" y="242"/>
                  </a:lnTo>
                  <a:lnTo>
                    <a:pt x="42" y="246"/>
                  </a:lnTo>
                  <a:lnTo>
                    <a:pt x="38" y="250"/>
                  </a:lnTo>
                  <a:lnTo>
                    <a:pt x="28" y="250"/>
                  </a:lnTo>
                  <a:lnTo>
                    <a:pt x="20" y="250"/>
                  </a:lnTo>
                  <a:lnTo>
                    <a:pt x="14" y="244"/>
                  </a:lnTo>
                  <a:lnTo>
                    <a:pt x="10" y="238"/>
                  </a:lnTo>
                  <a:lnTo>
                    <a:pt x="8" y="228"/>
                  </a:lnTo>
                  <a:lnTo>
                    <a:pt x="2" y="210"/>
                  </a:lnTo>
                  <a:lnTo>
                    <a:pt x="0" y="192"/>
                  </a:lnTo>
                  <a:lnTo>
                    <a:pt x="2" y="182"/>
                  </a:lnTo>
                  <a:lnTo>
                    <a:pt x="6" y="174"/>
                  </a:lnTo>
                  <a:lnTo>
                    <a:pt x="10" y="168"/>
                  </a:lnTo>
                  <a:lnTo>
                    <a:pt x="12" y="164"/>
                  </a:lnTo>
                  <a:lnTo>
                    <a:pt x="22" y="152"/>
                  </a:lnTo>
                  <a:lnTo>
                    <a:pt x="24" y="144"/>
                  </a:lnTo>
                  <a:lnTo>
                    <a:pt x="26" y="136"/>
                  </a:lnTo>
                  <a:lnTo>
                    <a:pt x="24" y="128"/>
                  </a:lnTo>
                  <a:lnTo>
                    <a:pt x="20" y="120"/>
                  </a:lnTo>
                  <a:lnTo>
                    <a:pt x="18" y="114"/>
                  </a:lnTo>
                  <a:lnTo>
                    <a:pt x="16" y="108"/>
                  </a:lnTo>
                  <a:lnTo>
                    <a:pt x="26" y="84"/>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69" name="Freeform 107"/>
            <p:cNvSpPr>
              <a:spLocks noChangeArrowheads="1"/>
            </p:cNvSpPr>
            <p:nvPr/>
          </p:nvSpPr>
          <p:spPr bwMode="auto">
            <a:xfrm>
              <a:off x="3782199" y="1376558"/>
              <a:ext cx="265215" cy="289383"/>
            </a:xfrm>
            <a:custGeom>
              <a:avLst/>
              <a:gdLst>
                <a:gd name="T0" fmla="*/ 2147483646 w 182"/>
                <a:gd name="T1" fmla="*/ 2147483646 h 182"/>
                <a:gd name="T2" fmla="*/ 2147483646 w 182"/>
                <a:gd name="T3" fmla="*/ 2147483646 h 182"/>
                <a:gd name="T4" fmla="*/ 2147483646 w 182"/>
                <a:gd name="T5" fmla="*/ 2147483646 h 182"/>
                <a:gd name="T6" fmla="*/ 2147483646 w 182"/>
                <a:gd name="T7" fmla="*/ 2147483646 h 182"/>
                <a:gd name="T8" fmla="*/ 2147483646 w 182"/>
                <a:gd name="T9" fmla="*/ 2147483646 h 182"/>
                <a:gd name="T10" fmla="*/ 2147483646 w 182"/>
                <a:gd name="T11" fmla="*/ 2147483646 h 182"/>
                <a:gd name="T12" fmla="*/ 0 w 182"/>
                <a:gd name="T13" fmla="*/ 2147483646 h 182"/>
                <a:gd name="T14" fmla="*/ 2147483646 w 182"/>
                <a:gd name="T15" fmla="*/ 2147483646 h 182"/>
                <a:gd name="T16" fmla="*/ 2147483646 w 182"/>
                <a:gd name="T17" fmla="*/ 2147483646 h 182"/>
                <a:gd name="T18" fmla="*/ 0 w 182"/>
                <a:gd name="T19" fmla="*/ 2147483646 h 182"/>
                <a:gd name="T20" fmla="*/ 2147483646 w 182"/>
                <a:gd name="T21" fmla="*/ 0 h 182"/>
                <a:gd name="T22" fmla="*/ 2147483646 w 182"/>
                <a:gd name="T23" fmla="*/ 2147483646 h 182"/>
                <a:gd name="T24" fmla="*/ 2147483646 w 182"/>
                <a:gd name="T25" fmla="*/ 2147483646 h 182"/>
                <a:gd name="T26" fmla="*/ 2147483646 w 182"/>
                <a:gd name="T27" fmla="*/ 2147483646 h 182"/>
                <a:gd name="T28" fmla="*/ 2147483646 w 182"/>
                <a:gd name="T29" fmla="*/ 2147483646 h 182"/>
                <a:gd name="T30" fmla="*/ 2147483646 w 182"/>
                <a:gd name="T31" fmla="*/ 2147483646 h 182"/>
                <a:gd name="T32" fmla="*/ 2147483646 w 182"/>
                <a:gd name="T33" fmla="*/ 2147483646 h 182"/>
                <a:gd name="T34" fmla="*/ 2147483646 w 182"/>
                <a:gd name="T35" fmla="*/ 2147483646 h 182"/>
                <a:gd name="T36" fmla="*/ 2147483646 w 182"/>
                <a:gd name="T37" fmla="*/ 2147483646 h 182"/>
                <a:gd name="T38" fmla="*/ 2147483646 w 182"/>
                <a:gd name="T39" fmla="*/ 2147483646 h 182"/>
                <a:gd name="T40" fmla="*/ 2147483646 w 182"/>
                <a:gd name="T41" fmla="*/ 2147483646 h 182"/>
                <a:gd name="T42" fmla="*/ 2147483646 w 182"/>
                <a:gd name="T43" fmla="*/ 2147483646 h 182"/>
                <a:gd name="T44" fmla="*/ 2147483646 w 182"/>
                <a:gd name="T45" fmla="*/ 2147483646 h 182"/>
                <a:gd name="T46" fmla="*/ 2147483646 w 182"/>
                <a:gd name="T47" fmla="*/ 2147483646 h 182"/>
                <a:gd name="T48" fmla="*/ 2147483646 w 182"/>
                <a:gd name="T49" fmla="*/ 2147483646 h 182"/>
                <a:gd name="T50" fmla="*/ 2147483646 w 182"/>
                <a:gd name="T51" fmla="*/ 2147483646 h 182"/>
                <a:gd name="T52" fmla="*/ 2147483646 w 182"/>
                <a:gd name="T53" fmla="*/ 2147483646 h 182"/>
                <a:gd name="T54" fmla="*/ 2147483646 w 182"/>
                <a:gd name="T55" fmla="*/ 2147483646 h 182"/>
                <a:gd name="T56" fmla="*/ 2147483646 w 182"/>
                <a:gd name="T57" fmla="*/ 2147483646 h 182"/>
                <a:gd name="T58" fmla="*/ 2147483646 w 182"/>
                <a:gd name="T59" fmla="*/ 2147483646 h 182"/>
                <a:gd name="T60" fmla="*/ 2147483646 w 182"/>
                <a:gd name="T61" fmla="*/ 2147483646 h 182"/>
                <a:gd name="T62" fmla="*/ 2147483646 w 182"/>
                <a:gd name="T63" fmla="*/ 2147483646 h 18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82"/>
                <a:gd name="T97" fmla="*/ 0 h 182"/>
                <a:gd name="T98" fmla="*/ 182 w 182"/>
                <a:gd name="T99" fmla="*/ 182 h 18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82" h="182">
                  <a:moveTo>
                    <a:pt x="180" y="160"/>
                  </a:moveTo>
                  <a:lnTo>
                    <a:pt x="174" y="160"/>
                  </a:lnTo>
                  <a:lnTo>
                    <a:pt x="172" y="164"/>
                  </a:lnTo>
                  <a:lnTo>
                    <a:pt x="162" y="170"/>
                  </a:lnTo>
                  <a:lnTo>
                    <a:pt x="156" y="176"/>
                  </a:lnTo>
                  <a:lnTo>
                    <a:pt x="146" y="182"/>
                  </a:lnTo>
                  <a:lnTo>
                    <a:pt x="142" y="176"/>
                  </a:lnTo>
                  <a:lnTo>
                    <a:pt x="12" y="176"/>
                  </a:lnTo>
                  <a:lnTo>
                    <a:pt x="8" y="50"/>
                  </a:lnTo>
                  <a:lnTo>
                    <a:pt x="8" y="44"/>
                  </a:lnTo>
                  <a:lnTo>
                    <a:pt x="4" y="40"/>
                  </a:lnTo>
                  <a:lnTo>
                    <a:pt x="2" y="38"/>
                  </a:lnTo>
                  <a:lnTo>
                    <a:pt x="0" y="30"/>
                  </a:lnTo>
                  <a:lnTo>
                    <a:pt x="0" y="26"/>
                  </a:lnTo>
                  <a:lnTo>
                    <a:pt x="2" y="22"/>
                  </a:lnTo>
                  <a:lnTo>
                    <a:pt x="4" y="18"/>
                  </a:lnTo>
                  <a:lnTo>
                    <a:pt x="6" y="14"/>
                  </a:lnTo>
                  <a:lnTo>
                    <a:pt x="2" y="12"/>
                  </a:lnTo>
                  <a:lnTo>
                    <a:pt x="0" y="10"/>
                  </a:lnTo>
                  <a:lnTo>
                    <a:pt x="0" y="8"/>
                  </a:lnTo>
                  <a:lnTo>
                    <a:pt x="2" y="4"/>
                  </a:lnTo>
                  <a:lnTo>
                    <a:pt x="6" y="0"/>
                  </a:lnTo>
                  <a:lnTo>
                    <a:pt x="36" y="8"/>
                  </a:lnTo>
                  <a:lnTo>
                    <a:pt x="54" y="12"/>
                  </a:lnTo>
                  <a:lnTo>
                    <a:pt x="68" y="14"/>
                  </a:lnTo>
                  <a:lnTo>
                    <a:pt x="76" y="12"/>
                  </a:lnTo>
                  <a:lnTo>
                    <a:pt x="84" y="8"/>
                  </a:lnTo>
                  <a:lnTo>
                    <a:pt x="92" y="4"/>
                  </a:lnTo>
                  <a:lnTo>
                    <a:pt x="100" y="2"/>
                  </a:lnTo>
                  <a:lnTo>
                    <a:pt x="104" y="2"/>
                  </a:lnTo>
                  <a:lnTo>
                    <a:pt x="108" y="6"/>
                  </a:lnTo>
                  <a:lnTo>
                    <a:pt x="112" y="8"/>
                  </a:lnTo>
                  <a:lnTo>
                    <a:pt x="118" y="10"/>
                  </a:lnTo>
                  <a:lnTo>
                    <a:pt x="124" y="10"/>
                  </a:lnTo>
                  <a:lnTo>
                    <a:pt x="132" y="8"/>
                  </a:lnTo>
                  <a:lnTo>
                    <a:pt x="138" y="8"/>
                  </a:lnTo>
                  <a:lnTo>
                    <a:pt x="140" y="8"/>
                  </a:lnTo>
                  <a:lnTo>
                    <a:pt x="142" y="10"/>
                  </a:lnTo>
                  <a:lnTo>
                    <a:pt x="146" y="14"/>
                  </a:lnTo>
                  <a:lnTo>
                    <a:pt x="152" y="22"/>
                  </a:lnTo>
                  <a:lnTo>
                    <a:pt x="156" y="32"/>
                  </a:lnTo>
                  <a:lnTo>
                    <a:pt x="158" y="42"/>
                  </a:lnTo>
                  <a:lnTo>
                    <a:pt x="154" y="56"/>
                  </a:lnTo>
                  <a:lnTo>
                    <a:pt x="154" y="64"/>
                  </a:lnTo>
                  <a:lnTo>
                    <a:pt x="158" y="66"/>
                  </a:lnTo>
                  <a:lnTo>
                    <a:pt x="152" y="68"/>
                  </a:lnTo>
                  <a:lnTo>
                    <a:pt x="152" y="66"/>
                  </a:lnTo>
                  <a:lnTo>
                    <a:pt x="150" y="66"/>
                  </a:lnTo>
                  <a:lnTo>
                    <a:pt x="146" y="66"/>
                  </a:lnTo>
                  <a:lnTo>
                    <a:pt x="142" y="64"/>
                  </a:lnTo>
                  <a:lnTo>
                    <a:pt x="134" y="52"/>
                  </a:lnTo>
                  <a:lnTo>
                    <a:pt x="128" y="40"/>
                  </a:lnTo>
                  <a:lnTo>
                    <a:pt x="120" y="32"/>
                  </a:lnTo>
                  <a:lnTo>
                    <a:pt x="122" y="38"/>
                  </a:lnTo>
                  <a:lnTo>
                    <a:pt x="124" y="46"/>
                  </a:lnTo>
                  <a:lnTo>
                    <a:pt x="136" y="66"/>
                  </a:lnTo>
                  <a:lnTo>
                    <a:pt x="156" y="102"/>
                  </a:lnTo>
                  <a:lnTo>
                    <a:pt x="162" y="112"/>
                  </a:lnTo>
                  <a:lnTo>
                    <a:pt x="168" y="120"/>
                  </a:lnTo>
                  <a:lnTo>
                    <a:pt x="174" y="126"/>
                  </a:lnTo>
                  <a:lnTo>
                    <a:pt x="176" y="138"/>
                  </a:lnTo>
                  <a:lnTo>
                    <a:pt x="178" y="150"/>
                  </a:lnTo>
                  <a:lnTo>
                    <a:pt x="182" y="160"/>
                  </a:lnTo>
                  <a:lnTo>
                    <a:pt x="180" y="16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70" name="Freeform 108"/>
            <p:cNvSpPr>
              <a:spLocks noChangeArrowheads="1"/>
            </p:cNvSpPr>
            <p:nvPr/>
          </p:nvSpPr>
          <p:spPr bwMode="auto">
            <a:xfrm>
              <a:off x="3438573" y="1328770"/>
              <a:ext cx="362076" cy="398232"/>
            </a:xfrm>
            <a:custGeom>
              <a:avLst/>
              <a:gdLst>
                <a:gd name="T0" fmla="*/ 2147483646 w 247"/>
                <a:gd name="T1" fmla="*/ 2147483646 h 252"/>
                <a:gd name="T2" fmla="*/ 2147483646 w 247"/>
                <a:gd name="T3" fmla="*/ 2147483646 h 252"/>
                <a:gd name="T4" fmla="*/ 2147483646 w 247"/>
                <a:gd name="T5" fmla="*/ 2147483646 h 252"/>
                <a:gd name="T6" fmla="*/ 2147483646 w 247"/>
                <a:gd name="T7" fmla="*/ 2147483646 h 252"/>
                <a:gd name="T8" fmla="*/ 2147483646 w 247"/>
                <a:gd name="T9" fmla="*/ 2147483646 h 252"/>
                <a:gd name="T10" fmla="*/ 2147483646 w 247"/>
                <a:gd name="T11" fmla="*/ 2147483646 h 252"/>
                <a:gd name="T12" fmla="*/ 2147483646 w 247"/>
                <a:gd name="T13" fmla="*/ 2147483646 h 252"/>
                <a:gd name="T14" fmla="*/ 2147483646 w 247"/>
                <a:gd name="T15" fmla="*/ 2147483646 h 252"/>
                <a:gd name="T16" fmla="*/ 2147483646 w 247"/>
                <a:gd name="T17" fmla="*/ 2147483646 h 252"/>
                <a:gd name="T18" fmla="*/ 2147483646 w 247"/>
                <a:gd name="T19" fmla="*/ 2147483646 h 252"/>
                <a:gd name="T20" fmla="*/ 2147483646 w 247"/>
                <a:gd name="T21" fmla="*/ 2147483646 h 252"/>
                <a:gd name="T22" fmla="*/ 2147483646 w 247"/>
                <a:gd name="T23" fmla="*/ 2147483646 h 252"/>
                <a:gd name="T24" fmla="*/ 2147483646 w 247"/>
                <a:gd name="T25" fmla="*/ 2147483646 h 252"/>
                <a:gd name="T26" fmla="*/ 2147483646 w 247"/>
                <a:gd name="T27" fmla="*/ 2147483646 h 252"/>
                <a:gd name="T28" fmla="*/ 2147483646 w 247"/>
                <a:gd name="T29" fmla="*/ 2147483646 h 252"/>
                <a:gd name="T30" fmla="*/ 2147483646 w 247"/>
                <a:gd name="T31" fmla="*/ 2147483646 h 252"/>
                <a:gd name="T32" fmla="*/ 2147483646 w 247"/>
                <a:gd name="T33" fmla="*/ 2147483646 h 252"/>
                <a:gd name="T34" fmla="*/ 2147483646 w 247"/>
                <a:gd name="T35" fmla="*/ 2147483646 h 252"/>
                <a:gd name="T36" fmla="*/ 2147483646 w 247"/>
                <a:gd name="T37" fmla="*/ 2147483646 h 252"/>
                <a:gd name="T38" fmla="*/ 2147483646 w 247"/>
                <a:gd name="T39" fmla="*/ 2147483646 h 252"/>
                <a:gd name="T40" fmla="*/ 2147483646 w 247"/>
                <a:gd name="T41" fmla="*/ 2147483646 h 252"/>
                <a:gd name="T42" fmla="*/ 2147483646 w 247"/>
                <a:gd name="T43" fmla="*/ 2147483646 h 252"/>
                <a:gd name="T44" fmla="*/ 2147483646 w 247"/>
                <a:gd name="T45" fmla="*/ 2147483646 h 252"/>
                <a:gd name="T46" fmla="*/ 2147483646 w 247"/>
                <a:gd name="T47" fmla="*/ 2147483646 h 252"/>
                <a:gd name="T48" fmla="*/ 2147483646 w 247"/>
                <a:gd name="T49" fmla="*/ 0 h 252"/>
                <a:gd name="T50" fmla="*/ 2147483646 w 247"/>
                <a:gd name="T51" fmla="*/ 2147483646 h 252"/>
                <a:gd name="T52" fmla="*/ 2147483646 w 247"/>
                <a:gd name="T53" fmla="*/ 2147483646 h 252"/>
                <a:gd name="T54" fmla="*/ 2147483646 w 247"/>
                <a:gd name="T55" fmla="*/ 2147483646 h 252"/>
                <a:gd name="T56" fmla="*/ 2147483646 w 247"/>
                <a:gd name="T57" fmla="*/ 2147483646 h 252"/>
                <a:gd name="T58" fmla="*/ 2147483646 w 247"/>
                <a:gd name="T59" fmla="*/ 2147483646 h 252"/>
                <a:gd name="T60" fmla="*/ 0 w 247"/>
                <a:gd name="T61" fmla="*/ 2147483646 h 252"/>
                <a:gd name="T62" fmla="*/ 2147483646 w 247"/>
                <a:gd name="T63" fmla="*/ 2147483646 h 252"/>
                <a:gd name="T64" fmla="*/ 2147483646 w 247"/>
                <a:gd name="T65" fmla="*/ 2147483646 h 252"/>
                <a:gd name="T66" fmla="*/ 2147483646 w 247"/>
                <a:gd name="T67" fmla="*/ 2147483646 h 252"/>
                <a:gd name="T68" fmla="*/ 2147483646 w 247"/>
                <a:gd name="T69" fmla="*/ 2147483646 h 252"/>
                <a:gd name="T70" fmla="*/ 2147483646 w 247"/>
                <a:gd name="T71" fmla="*/ 2147483646 h 252"/>
                <a:gd name="T72" fmla="*/ 2147483646 w 247"/>
                <a:gd name="T73" fmla="*/ 2147483646 h 252"/>
                <a:gd name="T74" fmla="*/ 2147483646 w 247"/>
                <a:gd name="T75" fmla="*/ 2147483646 h 252"/>
                <a:gd name="T76" fmla="*/ 2147483646 w 247"/>
                <a:gd name="T77" fmla="*/ 2147483646 h 252"/>
                <a:gd name="T78" fmla="*/ 2147483646 w 247"/>
                <a:gd name="T79" fmla="*/ 2147483646 h 252"/>
                <a:gd name="T80" fmla="*/ 2147483646 w 247"/>
                <a:gd name="T81" fmla="*/ 2147483646 h 252"/>
                <a:gd name="T82" fmla="*/ 2147483646 w 247"/>
                <a:gd name="T83" fmla="*/ 2147483646 h 252"/>
                <a:gd name="T84" fmla="*/ 2147483646 w 247"/>
                <a:gd name="T85" fmla="*/ 2147483646 h 252"/>
                <a:gd name="T86" fmla="*/ 2147483646 w 247"/>
                <a:gd name="T87" fmla="*/ 2147483646 h 252"/>
                <a:gd name="T88" fmla="*/ 2147483646 w 247"/>
                <a:gd name="T89" fmla="*/ 2147483646 h 2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47"/>
                <a:gd name="T136" fmla="*/ 0 h 252"/>
                <a:gd name="T137" fmla="*/ 247 w 247"/>
                <a:gd name="T138" fmla="*/ 252 h 25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47" h="252">
                  <a:moveTo>
                    <a:pt x="247" y="206"/>
                  </a:moveTo>
                  <a:lnTo>
                    <a:pt x="243" y="80"/>
                  </a:lnTo>
                  <a:lnTo>
                    <a:pt x="243" y="74"/>
                  </a:lnTo>
                  <a:lnTo>
                    <a:pt x="239" y="70"/>
                  </a:lnTo>
                  <a:lnTo>
                    <a:pt x="237" y="68"/>
                  </a:lnTo>
                  <a:lnTo>
                    <a:pt x="235" y="60"/>
                  </a:lnTo>
                  <a:lnTo>
                    <a:pt x="235" y="56"/>
                  </a:lnTo>
                  <a:lnTo>
                    <a:pt x="237" y="52"/>
                  </a:lnTo>
                  <a:lnTo>
                    <a:pt x="239" y="48"/>
                  </a:lnTo>
                  <a:lnTo>
                    <a:pt x="241" y="44"/>
                  </a:lnTo>
                  <a:lnTo>
                    <a:pt x="237" y="42"/>
                  </a:lnTo>
                  <a:lnTo>
                    <a:pt x="235" y="40"/>
                  </a:lnTo>
                  <a:lnTo>
                    <a:pt x="235" y="38"/>
                  </a:lnTo>
                  <a:lnTo>
                    <a:pt x="237" y="34"/>
                  </a:lnTo>
                  <a:lnTo>
                    <a:pt x="241" y="30"/>
                  </a:lnTo>
                  <a:lnTo>
                    <a:pt x="215" y="20"/>
                  </a:lnTo>
                  <a:lnTo>
                    <a:pt x="209" y="16"/>
                  </a:lnTo>
                  <a:lnTo>
                    <a:pt x="203" y="12"/>
                  </a:lnTo>
                  <a:lnTo>
                    <a:pt x="197" y="6"/>
                  </a:lnTo>
                  <a:lnTo>
                    <a:pt x="193" y="4"/>
                  </a:lnTo>
                  <a:lnTo>
                    <a:pt x="189" y="4"/>
                  </a:lnTo>
                  <a:lnTo>
                    <a:pt x="181" y="6"/>
                  </a:lnTo>
                  <a:lnTo>
                    <a:pt x="171" y="12"/>
                  </a:lnTo>
                  <a:lnTo>
                    <a:pt x="163" y="20"/>
                  </a:lnTo>
                  <a:lnTo>
                    <a:pt x="163" y="24"/>
                  </a:lnTo>
                  <a:lnTo>
                    <a:pt x="161" y="28"/>
                  </a:lnTo>
                  <a:lnTo>
                    <a:pt x="163" y="36"/>
                  </a:lnTo>
                  <a:lnTo>
                    <a:pt x="163" y="38"/>
                  </a:lnTo>
                  <a:lnTo>
                    <a:pt x="165" y="40"/>
                  </a:lnTo>
                  <a:lnTo>
                    <a:pt x="163" y="44"/>
                  </a:lnTo>
                  <a:lnTo>
                    <a:pt x="161" y="48"/>
                  </a:lnTo>
                  <a:lnTo>
                    <a:pt x="157" y="52"/>
                  </a:lnTo>
                  <a:lnTo>
                    <a:pt x="149" y="54"/>
                  </a:lnTo>
                  <a:lnTo>
                    <a:pt x="145" y="54"/>
                  </a:lnTo>
                  <a:lnTo>
                    <a:pt x="139" y="52"/>
                  </a:lnTo>
                  <a:lnTo>
                    <a:pt x="133" y="46"/>
                  </a:lnTo>
                  <a:lnTo>
                    <a:pt x="125" y="40"/>
                  </a:lnTo>
                  <a:lnTo>
                    <a:pt x="115" y="38"/>
                  </a:lnTo>
                  <a:lnTo>
                    <a:pt x="111" y="36"/>
                  </a:lnTo>
                  <a:lnTo>
                    <a:pt x="107" y="36"/>
                  </a:lnTo>
                  <a:lnTo>
                    <a:pt x="103" y="36"/>
                  </a:lnTo>
                  <a:lnTo>
                    <a:pt x="99" y="34"/>
                  </a:lnTo>
                  <a:lnTo>
                    <a:pt x="93" y="30"/>
                  </a:lnTo>
                  <a:lnTo>
                    <a:pt x="89" y="24"/>
                  </a:lnTo>
                  <a:lnTo>
                    <a:pt x="85" y="18"/>
                  </a:lnTo>
                  <a:lnTo>
                    <a:pt x="81" y="16"/>
                  </a:lnTo>
                  <a:lnTo>
                    <a:pt x="77" y="14"/>
                  </a:lnTo>
                  <a:lnTo>
                    <a:pt x="53" y="10"/>
                  </a:lnTo>
                  <a:lnTo>
                    <a:pt x="42" y="6"/>
                  </a:lnTo>
                  <a:lnTo>
                    <a:pt x="30" y="0"/>
                  </a:lnTo>
                  <a:lnTo>
                    <a:pt x="26" y="4"/>
                  </a:lnTo>
                  <a:lnTo>
                    <a:pt x="26" y="10"/>
                  </a:lnTo>
                  <a:lnTo>
                    <a:pt x="26" y="12"/>
                  </a:lnTo>
                  <a:lnTo>
                    <a:pt x="26" y="18"/>
                  </a:lnTo>
                  <a:lnTo>
                    <a:pt x="18" y="24"/>
                  </a:lnTo>
                  <a:lnTo>
                    <a:pt x="12" y="30"/>
                  </a:lnTo>
                  <a:lnTo>
                    <a:pt x="8" y="36"/>
                  </a:lnTo>
                  <a:lnTo>
                    <a:pt x="8" y="40"/>
                  </a:lnTo>
                  <a:lnTo>
                    <a:pt x="10" y="40"/>
                  </a:lnTo>
                  <a:lnTo>
                    <a:pt x="4" y="52"/>
                  </a:lnTo>
                  <a:lnTo>
                    <a:pt x="0" y="56"/>
                  </a:lnTo>
                  <a:lnTo>
                    <a:pt x="0" y="62"/>
                  </a:lnTo>
                  <a:lnTo>
                    <a:pt x="0" y="68"/>
                  </a:lnTo>
                  <a:lnTo>
                    <a:pt x="2" y="74"/>
                  </a:lnTo>
                  <a:lnTo>
                    <a:pt x="4" y="80"/>
                  </a:lnTo>
                  <a:lnTo>
                    <a:pt x="4" y="88"/>
                  </a:lnTo>
                  <a:lnTo>
                    <a:pt x="6" y="120"/>
                  </a:lnTo>
                  <a:lnTo>
                    <a:pt x="2" y="124"/>
                  </a:lnTo>
                  <a:lnTo>
                    <a:pt x="0" y="132"/>
                  </a:lnTo>
                  <a:lnTo>
                    <a:pt x="2" y="136"/>
                  </a:lnTo>
                  <a:lnTo>
                    <a:pt x="4" y="140"/>
                  </a:lnTo>
                  <a:lnTo>
                    <a:pt x="10" y="152"/>
                  </a:lnTo>
                  <a:lnTo>
                    <a:pt x="12" y="158"/>
                  </a:lnTo>
                  <a:lnTo>
                    <a:pt x="18" y="162"/>
                  </a:lnTo>
                  <a:lnTo>
                    <a:pt x="28" y="166"/>
                  </a:lnTo>
                  <a:lnTo>
                    <a:pt x="32" y="168"/>
                  </a:lnTo>
                  <a:lnTo>
                    <a:pt x="36" y="174"/>
                  </a:lnTo>
                  <a:lnTo>
                    <a:pt x="40" y="182"/>
                  </a:lnTo>
                  <a:lnTo>
                    <a:pt x="42" y="182"/>
                  </a:lnTo>
                  <a:lnTo>
                    <a:pt x="46" y="182"/>
                  </a:lnTo>
                  <a:lnTo>
                    <a:pt x="55" y="182"/>
                  </a:lnTo>
                  <a:lnTo>
                    <a:pt x="61" y="184"/>
                  </a:lnTo>
                  <a:lnTo>
                    <a:pt x="67" y="186"/>
                  </a:lnTo>
                  <a:lnTo>
                    <a:pt x="71" y="190"/>
                  </a:lnTo>
                  <a:lnTo>
                    <a:pt x="75" y="196"/>
                  </a:lnTo>
                  <a:lnTo>
                    <a:pt x="105" y="182"/>
                  </a:lnTo>
                  <a:lnTo>
                    <a:pt x="231" y="252"/>
                  </a:lnTo>
                  <a:lnTo>
                    <a:pt x="235" y="244"/>
                  </a:lnTo>
                  <a:lnTo>
                    <a:pt x="247" y="244"/>
                  </a:lnTo>
                  <a:lnTo>
                    <a:pt x="247" y="20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71" name="Freeform 109"/>
            <p:cNvSpPr>
              <a:spLocks noChangeArrowheads="1"/>
            </p:cNvSpPr>
            <p:nvPr/>
          </p:nvSpPr>
          <p:spPr bwMode="auto">
            <a:xfrm>
              <a:off x="3392448" y="1214610"/>
              <a:ext cx="89943" cy="213718"/>
            </a:xfrm>
            <a:custGeom>
              <a:avLst/>
              <a:gdLst>
                <a:gd name="T0" fmla="*/ 2147483646 w 62"/>
                <a:gd name="T1" fmla="*/ 2147483646 h 134"/>
                <a:gd name="T2" fmla="*/ 2147483646 w 62"/>
                <a:gd name="T3" fmla="*/ 2147483646 h 134"/>
                <a:gd name="T4" fmla="*/ 2147483646 w 62"/>
                <a:gd name="T5" fmla="*/ 2147483646 h 134"/>
                <a:gd name="T6" fmla="*/ 2147483646 w 62"/>
                <a:gd name="T7" fmla="*/ 2147483646 h 134"/>
                <a:gd name="T8" fmla="*/ 2147483646 w 62"/>
                <a:gd name="T9" fmla="*/ 2147483646 h 134"/>
                <a:gd name="T10" fmla="*/ 2147483646 w 62"/>
                <a:gd name="T11" fmla="*/ 2147483646 h 134"/>
                <a:gd name="T12" fmla="*/ 2147483646 w 62"/>
                <a:gd name="T13" fmla="*/ 2147483646 h 134"/>
                <a:gd name="T14" fmla="*/ 2147483646 w 62"/>
                <a:gd name="T15" fmla="*/ 2147483646 h 134"/>
                <a:gd name="T16" fmla="*/ 2147483646 w 62"/>
                <a:gd name="T17" fmla="*/ 2147483646 h 134"/>
                <a:gd name="T18" fmla="*/ 0 w 62"/>
                <a:gd name="T19" fmla="*/ 2147483646 h 134"/>
                <a:gd name="T20" fmla="*/ 0 w 62"/>
                <a:gd name="T21" fmla="*/ 2147483646 h 134"/>
                <a:gd name="T22" fmla="*/ 0 w 62"/>
                <a:gd name="T23" fmla="*/ 2147483646 h 134"/>
                <a:gd name="T24" fmla="*/ 2147483646 w 62"/>
                <a:gd name="T25" fmla="*/ 2147483646 h 134"/>
                <a:gd name="T26" fmla="*/ 2147483646 w 62"/>
                <a:gd name="T27" fmla="*/ 2147483646 h 134"/>
                <a:gd name="T28" fmla="*/ 2147483646 w 62"/>
                <a:gd name="T29" fmla="*/ 2147483646 h 134"/>
                <a:gd name="T30" fmla="*/ 2147483646 w 62"/>
                <a:gd name="T31" fmla="*/ 2147483646 h 134"/>
                <a:gd name="T32" fmla="*/ 2147483646 w 62"/>
                <a:gd name="T33" fmla="*/ 2147483646 h 134"/>
                <a:gd name="T34" fmla="*/ 2147483646 w 62"/>
                <a:gd name="T35" fmla="*/ 2147483646 h 134"/>
                <a:gd name="T36" fmla="*/ 2147483646 w 62"/>
                <a:gd name="T37" fmla="*/ 2147483646 h 134"/>
                <a:gd name="T38" fmla="*/ 2147483646 w 62"/>
                <a:gd name="T39" fmla="*/ 2147483646 h 134"/>
                <a:gd name="T40" fmla="*/ 2147483646 w 62"/>
                <a:gd name="T41" fmla="*/ 2147483646 h 134"/>
                <a:gd name="T42" fmla="*/ 2147483646 w 62"/>
                <a:gd name="T43" fmla="*/ 0 h 134"/>
                <a:gd name="T44" fmla="*/ 2147483646 w 62"/>
                <a:gd name="T45" fmla="*/ 0 h 134"/>
                <a:gd name="T46" fmla="*/ 2147483646 w 62"/>
                <a:gd name="T47" fmla="*/ 0 h 134"/>
                <a:gd name="T48" fmla="*/ 2147483646 w 62"/>
                <a:gd name="T49" fmla="*/ 2147483646 h 134"/>
                <a:gd name="T50" fmla="*/ 2147483646 w 62"/>
                <a:gd name="T51" fmla="*/ 2147483646 h 134"/>
                <a:gd name="T52" fmla="*/ 2147483646 w 62"/>
                <a:gd name="T53" fmla="*/ 2147483646 h 134"/>
                <a:gd name="T54" fmla="*/ 2147483646 w 62"/>
                <a:gd name="T55" fmla="*/ 2147483646 h 134"/>
                <a:gd name="T56" fmla="*/ 2147483646 w 62"/>
                <a:gd name="T57" fmla="*/ 2147483646 h 134"/>
                <a:gd name="T58" fmla="*/ 2147483646 w 62"/>
                <a:gd name="T59" fmla="*/ 2147483646 h 134"/>
                <a:gd name="T60" fmla="*/ 2147483646 w 62"/>
                <a:gd name="T61" fmla="*/ 2147483646 h 134"/>
                <a:gd name="T62" fmla="*/ 2147483646 w 62"/>
                <a:gd name="T63" fmla="*/ 2147483646 h 134"/>
                <a:gd name="T64" fmla="*/ 2147483646 w 62"/>
                <a:gd name="T65" fmla="*/ 2147483646 h 134"/>
                <a:gd name="T66" fmla="*/ 2147483646 w 62"/>
                <a:gd name="T67" fmla="*/ 2147483646 h 134"/>
                <a:gd name="T68" fmla="*/ 2147483646 w 62"/>
                <a:gd name="T69" fmla="*/ 2147483646 h 134"/>
                <a:gd name="T70" fmla="*/ 2147483646 w 62"/>
                <a:gd name="T71" fmla="*/ 2147483646 h 134"/>
                <a:gd name="T72" fmla="*/ 2147483646 w 62"/>
                <a:gd name="T73" fmla="*/ 2147483646 h 134"/>
                <a:gd name="T74" fmla="*/ 2147483646 w 62"/>
                <a:gd name="T75" fmla="*/ 2147483646 h 134"/>
                <a:gd name="T76" fmla="*/ 2147483646 w 62"/>
                <a:gd name="T77" fmla="*/ 2147483646 h 134"/>
                <a:gd name="T78" fmla="*/ 2147483646 w 62"/>
                <a:gd name="T79" fmla="*/ 2147483646 h 134"/>
                <a:gd name="T80" fmla="*/ 2147483646 w 62"/>
                <a:gd name="T81" fmla="*/ 2147483646 h 134"/>
                <a:gd name="T82" fmla="*/ 2147483646 w 62"/>
                <a:gd name="T83" fmla="*/ 2147483646 h 134"/>
                <a:gd name="T84" fmla="*/ 2147483646 w 62"/>
                <a:gd name="T85" fmla="*/ 2147483646 h 134"/>
                <a:gd name="T86" fmla="*/ 2147483646 w 62"/>
                <a:gd name="T87" fmla="*/ 2147483646 h 134"/>
                <a:gd name="T88" fmla="*/ 2147483646 w 62"/>
                <a:gd name="T89" fmla="*/ 2147483646 h 134"/>
                <a:gd name="T90" fmla="*/ 2147483646 w 62"/>
                <a:gd name="T91" fmla="*/ 2147483646 h 134"/>
                <a:gd name="T92" fmla="*/ 2147483646 w 62"/>
                <a:gd name="T93" fmla="*/ 2147483646 h 134"/>
                <a:gd name="T94" fmla="*/ 2147483646 w 62"/>
                <a:gd name="T95" fmla="*/ 2147483646 h 134"/>
                <a:gd name="T96" fmla="*/ 2147483646 w 62"/>
                <a:gd name="T97" fmla="*/ 2147483646 h 134"/>
                <a:gd name="T98" fmla="*/ 2147483646 w 62"/>
                <a:gd name="T99" fmla="*/ 2147483646 h 134"/>
                <a:gd name="T100" fmla="*/ 2147483646 w 62"/>
                <a:gd name="T101" fmla="*/ 2147483646 h 134"/>
                <a:gd name="T102" fmla="*/ 2147483646 w 62"/>
                <a:gd name="T103" fmla="*/ 2147483646 h 134"/>
                <a:gd name="T104" fmla="*/ 2147483646 w 62"/>
                <a:gd name="T105" fmla="*/ 2147483646 h 134"/>
                <a:gd name="T106" fmla="*/ 2147483646 w 62"/>
                <a:gd name="T107" fmla="*/ 2147483646 h 134"/>
                <a:gd name="T108" fmla="*/ 2147483646 w 62"/>
                <a:gd name="T109" fmla="*/ 2147483646 h 134"/>
                <a:gd name="T110" fmla="*/ 2147483646 w 62"/>
                <a:gd name="T111" fmla="*/ 2147483646 h 13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2"/>
                <a:gd name="T169" fmla="*/ 0 h 134"/>
                <a:gd name="T170" fmla="*/ 62 w 62"/>
                <a:gd name="T171" fmla="*/ 134 h 13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2" h="134">
                  <a:moveTo>
                    <a:pt x="30" y="128"/>
                  </a:moveTo>
                  <a:lnTo>
                    <a:pt x="30" y="130"/>
                  </a:lnTo>
                  <a:lnTo>
                    <a:pt x="26" y="104"/>
                  </a:lnTo>
                  <a:lnTo>
                    <a:pt x="22" y="98"/>
                  </a:lnTo>
                  <a:lnTo>
                    <a:pt x="18" y="92"/>
                  </a:lnTo>
                  <a:lnTo>
                    <a:pt x="14" y="86"/>
                  </a:lnTo>
                  <a:lnTo>
                    <a:pt x="10" y="82"/>
                  </a:lnTo>
                  <a:lnTo>
                    <a:pt x="8" y="78"/>
                  </a:lnTo>
                  <a:lnTo>
                    <a:pt x="4" y="74"/>
                  </a:lnTo>
                  <a:lnTo>
                    <a:pt x="0" y="68"/>
                  </a:lnTo>
                  <a:lnTo>
                    <a:pt x="0" y="62"/>
                  </a:lnTo>
                  <a:lnTo>
                    <a:pt x="0" y="58"/>
                  </a:lnTo>
                  <a:lnTo>
                    <a:pt x="2" y="56"/>
                  </a:lnTo>
                  <a:lnTo>
                    <a:pt x="6" y="54"/>
                  </a:lnTo>
                  <a:lnTo>
                    <a:pt x="8" y="50"/>
                  </a:lnTo>
                  <a:lnTo>
                    <a:pt x="10" y="42"/>
                  </a:lnTo>
                  <a:lnTo>
                    <a:pt x="10" y="36"/>
                  </a:lnTo>
                  <a:lnTo>
                    <a:pt x="10" y="24"/>
                  </a:lnTo>
                  <a:lnTo>
                    <a:pt x="12" y="14"/>
                  </a:lnTo>
                  <a:lnTo>
                    <a:pt x="14" y="4"/>
                  </a:lnTo>
                  <a:lnTo>
                    <a:pt x="14" y="2"/>
                  </a:lnTo>
                  <a:lnTo>
                    <a:pt x="20" y="0"/>
                  </a:lnTo>
                  <a:lnTo>
                    <a:pt x="30" y="0"/>
                  </a:lnTo>
                  <a:lnTo>
                    <a:pt x="34" y="0"/>
                  </a:lnTo>
                  <a:lnTo>
                    <a:pt x="38" y="2"/>
                  </a:lnTo>
                  <a:lnTo>
                    <a:pt x="42" y="2"/>
                  </a:lnTo>
                  <a:lnTo>
                    <a:pt x="48" y="4"/>
                  </a:lnTo>
                  <a:lnTo>
                    <a:pt x="46" y="8"/>
                  </a:lnTo>
                  <a:lnTo>
                    <a:pt x="44" y="12"/>
                  </a:lnTo>
                  <a:lnTo>
                    <a:pt x="44" y="16"/>
                  </a:lnTo>
                  <a:lnTo>
                    <a:pt x="42" y="20"/>
                  </a:lnTo>
                  <a:lnTo>
                    <a:pt x="44" y="24"/>
                  </a:lnTo>
                  <a:lnTo>
                    <a:pt x="46" y="28"/>
                  </a:lnTo>
                  <a:lnTo>
                    <a:pt x="50" y="30"/>
                  </a:lnTo>
                  <a:lnTo>
                    <a:pt x="52" y="32"/>
                  </a:lnTo>
                  <a:lnTo>
                    <a:pt x="50" y="42"/>
                  </a:lnTo>
                  <a:lnTo>
                    <a:pt x="46" y="46"/>
                  </a:lnTo>
                  <a:lnTo>
                    <a:pt x="42" y="52"/>
                  </a:lnTo>
                  <a:lnTo>
                    <a:pt x="40" y="58"/>
                  </a:lnTo>
                  <a:lnTo>
                    <a:pt x="42" y="60"/>
                  </a:lnTo>
                  <a:lnTo>
                    <a:pt x="46" y="64"/>
                  </a:lnTo>
                  <a:lnTo>
                    <a:pt x="54" y="66"/>
                  </a:lnTo>
                  <a:lnTo>
                    <a:pt x="62" y="72"/>
                  </a:lnTo>
                  <a:lnTo>
                    <a:pt x="58" y="76"/>
                  </a:lnTo>
                  <a:lnTo>
                    <a:pt x="58" y="82"/>
                  </a:lnTo>
                  <a:lnTo>
                    <a:pt x="58" y="84"/>
                  </a:lnTo>
                  <a:lnTo>
                    <a:pt x="58" y="90"/>
                  </a:lnTo>
                  <a:lnTo>
                    <a:pt x="50" y="96"/>
                  </a:lnTo>
                  <a:lnTo>
                    <a:pt x="44" y="102"/>
                  </a:lnTo>
                  <a:lnTo>
                    <a:pt x="40" y="108"/>
                  </a:lnTo>
                  <a:lnTo>
                    <a:pt x="40" y="112"/>
                  </a:lnTo>
                  <a:lnTo>
                    <a:pt x="42" y="112"/>
                  </a:lnTo>
                  <a:lnTo>
                    <a:pt x="36" y="124"/>
                  </a:lnTo>
                  <a:lnTo>
                    <a:pt x="32" y="128"/>
                  </a:lnTo>
                  <a:lnTo>
                    <a:pt x="32" y="134"/>
                  </a:lnTo>
                  <a:lnTo>
                    <a:pt x="30" y="12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72" name="Freeform 110"/>
            <p:cNvSpPr>
              <a:spLocks noChangeArrowheads="1"/>
            </p:cNvSpPr>
            <p:nvPr/>
          </p:nvSpPr>
          <p:spPr bwMode="auto">
            <a:xfrm>
              <a:off x="3031525" y="1219919"/>
              <a:ext cx="465856" cy="523013"/>
            </a:xfrm>
            <a:custGeom>
              <a:avLst/>
              <a:gdLst>
                <a:gd name="T0" fmla="*/ 2147483646 w 318"/>
                <a:gd name="T1" fmla="*/ 2147483646 h 332"/>
                <a:gd name="T2" fmla="*/ 2147483646 w 318"/>
                <a:gd name="T3" fmla="*/ 2147483646 h 332"/>
                <a:gd name="T4" fmla="*/ 2147483646 w 318"/>
                <a:gd name="T5" fmla="*/ 2147483646 h 332"/>
                <a:gd name="T6" fmla="*/ 2147483646 w 318"/>
                <a:gd name="T7" fmla="*/ 2147483646 h 332"/>
                <a:gd name="T8" fmla="*/ 2147483646 w 318"/>
                <a:gd name="T9" fmla="*/ 2147483646 h 332"/>
                <a:gd name="T10" fmla="*/ 2147483646 w 318"/>
                <a:gd name="T11" fmla="*/ 2147483646 h 332"/>
                <a:gd name="T12" fmla="*/ 2147483646 w 318"/>
                <a:gd name="T13" fmla="*/ 2147483646 h 332"/>
                <a:gd name="T14" fmla="*/ 2147483646 w 318"/>
                <a:gd name="T15" fmla="*/ 2147483646 h 332"/>
                <a:gd name="T16" fmla="*/ 2147483646 w 318"/>
                <a:gd name="T17" fmla="*/ 0 h 332"/>
                <a:gd name="T18" fmla="*/ 2147483646 w 318"/>
                <a:gd name="T19" fmla="*/ 2147483646 h 332"/>
                <a:gd name="T20" fmla="*/ 2147483646 w 318"/>
                <a:gd name="T21" fmla="*/ 2147483646 h 332"/>
                <a:gd name="T22" fmla="*/ 2147483646 w 318"/>
                <a:gd name="T23" fmla="*/ 2147483646 h 332"/>
                <a:gd name="T24" fmla="*/ 2147483646 w 318"/>
                <a:gd name="T25" fmla="*/ 2147483646 h 332"/>
                <a:gd name="T26" fmla="*/ 2147483646 w 318"/>
                <a:gd name="T27" fmla="*/ 2147483646 h 332"/>
                <a:gd name="T28" fmla="*/ 2147483646 w 318"/>
                <a:gd name="T29" fmla="*/ 2147483646 h 332"/>
                <a:gd name="T30" fmla="*/ 2147483646 w 318"/>
                <a:gd name="T31" fmla="*/ 2147483646 h 332"/>
                <a:gd name="T32" fmla="*/ 2147483646 w 318"/>
                <a:gd name="T33" fmla="*/ 2147483646 h 332"/>
                <a:gd name="T34" fmla="*/ 2147483646 w 318"/>
                <a:gd name="T35" fmla="*/ 2147483646 h 332"/>
                <a:gd name="T36" fmla="*/ 2147483646 w 318"/>
                <a:gd name="T37" fmla="*/ 2147483646 h 332"/>
                <a:gd name="T38" fmla="*/ 2147483646 w 318"/>
                <a:gd name="T39" fmla="*/ 2147483646 h 332"/>
                <a:gd name="T40" fmla="*/ 2147483646 w 318"/>
                <a:gd name="T41" fmla="*/ 2147483646 h 332"/>
                <a:gd name="T42" fmla="*/ 2147483646 w 318"/>
                <a:gd name="T43" fmla="*/ 2147483646 h 332"/>
                <a:gd name="T44" fmla="*/ 2147483646 w 318"/>
                <a:gd name="T45" fmla="*/ 2147483646 h 332"/>
                <a:gd name="T46" fmla="*/ 2147483646 w 318"/>
                <a:gd name="T47" fmla="*/ 2147483646 h 332"/>
                <a:gd name="T48" fmla="*/ 2147483646 w 318"/>
                <a:gd name="T49" fmla="*/ 2147483646 h 332"/>
                <a:gd name="T50" fmla="*/ 2147483646 w 318"/>
                <a:gd name="T51" fmla="*/ 2147483646 h 332"/>
                <a:gd name="T52" fmla="*/ 2147483646 w 318"/>
                <a:gd name="T53" fmla="*/ 2147483646 h 332"/>
                <a:gd name="T54" fmla="*/ 2147483646 w 318"/>
                <a:gd name="T55" fmla="*/ 2147483646 h 332"/>
                <a:gd name="T56" fmla="*/ 2147483646 w 318"/>
                <a:gd name="T57" fmla="*/ 2147483646 h 332"/>
                <a:gd name="T58" fmla="*/ 2147483646 w 318"/>
                <a:gd name="T59" fmla="*/ 2147483646 h 332"/>
                <a:gd name="T60" fmla="*/ 2147483646 w 318"/>
                <a:gd name="T61" fmla="*/ 2147483646 h 332"/>
                <a:gd name="T62" fmla="*/ 2147483646 w 318"/>
                <a:gd name="T63" fmla="*/ 2147483646 h 332"/>
                <a:gd name="T64" fmla="*/ 0 w 318"/>
                <a:gd name="T65" fmla="*/ 2147483646 h 332"/>
                <a:gd name="T66" fmla="*/ 2147483646 w 318"/>
                <a:gd name="T67" fmla="*/ 2147483646 h 332"/>
                <a:gd name="T68" fmla="*/ 2147483646 w 318"/>
                <a:gd name="T69" fmla="*/ 2147483646 h 332"/>
                <a:gd name="T70" fmla="*/ 2147483646 w 318"/>
                <a:gd name="T71" fmla="*/ 2147483646 h 332"/>
                <a:gd name="T72" fmla="*/ 2147483646 w 318"/>
                <a:gd name="T73" fmla="*/ 2147483646 h 332"/>
                <a:gd name="T74" fmla="*/ 2147483646 w 318"/>
                <a:gd name="T75" fmla="*/ 2147483646 h 332"/>
                <a:gd name="T76" fmla="*/ 2147483646 w 318"/>
                <a:gd name="T77" fmla="*/ 2147483646 h 332"/>
                <a:gd name="T78" fmla="*/ 2147483646 w 318"/>
                <a:gd name="T79" fmla="*/ 2147483646 h 332"/>
                <a:gd name="T80" fmla="*/ 2147483646 w 318"/>
                <a:gd name="T81" fmla="*/ 2147483646 h 332"/>
                <a:gd name="T82" fmla="*/ 2147483646 w 318"/>
                <a:gd name="T83" fmla="*/ 2147483646 h 332"/>
                <a:gd name="T84" fmla="*/ 2147483646 w 318"/>
                <a:gd name="T85" fmla="*/ 2147483646 h 332"/>
                <a:gd name="T86" fmla="*/ 2147483646 w 318"/>
                <a:gd name="T87" fmla="*/ 2147483646 h 33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318"/>
                <a:gd name="T133" fmla="*/ 0 h 332"/>
                <a:gd name="T134" fmla="*/ 318 w 318"/>
                <a:gd name="T135" fmla="*/ 332 h 33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318" h="332">
                  <a:moveTo>
                    <a:pt x="98" y="36"/>
                  </a:moveTo>
                  <a:lnTo>
                    <a:pt x="110" y="34"/>
                  </a:lnTo>
                  <a:lnTo>
                    <a:pt x="116" y="30"/>
                  </a:lnTo>
                  <a:lnTo>
                    <a:pt x="124" y="26"/>
                  </a:lnTo>
                  <a:lnTo>
                    <a:pt x="132" y="20"/>
                  </a:lnTo>
                  <a:lnTo>
                    <a:pt x="146" y="14"/>
                  </a:lnTo>
                  <a:lnTo>
                    <a:pt x="166" y="8"/>
                  </a:lnTo>
                  <a:lnTo>
                    <a:pt x="186" y="4"/>
                  </a:lnTo>
                  <a:lnTo>
                    <a:pt x="198" y="4"/>
                  </a:lnTo>
                  <a:lnTo>
                    <a:pt x="202" y="4"/>
                  </a:lnTo>
                  <a:lnTo>
                    <a:pt x="206" y="6"/>
                  </a:lnTo>
                  <a:lnTo>
                    <a:pt x="210" y="8"/>
                  </a:lnTo>
                  <a:lnTo>
                    <a:pt x="214" y="8"/>
                  </a:lnTo>
                  <a:lnTo>
                    <a:pt x="220" y="6"/>
                  </a:lnTo>
                  <a:lnTo>
                    <a:pt x="222" y="4"/>
                  </a:lnTo>
                  <a:lnTo>
                    <a:pt x="224" y="2"/>
                  </a:lnTo>
                  <a:lnTo>
                    <a:pt x="230" y="0"/>
                  </a:lnTo>
                  <a:lnTo>
                    <a:pt x="248" y="0"/>
                  </a:lnTo>
                  <a:lnTo>
                    <a:pt x="260" y="0"/>
                  </a:lnTo>
                  <a:lnTo>
                    <a:pt x="258" y="10"/>
                  </a:lnTo>
                  <a:lnTo>
                    <a:pt x="256" y="22"/>
                  </a:lnTo>
                  <a:lnTo>
                    <a:pt x="256" y="34"/>
                  </a:lnTo>
                  <a:lnTo>
                    <a:pt x="256" y="40"/>
                  </a:lnTo>
                  <a:lnTo>
                    <a:pt x="254" y="48"/>
                  </a:lnTo>
                  <a:lnTo>
                    <a:pt x="252" y="52"/>
                  </a:lnTo>
                  <a:lnTo>
                    <a:pt x="248" y="54"/>
                  </a:lnTo>
                  <a:lnTo>
                    <a:pt x="246" y="56"/>
                  </a:lnTo>
                  <a:lnTo>
                    <a:pt x="246" y="60"/>
                  </a:lnTo>
                  <a:lnTo>
                    <a:pt x="246" y="66"/>
                  </a:lnTo>
                  <a:lnTo>
                    <a:pt x="250" y="72"/>
                  </a:lnTo>
                  <a:lnTo>
                    <a:pt x="254" y="76"/>
                  </a:lnTo>
                  <a:lnTo>
                    <a:pt x="256" y="80"/>
                  </a:lnTo>
                  <a:lnTo>
                    <a:pt x="260" y="84"/>
                  </a:lnTo>
                  <a:lnTo>
                    <a:pt x="264" y="90"/>
                  </a:lnTo>
                  <a:lnTo>
                    <a:pt x="268" y="96"/>
                  </a:lnTo>
                  <a:lnTo>
                    <a:pt x="272" y="102"/>
                  </a:lnTo>
                  <a:lnTo>
                    <a:pt x="276" y="128"/>
                  </a:lnTo>
                  <a:lnTo>
                    <a:pt x="276" y="126"/>
                  </a:lnTo>
                  <a:lnTo>
                    <a:pt x="278" y="132"/>
                  </a:lnTo>
                  <a:lnTo>
                    <a:pt x="278" y="138"/>
                  </a:lnTo>
                  <a:lnTo>
                    <a:pt x="280" y="144"/>
                  </a:lnTo>
                  <a:lnTo>
                    <a:pt x="282" y="150"/>
                  </a:lnTo>
                  <a:lnTo>
                    <a:pt x="282" y="158"/>
                  </a:lnTo>
                  <a:lnTo>
                    <a:pt x="284" y="190"/>
                  </a:lnTo>
                  <a:lnTo>
                    <a:pt x="280" y="194"/>
                  </a:lnTo>
                  <a:lnTo>
                    <a:pt x="278" y="202"/>
                  </a:lnTo>
                  <a:lnTo>
                    <a:pt x="280" y="206"/>
                  </a:lnTo>
                  <a:lnTo>
                    <a:pt x="282" y="210"/>
                  </a:lnTo>
                  <a:lnTo>
                    <a:pt x="288" y="222"/>
                  </a:lnTo>
                  <a:lnTo>
                    <a:pt x="290" y="228"/>
                  </a:lnTo>
                  <a:lnTo>
                    <a:pt x="296" y="232"/>
                  </a:lnTo>
                  <a:lnTo>
                    <a:pt x="306" y="236"/>
                  </a:lnTo>
                  <a:lnTo>
                    <a:pt x="310" y="238"/>
                  </a:lnTo>
                  <a:lnTo>
                    <a:pt x="314" y="244"/>
                  </a:lnTo>
                  <a:lnTo>
                    <a:pt x="318" y="252"/>
                  </a:lnTo>
                  <a:lnTo>
                    <a:pt x="248" y="300"/>
                  </a:lnTo>
                  <a:lnTo>
                    <a:pt x="220" y="328"/>
                  </a:lnTo>
                  <a:lnTo>
                    <a:pt x="182" y="332"/>
                  </a:lnTo>
                  <a:lnTo>
                    <a:pt x="182" y="318"/>
                  </a:lnTo>
                  <a:lnTo>
                    <a:pt x="170" y="314"/>
                  </a:lnTo>
                  <a:lnTo>
                    <a:pt x="160" y="310"/>
                  </a:lnTo>
                  <a:lnTo>
                    <a:pt x="152" y="302"/>
                  </a:lnTo>
                  <a:lnTo>
                    <a:pt x="148" y="298"/>
                  </a:lnTo>
                  <a:lnTo>
                    <a:pt x="148" y="294"/>
                  </a:lnTo>
                  <a:lnTo>
                    <a:pt x="0" y="182"/>
                  </a:lnTo>
                  <a:lnTo>
                    <a:pt x="0" y="160"/>
                  </a:lnTo>
                  <a:lnTo>
                    <a:pt x="8" y="148"/>
                  </a:lnTo>
                  <a:lnTo>
                    <a:pt x="18" y="144"/>
                  </a:lnTo>
                  <a:lnTo>
                    <a:pt x="32" y="138"/>
                  </a:lnTo>
                  <a:lnTo>
                    <a:pt x="48" y="132"/>
                  </a:lnTo>
                  <a:lnTo>
                    <a:pt x="54" y="128"/>
                  </a:lnTo>
                  <a:lnTo>
                    <a:pt x="56" y="124"/>
                  </a:lnTo>
                  <a:lnTo>
                    <a:pt x="60" y="118"/>
                  </a:lnTo>
                  <a:lnTo>
                    <a:pt x="66" y="116"/>
                  </a:lnTo>
                  <a:lnTo>
                    <a:pt x="70" y="114"/>
                  </a:lnTo>
                  <a:lnTo>
                    <a:pt x="72" y="112"/>
                  </a:lnTo>
                  <a:lnTo>
                    <a:pt x="72" y="110"/>
                  </a:lnTo>
                  <a:lnTo>
                    <a:pt x="72" y="102"/>
                  </a:lnTo>
                  <a:lnTo>
                    <a:pt x="80" y="100"/>
                  </a:lnTo>
                  <a:lnTo>
                    <a:pt x="84" y="96"/>
                  </a:lnTo>
                  <a:lnTo>
                    <a:pt x="90" y="92"/>
                  </a:lnTo>
                  <a:lnTo>
                    <a:pt x="96" y="92"/>
                  </a:lnTo>
                  <a:lnTo>
                    <a:pt x="106" y="92"/>
                  </a:lnTo>
                  <a:lnTo>
                    <a:pt x="110" y="92"/>
                  </a:lnTo>
                  <a:lnTo>
                    <a:pt x="112" y="90"/>
                  </a:lnTo>
                  <a:lnTo>
                    <a:pt x="112" y="86"/>
                  </a:lnTo>
                  <a:lnTo>
                    <a:pt x="104" y="60"/>
                  </a:lnTo>
                  <a:lnTo>
                    <a:pt x="96" y="36"/>
                  </a:lnTo>
                  <a:lnTo>
                    <a:pt x="98" y="3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73" name="Freeform 111"/>
            <p:cNvSpPr>
              <a:spLocks noChangeArrowheads="1"/>
            </p:cNvSpPr>
            <p:nvPr/>
          </p:nvSpPr>
          <p:spPr bwMode="auto">
            <a:xfrm>
              <a:off x="2933511" y="1257088"/>
              <a:ext cx="262909" cy="242922"/>
            </a:xfrm>
            <a:custGeom>
              <a:avLst/>
              <a:gdLst>
                <a:gd name="T0" fmla="*/ 2147483646 w 180"/>
                <a:gd name="T1" fmla="*/ 2147483646 h 154"/>
                <a:gd name="T2" fmla="*/ 2147483646 w 180"/>
                <a:gd name="T3" fmla="*/ 2147483646 h 154"/>
                <a:gd name="T4" fmla="*/ 2147483646 w 180"/>
                <a:gd name="T5" fmla="*/ 2147483646 h 154"/>
                <a:gd name="T6" fmla="*/ 2147483646 w 180"/>
                <a:gd name="T7" fmla="*/ 2147483646 h 154"/>
                <a:gd name="T8" fmla="*/ 2147483646 w 180"/>
                <a:gd name="T9" fmla="*/ 2147483646 h 154"/>
                <a:gd name="T10" fmla="*/ 2147483646 w 180"/>
                <a:gd name="T11" fmla="*/ 2147483646 h 154"/>
                <a:gd name="T12" fmla="*/ 2147483646 w 180"/>
                <a:gd name="T13" fmla="*/ 2147483646 h 154"/>
                <a:gd name="T14" fmla="*/ 2147483646 w 180"/>
                <a:gd name="T15" fmla="*/ 2147483646 h 154"/>
                <a:gd name="T16" fmla="*/ 2147483646 w 180"/>
                <a:gd name="T17" fmla="*/ 2147483646 h 154"/>
                <a:gd name="T18" fmla="*/ 2147483646 w 180"/>
                <a:gd name="T19" fmla="*/ 2147483646 h 154"/>
                <a:gd name="T20" fmla="*/ 2147483646 w 180"/>
                <a:gd name="T21" fmla="*/ 2147483646 h 154"/>
                <a:gd name="T22" fmla="*/ 2147483646 w 180"/>
                <a:gd name="T23" fmla="*/ 2147483646 h 154"/>
                <a:gd name="T24" fmla="*/ 2147483646 w 180"/>
                <a:gd name="T25" fmla="*/ 2147483646 h 154"/>
                <a:gd name="T26" fmla="*/ 2147483646 w 180"/>
                <a:gd name="T27" fmla="*/ 2147483646 h 154"/>
                <a:gd name="T28" fmla="*/ 2147483646 w 180"/>
                <a:gd name="T29" fmla="*/ 2147483646 h 154"/>
                <a:gd name="T30" fmla="*/ 2147483646 w 180"/>
                <a:gd name="T31" fmla="*/ 2147483646 h 154"/>
                <a:gd name="T32" fmla="*/ 2147483646 w 180"/>
                <a:gd name="T33" fmla="*/ 2147483646 h 154"/>
                <a:gd name="T34" fmla="*/ 2147483646 w 180"/>
                <a:gd name="T35" fmla="*/ 2147483646 h 154"/>
                <a:gd name="T36" fmla="*/ 2147483646 w 180"/>
                <a:gd name="T37" fmla="*/ 2147483646 h 154"/>
                <a:gd name="T38" fmla="*/ 2147483646 w 180"/>
                <a:gd name="T39" fmla="*/ 2147483646 h 154"/>
                <a:gd name="T40" fmla="*/ 2147483646 w 180"/>
                <a:gd name="T41" fmla="*/ 2147483646 h 154"/>
                <a:gd name="T42" fmla="*/ 2147483646 w 180"/>
                <a:gd name="T43" fmla="*/ 2147483646 h 154"/>
                <a:gd name="T44" fmla="*/ 2147483646 w 180"/>
                <a:gd name="T45" fmla="*/ 2147483646 h 154"/>
                <a:gd name="T46" fmla="*/ 2147483646 w 180"/>
                <a:gd name="T47" fmla="*/ 2147483646 h 154"/>
                <a:gd name="T48" fmla="*/ 2147483646 w 180"/>
                <a:gd name="T49" fmla="*/ 2147483646 h 154"/>
                <a:gd name="T50" fmla="*/ 2147483646 w 180"/>
                <a:gd name="T51" fmla="*/ 2147483646 h 154"/>
                <a:gd name="T52" fmla="*/ 2147483646 w 180"/>
                <a:gd name="T53" fmla="*/ 2147483646 h 154"/>
                <a:gd name="T54" fmla="*/ 2147483646 w 180"/>
                <a:gd name="T55" fmla="*/ 2147483646 h 154"/>
                <a:gd name="T56" fmla="*/ 2147483646 w 180"/>
                <a:gd name="T57" fmla="*/ 2147483646 h 154"/>
                <a:gd name="T58" fmla="*/ 2147483646 w 180"/>
                <a:gd name="T59" fmla="*/ 2147483646 h 154"/>
                <a:gd name="T60" fmla="*/ 2147483646 w 180"/>
                <a:gd name="T61" fmla="*/ 2147483646 h 154"/>
                <a:gd name="T62" fmla="*/ 2147483646 w 180"/>
                <a:gd name="T63" fmla="*/ 0 h 154"/>
                <a:gd name="T64" fmla="*/ 2147483646 w 180"/>
                <a:gd name="T65" fmla="*/ 2147483646 h 154"/>
                <a:gd name="T66" fmla="*/ 2147483646 w 180"/>
                <a:gd name="T67" fmla="*/ 2147483646 h 154"/>
                <a:gd name="T68" fmla="*/ 2147483646 w 180"/>
                <a:gd name="T69" fmla="*/ 2147483646 h 154"/>
                <a:gd name="T70" fmla="*/ 2147483646 w 180"/>
                <a:gd name="T71" fmla="*/ 2147483646 h 154"/>
                <a:gd name="T72" fmla="*/ 2147483646 w 180"/>
                <a:gd name="T73" fmla="*/ 2147483646 h 154"/>
                <a:gd name="T74" fmla="*/ 2147483646 w 180"/>
                <a:gd name="T75" fmla="*/ 2147483646 h 154"/>
                <a:gd name="T76" fmla="*/ 2147483646 w 180"/>
                <a:gd name="T77" fmla="*/ 2147483646 h 154"/>
                <a:gd name="T78" fmla="*/ 2147483646 w 180"/>
                <a:gd name="T79" fmla="*/ 2147483646 h 154"/>
                <a:gd name="T80" fmla="*/ 2147483646 w 180"/>
                <a:gd name="T81" fmla="*/ 2147483646 h 154"/>
                <a:gd name="T82" fmla="*/ 2147483646 w 180"/>
                <a:gd name="T83" fmla="*/ 2147483646 h 154"/>
                <a:gd name="T84" fmla="*/ 2147483646 w 180"/>
                <a:gd name="T85" fmla="*/ 2147483646 h 154"/>
                <a:gd name="T86" fmla="*/ 2147483646 w 180"/>
                <a:gd name="T87" fmla="*/ 2147483646 h 154"/>
                <a:gd name="T88" fmla="*/ 2147483646 w 180"/>
                <a:gd name="T89" fmla="*/ 2147483646 h 154"/>
                <a:gd name="T90" fmla="*/ 2147483646 w 180"/>
                <a:gd name="T91" fmla="*/ 2147483646 h 154"/>
                <a:gd name="T92" fmla="*/ 2147483646 w 180"/>
                <a:gd name="T93" fmla="*/ 2147483646 h 154"/>
                <a:gd name="T94" fmla="*/ 2147483646 w 180"/>
                <a:gd name="T95" fmla="*/ 2147483646 h 154"/>
                <a:gd name="T96" fmla="*/ 2147483646 w 180"/>
                <a:gd name="T97" fmla="*/ 2147483646 h 154"/>
                <a:gd name="T98" fmla="*/ 2147483646 w 180"/>
                <a:gd name="T99" fmla="*/ 2147483646 h 154"/>
                <a:gd name="T100" fmla="*/ 2147483646 w 180"/>
                <a:gd name="T101" fmla="*/ 2147483646 h 154"/>
                <a:gd name="T102" fmla="*/ 2147483646 w 180"/>
                <a:gd name="T103" fmla="*/ 2147483646 h 154"/>
                <a:gd name="T104" fmla="*/ 2147483646 w 180"/>
                <a:gd name="T105" fmla="*/ 2147483646 h 154"/>
                <a:gd name="T106" fmla="*/ 0 w 180"/>
                <a:gd name="T107" fmla="*/ 2147483646 h 154"/>
                <a:gd name="T108" fmla="*/ 2147483646 w 180"/>
                <a:gd name="T109" fmla="*/ 2147483646 h 15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0"/>
                <a:gd name="T166" fmla="*/ 0 h 154"/>
                <a:gd name="T167" fmla="*/ 180 w 180"/>
                <a:gd name="T168" fmla="*/ 154 h 154"/>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0" h="154">
                  <a:moveTo>
                    <a:pt x="68" y="152"/>
                  </a:moveTo>
                  <a:lnTo>
                    <a:pt x="68" y="136"/>
                  </a:lnTo>
                  <a:lnTo>
                    <a:pt x="76" y="124"/>
                  </a:lnTo>
                  <a:lnTo>
                    <a:pt x="86" y="120"/>
                  </a:lnTo>
                  <a:lnTo>
                    <a:pt x="100" y="114"/>
                  </a:lnTo>
                  <a:lnTo>
                    <a:pt x="116" y="108"/>
                  </a:lnTo>
                  <a:lnTo>
                    <a:pt x="122" y="104"/>
                  </a:lnTo>
                  <a:lnTo>
                    <a:pt x="124" y="100"/>
                  </a:lnTo>
                  <a:lnTo>
                    <a:pt x="128" y="94"/>
                  </a:lnTo>
                  <a:lnTo>
                    <a:pt x="134" y="92"/>
                  </a:lnTo>
                  <a:lnTo>
                    <a:pt x="138" y="90"/>
                  </a:lnTo>
                  <a:lnTo>
                    <a:pt x="140" y="88"/>
                  </a:lnTo>
                  <a:lnTo>
                    <a:pt x="140" y="86"/>
                  </a:lnTo>
                  <a:lnTo>
                    <a:pt x="140" y="78"/>
                  </a:lnTo>
                  <a:lnTo>
                    <a:pt x="148" y="76"/>
                  </a:lnTo>
                  <a:lnTo>
                    <a:pt x="152" y="72"/>
                  </a:lnTo>
                  <a:lnTo>
                    <a:pt x="158" y="68"/>
                  </a:lnTo>
                  <a:lnTo>
                    <a:pt x="164" y="68"/>
                  </a:lnTo>
                  <a:lnTo>
                    <a:pt x="174" y="68"/>
                  </a:lnTo>
                  <a:lnTo>
                    <a:pt x="178" y="68"/>
                  </a:lnTo>
                  <a:lnTo>
                    <a:pt x="180" y="66"/>
                  </a:lnTo>
                  <a:lnTo>
                    <a:pt x="180" y="62"/>
                  </a:lnTo>
                  <a:lnTo>
                    <a:pt x="172" y="36"/>
                  </a:lnTo>
                  <a:lnTo>
                    <a:pt x="164" y="12"/>
                  </a:lnTo>
                  <a:lnTo>
                    <a:pt x="166" y="12"/>
                  </a:lnTo>
                  <a:lnTo>
                    <a:pt x="148" y="14"/>
                  </a:lnTo>
                  <a:lnTo>
                    <a:pt x="136" y="12"/>
                  </a:lnTo>
                  <a:lnTo>
                    <a:pt x="126" y="10"/>
                  </a:lnTo>
                  <a:lnTo>
                    <a:pt x="124" y="8"/>
                  </a:lnTo>
                  <a:lnTo>
                    <a:pt x="124" y="4"/>
                  </a:lnTo>
                  <a:lnTo>
                    <a:pt x="122" y="2"/>
                  </a:lnTo>
                  <a:lnTo>
                    <a:pt x="118" y="0"/>
                  </a:lnTo>
                  <a:lnTo>
                    <a:pt x="114" y="2"/>
                  </a:lnTo>
                  <a:lnTo>
                    <a:pt x="110" y="4"/>
                  </a:lnTo>
                  <a:lnTo>
                    <a:pt x="106" y="14"/>
                  </a:lnTo>
                  <a:lnTo>
                    <a:pt x="102" y="26"/>
                  </a:lnTo>
                  <a:lnTo>
                    <a:pt x="98" y="32"/>
                  </a:lnTo>
                  <a:lnTo>
                    <a:pt x="92" y="40"/>
                  </a:lnTo>
                  <a:lnTo>
                    <a:pt x="82" y="44"/>
                  </a:lnTo>
                  <a:lnTo>
                    <a:pt x="74" y="52"/>
                  </a:lnTo>
                  <a:lnTo>
                    <a:pt x="66" y="58"/>
                  </a:lnTo>
                  <a:lnTo>
                    <a:pt x="62" y="64"/>
                  </a:lnTo>
                  <a:lnTo>
                    <a:pt x="60" y="70"/>
                  </a:lnTo>
                  <a:lnTo>
                    <a:pt x="60" y="82"/>
                  </a:lnTo>
                  <a:lnTo>
                    <a:pt x="58" y="94"/>
                  </a:lnTo>
                  <a:lnTo>
                    <a:pt x="54" y="108"/>
                  </a:lnTo>
                  <a:lnTo>
                    <a:pt x="50" y="114"/>
                  </a:lnTo>
                  <a:lnTo>
                    <a:pt x="44" y="118"/>
                  </a:lnTo>
                  <a:lnTo>
                    <a:pt x="32" y="130"/>
                  </a:lnTo>
                  <a:lnTo>
                    <a:pt x="24" y="136"/>
                  </a:lnTo>
                  <a:lnTo>
                    <a:pt x="18" y="140"/>
                  </a:lnTo>
                  <a:lnTo>
                    <a:pt x="12" y="142"/>
                  </a:lnTo>
                  <a:lnTo>
                    <a:pt x="4" y="146"/>
                  </a:lnTo>
                  <a:lnTo>
                    <a:pt x="0" y="154"/>
                  </a:lnTo>
                  <a:lnTo>
                    <a:pt x="68" y="15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74" name="Freeform 112"/>
            <p:cNvSpPr>
              <a:spLocks noChangeArrowheads="1"/>
            </p:cNvSpPr>
            <p:nvPr/>
          </p:nvSpPr>
          <p:spPr bwMode="auto">
            <a:xfrm>
              <a:off x="2844721" y="1496028"/>
              <a:ext cx="184497" cy="185842"/>
            </a:xfrm>
            <a:custGeom>
              <a:avLst/>
              <a:gdLst>
                <a:gd name="T0" fmla="*/ 2147483646 w 126"/>
                <a:gd name="T1" fmla="*/ 0 h 116"/>
                <a:gd name="T2" fmla="*/ 2147483646 w 126"/>
                <a:gd name="T3" fmla="*/ 2147483646 h 116"/>
                <a:gd name="T4" fmla="*/ 2147483646 w 126"/>
                <a:gd name="T5" fmla="*/ 2147483646 h 116"/>
                <a:gd name="T6" fmla="*/ 2147483646 w 126"/>
                <a:gd name="T7" fmla="*/ 2147483646 h 116"/>
                <a:gd name="T8" fmla="*/ 2147483646 w 126"/>
                <a:gd name="T9" fmla="*/ 2147483646 h 116"/>
                <a:gd name="T10" fmla="*/ 2147483646 w 126"/>
                <a:gd name="T11" fmla="*/ 2147483646 h 116"/>
                <a:gd name="T12" fmla="*/ 2147483646 w 126"/>
                <a:gd name="T13" fmla="*/ 2147483646 h 116"/>
                <a:gd name="T14" fmla="*/ 0 w 126"/>
                <a:gd name="T15" fmla="*/ 2147483646 h 116"/>
                <a:gd name="T16" fmla="*/ 0 w 126"/>
                <a:gd name="T17" fmla="*/ 2147483646 h 116"/>
                <a:gd name="T18" fmla="*/ 2147483646 w 126"/>
                <a:gd name="T19" fmla="*/ 2147483646 h 116"/>
                <a:gd name="T20" fmla="*/ 2147483646 w 126"/>
                <a:gd name="T21" fmla="*/ 2147483646 h 116"/>
                <a:gd name="T22" fmla="*/ 2147483646 w 126"/>
                <a:gd name="T23" fmla="*/ 2147483646 h 116"/>
                <a:gd name="T24" fmla="*/ 2147483646 w 126"/>
                <a:gd name="T25" fmla="*/ 2147483646 h 116"/>
                <a:gd name="T26" fmla="*/ 2147483646 w 126"/>
                <a:gd name="T27" fmla="*/ 2147483646 h 116"/>
                <a:gd name="T28" fmla="*/ 2147483646 w 126"/>
                <a:gd name="T29" fmla="*/ 2147483646 h 116"/>
                <a:gd name="T30" fmla="*/ 2147483646 w 126"/>
                <a:gd name="T31" fmla="*/ 2147483646 h 116"/>
                <a:gd name="T32" fmla="*/ 2147483646 w 126"/>
                <a:gd name="T33" fmla="*/ 2147483646 h 116"/>
                <a:gd name="T34" fmla="*/ 2147483646 w 126"/>
                <a:gd name="T35" fmla="*/ 0 h 11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26"/>
                <a:gd name="T55" fmla="*/ 0 h 116"/>
                <a:gd name="T56" fmla="*/ 126 w 126"/>
                <a:gd name="T57" fmla="*/ 116 h 11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26" h="116">
                  <a:moveTo>
                    <a:pt x="126" y="0"/>
                  </a:moveTo>
                  <a:lnTo>
                    <a:pt x="126" y="32"/>
                  </a:lnTo>
                  <a:lnTo>
                    <a:pt x="76" y="32"/>
                  </a:lnTo>
                  <a:lnTo>
                    <a:pt x="76" y="78"/>
                  </a:lnTo>
                  <a:lnTo>
                    <a:pt x="66" y="82"/>
                  </a:lnTo>
                  <a:lnTo>
                    <a:pt x="58" y="90"/>
                  </a:lnTo>
                  <a:lnTo>
                    <a:pt x="56" y="116"/>
                  </a:lnTo>
                  <a:lnTo>
                    <a:pt x="0" y="116"/>
                  </a:lnTo>
                  <a:lnTo>
                    <a:pt x="0" y="108"/>
                  </a:lnTo>
                  <a:lnTo>
                    <a:pt x="2" y="100"/>
                  </a:lnTo>
                  <a:lnTo>
                    <a:pt x="10" y="88"/>
                  </a:lnTo>
                  <a:lnTo>
                    <a:pt x="20" y="74"/>
                  </a:lnTo>
                  <a:lnTo>
                    <a:pt x="24" y="66"/>
                  </a:lnTo>
                  <a:lnTo>
                    <a:pt x="38" y="42"/>
                  </a:lnTo>
                  <a:lnTo>
                    <a:pt x="50" y="20"/>
                  </a:lnTo>
                  <a:lnTo>
                    <a:pt x="56" y="12"/>
                  </a:lnTo>
                  <a:lnTo>
                    <a:pt x="60" y="2"/>
                  </a:lnTo>
                  <a:lnTo>
                    <a:pt x="126" y="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75" name="Freeform 113"/>
            <p:cNvSpPr>
              <a:spLocks noChangeArrowheads="1"/>
            </p:cNvSpPr>
            <p:nvPr/>
          </p:nvSpPr>
          <p:spPr bwMode="auto">
            <a:xfrm>
              <a:off x="2844721" y="1496028"/>
              <a:ext cx="272133" cy="378321"/>
            </a:xfrm>
            <a:custGeom>
              <a:avLst/>
              <a:gdLst>
                <a:gd name="T0" fmla="*/ 2147483646 w 186"/>
                <a:gd name="T1" fmla="*/ 0 h 238"/>
                <a:gd name="T2" fmla="*/ 2147483646 w 186"/>
                <a:gd name="T3" fmla="*/ 0 h 238"/>
                <a:gd name="T4" fmla="*/ 2147483646 w 186"/>
                <a:gd name="T5" fmla="*/ 2147483646 h 238"/>
                <a:gd name="T6" fmla="*/ 2147483646 w 186"/>
                <a:gd name="T7" fmla="*/ 2147483646 h 238"/>
                <a:gd name="T8" fmla="*/ 2147483646 w 186"/>
                <a:gd name="T9" fmla="*/ 2147483646 h 238"/>
                <a:gd name="T10" fmla="*/ 2147483646 w 186"/>
                <a:gd name="T11" fmla="*/ 2147483646 h 238"/>
                <a:gd name="T12" fmla="*/ 2147483646 w 186"/>
                <a:gd name="T13" fmla="*/ 2147483646 h 238"/>
                <a:gd name="T14" fmla="*/ 2147483646 w 186"/>
                <a:gd name="T15" fmla="*/ 2147483646 h 238"/>
                <a:gd name="T16" fmla="*/ 0 w 186"/>
                <a:gd name="T17" fmla="*/ 2147483646 h 238"/>
                <a:gd name="T18" fmla="*/ 2147483646 w 186"/>
                <a:gd name="T19" fmla="*/ 2147483646 h 238"/>
                <a:gd name="T20" fmla="*/ 2147483646 w 186"/>
                <a:gd name="T21" fmla="*/ 2147483646 h 238"/>
                <a:gd name="T22" fmla="*/ 2147483646 w 186"/>
                <a:gd name="T23" fmla="*/ 2147483646 h 238"/>
                <a:gd name="T24" fmla="*/ 2147483646 w 186"/>
                <a:gd name="T25" fmla="*/ 2147483646 h 238"/>
                <a:gd name="T26" fmla="*/ 2147483646 w 186"/>
                <a:gd name="T27" fmla="*/ 2147483646 h 238"/>
                <a:gd name="T28" fmla="*/ 2147483646 w 186"/>
                <a:gd name="T29" fmla="*/ 2147483646 h 238"/>
                <a:gd name="T30" fmla="*/ 2147483646 w 186"/>
                <a:gd name="T31" fmla="*/ 2147483646 h 238"/>
                <a:gd name="T32" fmla="*/ 2147483646 w 186"/>
                <a:gd name="T33" fmla="*/ 2147483646 h 238"/>
                <a:gd name="T34" fmla="*/ 2147483646 w 186"/>
                <a:gd name="T35" fmla="*/ 2147483646 h 238"/>
                <a:gd name="T36" fmla="*/ 2147483646 w 186"/>
                <a:gd name="T37" fmla="*/ 2147483646 h 238"/>
                <a:gd name="T38" fmla="*/ 2147483646 w 186"/>
                <a:gd name="T39" fmla="*/ 2147483646 h 238"/>
                <a:gd name="T40" fmla="*/ 2147483646 w 186"/>
                <a:gd name="T41" fmla="*/ 2147483646 h 238"/>
                <a:gd name="T42" fmla="*/ 2147483646 w 186"/>
                <a:gd name="T43" fmla="*/ 2147483646 h 238"/>
                <a:gd name="T44" fmla="*/ 2147483646 w 186"/>
                <a:gd name="T45" fmla="*/ 2147483646 h 238"/>
                <a:gd name="T46" fmla="*/ 2147483646 w 186"/>
                <a:gd name="T47" fmla="*/ 2147483646 h 238"/>
                <a:gd name="T48" fmla="*/ 2147483646 w 186"/>
                <a:gd name="T49" fmla="*/ 2147483646 h 238"/>
                <a:gd name="T50" fmla="*/ 2147483646 w 186"/>
                <a:gd name="T51" fmla="*/ 2147483646 h 238"/>
                <a:gd name="T52" fmla="*/ 2147483646 w 186"/>
                <a:gd name="T53" fmla="*/ 2147483646 h 238"/>
                <a:gd name="T54" fmla="*/ 2147483646 w 186"/>
                <a:gd name="T55" fmla="*/ 2147483646 h 238"/>
                <a:gd name="T56" fmla="*/ 2147483646 w 186"/>
                <a:gd name="T57" fmla="*/ 2147483646 h 238"/>
                <a:gd name="T58" fmla="*/ 2147483646 w 186"/>
                <a:gd name="T59" fmla="*/ 2147483646 h 238"/>
                <a:gd name="T60" fmla="*/ 2147483646 w 186"/>
                <a:gd name="T61" fmla="*/ 2147483646 h 238"/>
                <a:gd name="T62" fmla="*/ 2147483646 w 186"/>
                <a:gd name="T63" fmla="*/ 2147483646 h 238"/>
                <a:gd name="T64" fmla="*/ 2147483646 w 186"/>
                <a:gd name="T65" fmla="*/ 2147483646 h 238"/>
                <a:gd name="T66" fmla="*/ 2147483646 w 186"/>
                <a:gd name="T67" fmla="*/ 2147483646 h 238"/>
                <a:gd name="T68" fmla="*/ 2147483646 w 186"/>
                <a:gd name="T69" fmla="*/ 2147483646 h 238"/>
                <a:gd name="T70" fmla="*/ 2147483646 w 186"/>
                <a:gd name="T71" fmla="*/ 2147483646 h 238"/>
                <a:gd name="T72" fmla="*/ 2147483646 w 186"/>
                <a:gd name="T73" fmla="*/ 2147483646 h 238"/>
                <a:gd name="T74" fmla="*/ 2147483646 w 186"/>
                <a:gd name="T75" fmla="*/ 2147483646 h 238"/>
                <a:gd name="T76" fmla="*/ 2147483646 w 186"/>
                <a:gd name="T77" fmla="*/ 2147483646 h 238"/>
                <a:gd name="T78" fmla="*/ 2147483646 w 186"/>
                <a:gd name="T79" fmla="*/ 2147483646 h 238"/>
                <a:gd name="T80" fmla="*/ 2147483646 w 186"/>
                <a:gd name="T81" fmla="*/ 2147483646 h 238"/>
                <a:gd name="T82" fmla="*/ 2147483646 w 186"/>
                <a:gd name="T83" fmla="*/ 2147483646 h 238"/>
                <a:gd name="T84" fmla="*/ 2147483646 w 186"/>
                <a:gd name="T85" fmla="*/ 2147483646 h 238"/>
                <a:gd name="T86" fmla="*/ 2147483646 w 186"/>
                <a:gd name="T87" fmla="*/ 2147483646 h 238"/>
                <a:gd name="T88" fmla="*/ 2147483646 w 186"/>
                <a:gd name="T89" fmla="*/ 2147483646 h 238"/>
                <a:gd name="T90" fmla="*/ 2147483646 w 186"/>
                <a:gd name="T91" fmla="*/ 2147483646 h 238"/>
                <a:gd name="T92" fmla="*/ 2147483646 w 186"/>
                <a:gd name="T93" fmla="*/ 2147483646 h 238"/>
                <a:gd name="T94" fmla="*/ 2147483646 w 186"/>
                <a:gd name="T95" fmla="*/ 2147483646 h 238"/>
                <a:gd name="T96" fmla="*/ 2147483646 w 186"/>
                <a:gd name="T97" fmla="*/ 2147483646 h 238"/>
                <a:gd name="T98" fmla="*/ 2147483646 w 186"/>
                <a:gd name="T99" fmla="*/ 2147483646 h 238"/>
                <a:gd name="T100" fmla="*/ 2147483646 w 186"/>
                <a:gd name="T101" fmla="*/ 2147483646 h 238"/>
                <a:gd name="T102" fmla="*/ 2147483646 w 186"/>
                <a:gd name="T103" fmla="*/ 2147483646 h 238"/>
                <a:gd name="T104" fmla="*/ 2147483646 w 186"/>
                <a:gd name="T105" fmla="*/ 2147483646 h 238"/>
                <a:gd name="T106" fmla="*/ 2147483646 w 186"/>
                <a:gd name="T107" fmla="*/ 2147483646 h 238"/>
                <a:gd name="T108" fmla="*/ 2147483646 w 186"/>
                <a:gd name="T109" fmla="*/ 2147483646 h 238"/>
                <a:gd name="T110" fmla="*/ 2147483646 w 186"/>
                <a:gd name="T111" fmla="*/ 2147483646 h 238"/>
                <a:gd name="T112" fmla="*/ 2147483646 w 186"/>
                <a:gd name="T113" fmla="*/ 2147483646 h 238"/>
                <a:gd name="T114" fmla="*/ 2147483646 w 186"/>
                <a:gd name="T115" fmla="*/ 2147483646 h 238"/>
                <a:gd name="T116" fmla="*/ 2147483646 w 186"/>
                <a:gd name="T117" fmla="*/ 2147483646 h 238"/>
                <a:gd name="T118" fmla="*/ 2147483646 w 186"/>
                <a:gd name="T119" fmla="*/ 2147483646 h 238"/>
                <a:gd name="T120" fmla="*/ 2147483646 w 186"/>
                <a:gd name="T121" fmla="*/ 0 h 2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86"/>
                <a:gd name="T184" fmla="*/ 0 h 238"/>
                <a:gd name="T185" fmla="*/ 186 w 186"/>
                <a:gd name="T186" fmla="*/ 238 h 238"/>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86" h="238">
                  <a:moveTo>
                    <a:pt x="128" y="0"/>
                  </a:moveTo>
                  <a:lnTo>
                    <a:pt x="126" y="0"/>
                  </a:lnTo>
                  <a:lnTo>
                    <a:pt x="126" y="32"/>
                  </a:lnTo>
                  <a:lnTo>
                    <a:pt x="76" y="32"/>
                  </a:lnTo>
                  <a:lnTo>
                    <a:pt x="76" y="78"/>
                  </a:lnTo>
                  <a:lnTo>
                    <a:pt x="66" y="82"/>
                  </a:lnTo>
                  <a:lnTo>
                    <a:pt x="58" y="90"/>
                  </a:lnTo>
                  <a:lnTo>
                    <a:pt x="56" y="116"/>
                  </a:lnTo>
                  <a:lnTo>
                    <a:pt x="0" y="116"/>
                  </a:lnTo>
                  <a:lnTo>
                    <a:pt x="2" y="124"/>
                  </a:lnTo>
                  <a:lnTo>
                    <a:pt x="6" y="128"/>
                  </a:lnTo>
                  <a:lnTo>
                    <a:pt x="10" y="134"/>
                  </a:lnTo>
                  <a:lnTo>
                    <a:pt x="12" y="138"/>
                  </a:lnTo>
                  <a:lnTo>
                    <a:pt x="10" y="142"/>
                  </a:lnTo>
                  <a:lnTo>
                    <a:pt x="8" y="146"/>
                  </a:lnTo>
                  <a:lnTo>
                    <a:pt x="6" y="150"/>
                  </a:lnTo>
                  <a:lnTo>
                    <a:pt x="6" y="152"/>
                  </a:lnTo>
                  <a:lnTo>
                    <a:pt x="6" y="156"/>
                  </a:lnTo>
                  <a:lnTo>
                    <a:pt x="10" y="158"/>
                  </a:lnTo>
                  <a:lnTo>
                    <a:pt x="14" y="166"/>
                  </a:lnTo>
                  <a:lnTo>
                    <a:pt x="12" y="166"/>
                  </a:lnTo>
                  <a:lnTo>
                    <a:pt x="14" y="176"/>
                  </a:lnTo>
                  <a:lnTo>
                    <a:pt x="12" y="186"/>
                  </a:lnTo>
                  <a:lnTo>
                    <a:pt x="10" y="196"/>
                  </a:lnTo>
                  <a:lnTo>
                    <a:pt x="6" y="206"/>
                  </a:lnTo>
                  <a:lnTo>
                    <a:pt x="10" y="206"/>
                  </a:lnTo>
                  <a:lnTo>
                    <a:pt x="12" y="206"/>
                  </a:lnTo>
                  <a:lnTo>
                    <a:pt x="16" y="206"/>
                  </a:lnTo>
                  <a:lnTo>
                    <a:pt x="18" y="204"/>
                  </a:lnTo>
                  <a:lnTo>
                    <a:pt x="22" y="202"/>
                  </a:lnTo>
                  <a:lnTo>
                    <a:pt x="26" y="202"/>
                  </a:lnTo>
                  <a:lnTo>
                    <a:pt x="34" y="204"/>
                  </a:lnTo>
                  <a:lnTo>
                    <a:pt x="42" y="208"/>
                  </a:lnTo>
                  <a:lnTo>
                    <a:pt x="48" y="210"/>
                  </a:lnTo>
                  <a:lnTo>
                    <a:pt x="50" y="216"/>
                  </a:lnTo>
                  <a:lnTo>
                    <a:pt x="60" y="230"/>
                  </a:lnTo>
                  <a:lnTo>
                    <a:pt x="64" y="234"/>
                  </a:lnTo>
                  <a:lnTo>
                    <a:pt x="70" y="238"/>
                  </a:lnTo>
                  <a:lnTo>
                    <a:pt x="76" y="228"/>
                  </a:lnTo>
                  <a:lnTo>
                    <a:pt x="78" y="222"/>
                  </a:lnTo>
                  <a:lnTo>
                    <a:pt x="82" y="222"/>
                  </a:lnTo>
                  <a:lnTo>
                    <a:pt x="88" y="220"/>
                  </a:lnTo>
                  <a:lnTo>
                    <a:pt x="86" y="226"/>
                  </a:lnTo>
                  <a:lnTo>
                    <a:pt x="88" y="230"/>
                  </a:lnTo>
                  <a:lnTo>
                    <a:pt x="92" y="224"/>
                  </a:lnTo>
                  <a:lnTo>
                    <a:pt x="94" y="224"/>
                  </a:lnTo>
                  <a:lnTo>
                    <a:pt x="96" y="222"/>
                  </a:lnTo>
                  <a:lnTo>
                    <a:pt x="98" y="224"/>
                  </a:lnTo>
                  <a:lnTo>
                    <a:pt x="100" y="226"/>
                  </a:lnTo>
                  <a:lnTo>
                    <a:pt x="102" y="228"/>
                  </a:lnTo>
                  <a:lnTo>
                    <a:pt x="106" y="226"/>
                  </a:lnTo>
                  <a:lnTo>
                    <a:pt x="110" y="224"/>
                  </a:lnTo>
                  <a:lnTo>
                    <a:pt x="172" y="224"/>
                  </a:lnTo>
                  <a:lnTo>
                    <a:pt x="174" y="216"/>
                  </a:lnTo>
                  <a:lnTo>
                    <a:pt x="176" y="208"/>
                  </a:lnTo>
                  <a:lnTo>
                    <a:pt x="172" y="208"/>
                  </a:lnTo>
                  <a:lnTo>
                    <a:pt x="170" y="206"/>
                  </a:lnTo>
                  <a:lnTo>
                    <a:pt x="158" y="50"/>
                  </a:lnTo>
                  <a:lnTo>
                    <a:pt x="186" y="50"/>
                  </a:lnTo>
                  <a:lnTo>
                    <a:pt x="128" y="6"/>
                  </a:lnTo>
                  <a:lnTo>
                    <a:pt x="128" y="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76" name="Freeform 114"/>
            <p:cNvSpPr>
              <a:spLocks noChangeArrowheads="1"/>
            </p:cNvSpPr>
            <p:nvPr/>
          </p:nvSpPr>
          <p:spPr bwMode="auto">
            <a:xfrm>
              <a:off x="2943889" y="1575674"/>
              <a:ext cx="374760" cy="427437"/>
            </a:xfrm>
            <a:custGeom>
              <a:avLst/>
              <a:gdLst>
                <a:gd name="T0" fmla="*/ 2147483646 w 256"/>
                <a:gd name="T1" fmla="*/ 2147483646 h 270"/>
                <a:gd name="T2" fmla="*/ 2147483646 w 256"/>
                <a:gd name="T3" fmla="*/ 2147483646 h 270"/>
                <a:gd name="T4" fmla="*/ 2147483646 w 256"/>
                <a:gd name="T5" fmla="*/ 2147483646 h 270"/>
                <a:gd name="T6" fmla="*/ 2147483646 w 256"/>
                <a:gd name="T7" fmla="*/ 2147483646 h 270"/>
                <a:gd name="T8" fmla="*/ 2147483646 w 256"/>
                <a:gd name="T9" fmla="*/ 2147483646 h 270"/>
                <a:gd name="T10" fmla="*/ 2147483646 w 256"/>
                <a:gd name="T11" fmla="*/ 2147483646 h 270"/>
                <a:gd name="T12" fmla="*/ 2147483646 w 256"/>
                <a:gd name="T13" fmla="*/ 2147483646 h 270"/>
                <a:gd name="T14" fmla="*/ 2147483646 w 256"/>
                <a:gd name="T15" fmla="*/ 2147483646 h 270"/>
                <a:gd name="T16" fmla="*/ 2147483646 w 256"/>
                <a:gd name="T17" fmla="*/ 2147483646 h 270"/>
                <a:gd name="T18" fmla="*/ 2147483646 w 256"/>
                <a:gd name="T19" fmla="*/ 2147483646 h 270"/>
                <a:gd name="T20" fmla="*/ 2147483646 w 256"/>
                <a:gd name="T21" fmla="*/ 0 h 270"/>
                <a:gd name="T22" fmla="*/ 2147483646 w 256"/>
                <a:gd name="T23" fmla="*/ 2147483646 h 270"/>
                <a:gd name="T24" fmla="*/ 2147483646 w 256"/>
                <a:gd name="T25" fmla="*/ 2147483646 h 270"/>
                <a:gd name="T26" fmla="*/ 2147483646 w 256"/>
                <a:gd name="T27" fmla="*/ 2147483646 h 270"/>
                <a:gd name="T28" fmla="*/ 2147483646 w 256"/>
                <a:gd name="T29" fmla="*/ 2147483646 h 270"/>
                <a:gd name="T30" fmla="*/ 2147483646 w 256"/>
                <a:gd name="T31" fmla="*/ 2147483646 h 270"/>
                <a:gd name="T32" fmla="*/ 2147483646 w 256"/>
                <a:gd name="T33" fmla="*/ 2147483646 h 270"/>
                <a:gd name="T34" fmla="*/ 2147483646 w 256"/>
                <a:gd name="T35" fmla="*/ 2147483646 h 270"/>
                <a:gd name="T36" fmla="*/ 2147483646 w 256"/>
                <a:gd name="T37" fmla="*/ 2147483646 h 270"/>
                <a:gd name="T38" fmla="*/ 2147483646 w 256"/>
                <a:gd name="T39" fmla="*/ 2147483646 h 270"/>
                <a:gd name="T40" fmla="*/ 2147483646 w 256"/>
                <a:gd name="T41" fmla="*/ 2147483646 h 270"/>
                <a:gd name="T42" fmla="*/ 2147483646 w 256"/>
                <a:gd name="T43" fmla="*/ 2147483646 h 270"/>
                <a:gd name="T44" fmla="*/ 2147483646 w 256"/>
                <a:gd name="T45" fmla="*/ 2147483646 h 270"/>
                <a:gd name="T46" fmla="*/ 2147483646 w 256"/>
                <a:gd name="T47" fmla="*/ 2147483646 h 270"/>
                <a:gd name="T48" fmla="*/ 2147483646 w 256"/>
                <a:gd name="T49" fmla="*/ 2147483646 h 270"/>
                <a:gd name="T50" fmla="*/ 2147483646 w 256"/>
                <a:gd name="T51" fmla="*/ 2147483646 h 270"/>
                <a:gd name="T52" fmla="*/ 2147483646 w 256"/>
                <a:gd name="T53" fmla="*/ 2147483646 h 270"/>
                <a:gd name="T54" fmla="*/ 2147483646 w 256"/>
                <a:gd name="T55" fmla="*/ 2147483646 h 270"/>
                <a:gd name="T56" fmla="*/ 2147483646 w 256"/>
                <a:gd name="T57" fmla="*/ 2147483646 h 270"/>
                <a:gd name="T58" fmla="*/ 2147483646 w 256"/>
                <a:gd name="T59" fmla="*/ 2147483646 h 270"/>
                <a:gd name="T60" fmla="*/ 2147483646 w 256"/>
                <a:gd name="T61" fmla="*/ 2147483646 h 270"/>
                <a:gd name="T62" fmla="*/ 2147483646 w 256"/>
                <a:gd name="T63" fmla="*/ 2147483646 h 270"/>
                <a:gd name="T64" fmla="*/ 2147483646 w 256"/>
                <a:gd name="T65" fmla="*/ 2147483646 h 270"/>
                <a:gd name="T66" fmla="*/ 2147483646 w 256"/>
                <a:gd name="T67" fmla="*/ 2147483646 h 270"/>
                <a:gd name="T68" fmla="*/ 2147483646 w 256"/>
                <a:gd name="T69" fmla="*/ 2147483646 h 270"/>
                <a:gd name="T70" fmla="*/ 2147483646 w 256"/>
                <a:gd name="T71" fmla="*/ 2147483646 h 270"/>
                <a:gd name="T72" fmla="*/ 2147483646 w 256"/>
                <a:gd name="T73" fmla="*/ 2147483646 h 270"/>
                <a:gd name="T74" fmla="*/ 2147483646 w 256"/>
                <a:gd name="T75" fmla="*/ 2147483646 h 270"/>
                <a:gd name="T76" fmla="*/ 2147483646 w 256"/>
                <a:gd name="T77" fmla="*/ 2147483646 h 27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56"/>
                <a:gd name="T118" fmla="*/ 0 h 270"/>
                <a:gd name="T119" fmla="*/ 256 w 256"/>
                <a:gd name="T120" fmla="*/ 270 h 27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56" h="270">
                  <a:moveTo>
                    <a:pt x="2" y="188"/>
                  </a:moveTo>
                  <a:lnTo>
                    <a:pt x="8" y="178"/>
                  </a:lnTo>
                  <a:lnTo>
                    <a:pt x="10" y="172"/>
                  </a:lnTo>
                  <a:lnTo>
                    <a:pt x="14" y="172"/>
                  </a:lnTo>
                  <a:lnTo>
                    <a:pt x="20" y="170"/>
                  </a:lnTo>
                  <a:lnTo>
                    <a:pt x="18" y="176"/>
                  </a:lnTo>
                  <a:lnTo>
                    <a:pt x="20" y="180"/>
                  </a:lnTo>
                  <a:lnTo>
                    <a:pt x="24" y="174"/>
                  </a:lnTo>
                  <a:lnTo>
                    <a:pt x="26" y="174"/>
                  </a:lnTo>
                  <a:lnTo>
                    <a:pt x="28" y="172"/>
                  </a:lnTo>
                  <a:lnTo>
                    <a:pt x="30" y="174"/>
                  </a:lnTo>
                  <a:lnTo>
                    <a:pt x="32" y="176"/>
                  </a:lnTo>
                  <a:lnTo>
                    <a:pt x="34" y="178"/>
                  </a:lnTo>
                  <a:lnTo>
                    <a:pt x="38" y="176"/>
                  </a:lnTo>
                  <a:lnTo>
                    <a:pt x="42" y="174"/>
                  </a:lnTo>
                  <a:lnTo>
                    <a:pt x="104" y="174"/>
                  </a:lnTo>
                  <a:lnTo>
                    <a:pt x="106" y="166"/>
                  </a:lnTo>
                  <a:lnTo>
                    <a:pt x="108" y="158"/>
                  </a:lnTo>
                  <a:lnTo>
                    <a:pt x="104" y="158"/>
                  </a:lnTo>
                  <a:lnTo>
                    <a:pt x="102" y="156"/>
                  </a:lnTo>
                  <a:lnTo>
                    <a:pt x="90" y="0"/>
                  </a:lnTo>
                  <a:lnTo>
                    <a:pt x="118" y="0"/>
                  </a:lnTo>
                  <a:lnTo>
                    <a:pt x="208" y="68"/>
                  </a:lnTo>
                  <a:lnTo>
                    <a:pt x="208" y="72"/>
                  </a:lnTo>
                  <a:lnTo>
                    <a:pt x="212" y="76"/>
                  </a:lnTo>
                  <a:lnTo>
                    <a:pt x="220" y="84"/>
                  </a:lnTo>
                  <a:lnTo>
                    <a:pt x="230" y="88"/>
                  </a:lnTo>
                  <a:lnTo>
                    <a:pt x="242" y="92"/>
                  </a:lnTo>
                  <a:lnTo>
                    <a:pt x="242" y="106"/>
                  </a:lnTo>
                  <a:lnTo>
                    <a:pt x="256" y="104"/>
                  </a:lnTo>
                  <a:lnTo>
                    <a:pt x="256" y="154"/>
                  </a:lnTo>
                  <a:lnTo>
                    <a:pt x="252" y="162"/>
                  </a:lnTo>
                  <a:lnTo>
                    <a:pt x="248" y="170"/>
                  </a:lnTo>
                  <a:lnTo>
                    <a:pt x="240" y="174"/>
                  </a:lnTo>
                  <a:lnTo>
                    <a:pt x="230" y="176"/>
                  </a:lnTo>
                  <a:lnTo>
                    <a:pt x="218" y="176"/>
                  </a:lnTo>
                  <a:lnTo>
                    <a:pt x="206" y="178"/>
                  </a:lnTo>
                  <a:lnTo>
                    <a:pt x="186" y="184"/>
                  </a:lnTo>
                  <a:lnTo>
                    <a:pt x="150" y="196"/>
                  </a:lnTo>
                  <a:lnTo>
                    <a:pt x="146" y="198"/>
                  </a:lnTo>
                  <a:lnTo>
                    <a:pt x="144" y="200"/>
                  </a:lnTo>
                  <a:lnTo>
                    <a:pt x="142" y="206"/>
                  </a:lnTo>
                  <a:lnTo>
                    <a:pt x="138" y="212"/>
                  </a:lnTo>
                  <a:lnTo>
                    <a:pt x="136" y="212"/>
                  </a:lnTo>
                  <a:lnTo>
                    <a:pt x="132" y="212"/>
                  </a:lnTo>
                  <a:lnTo>
                    <a:pt x="124" y="212"/>
                  </a:lnTo>
                  <a:lnTo>
                    <a:pt x="124" y="222"/>
                  </a:lnTo>
                  <a:lnTo>
                    <a:pt x="124" y="228"/>
                  </a:lnTo>
                  <a:lnTo>
                    <a:pt x="122" y="232"/>
                  </a:lnTo>
                  <a:lnTo>
                    <a:pt x="116" y="236"/>
                  </a:lnTo>
                  <a:lnTo>
                    <a:pt x="110" y="240"/>
                  </a:lnTo>
                  <a:lnTo>
                    <a:pt x="108" y="244"/>
                  </a:lnTo>
                  <a:lnTo>
                    <a:pt x="108" y="248"/>
                  </a:lnTo>
                  <a:lnTo>
                    <a:pt x="106" y="256"/>
                  </a:lnTo>
                  <a:lnTo>
                    <a:pt x="104" y="264"/>
                  </a:lnTo>
                  <a:lnTo>
                    <a:pt x="100" y="266"/>
                  </a:lnTo>
                  <a:lnTo>
                    <a:pt x="94" y="270"/>
                  </a:lnTo>
                  <a:lnTo>
                    <a:pt x="90" y="264"/>
                  </a:lnTo>
                  <a:lnTo>
                    <a:pt x="82" y="266"/>
                  </a:lnTo>
                  <a:lnTo>
                    <a:pt x="76" y="268"/>
                  </a:lnTo>
                  <a:lnTo>
                    <a:pt x="70" y="270"/>
                  </a:lnTo>
                  <a:lnTo>
                    <a:pt x="64" y="268"/>
                  </a:lnTo>
                  <a:lnTo>
                    <a:pt x="62" y="266"/>
                  </a:lnTo>
                  <a:lnTo>
                    <a:pt x="58" y="252"/>
                  </a:lnTo>
                  <a:lnTo>
                    <a:pt x="54" y="240"/>
                  </a:lnTo>
                  <a:lnTo>
                    <a:pt x="50" y="234"/>
                  </a:lnTo>
                  <a:lnTo>
                    <a:pt x="44" y="232"/>
                  </a:lnTo>
                  <a:lnTo>
                    <a:pt x="42" y="234"/>
                  </a:lnTo>
                  <a:lnTo>
                    <a:pt x="40" y="236"/>
                  </a:lnTo>
                  <a:lnTo>
                    <a:pt x="34" y="236"/>
                  </a:lnTo>
                  <a:lnTo>
                    <a:pt x="20" y="234"/>
                  </a:lnTo>
                  <a:lnTo>
                    <a:pt x="10" y="232"/>
                  </a:lnTo>
                  <a:lnTo>
                    <a:pt x="10" y="224"/>
                  </a:lnTo>
                  <a:lnTo>
                    <a:pt x="10" y="218"/>
                  </a:lnTo>
                  <a:lnTo>
                    <a:pt x="8" y="210"/>
                  </a:lnTo>
                  <a:lnTo>
                    <a:pt x="4" y="200"/>
                  </a:lnTo>
                  <a:lnTo>
                    <a:pt x="0" y="186"/>
                  </a:lnTo>
                  <a:lnTo>
                    <a:pt x="2" y="186"/>
                  </a:lnTo>
                  <a:lnTo>
                    <a:pt x="2" y="18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77" name="Freeform 115"/>
            <p:cNvSpPr>
              <a:spLocks noChangeArrowheads="1"/>
            </p:cNvSpPr>
            <p:nvPr/>
          </p:nvSpPr>
          <p:spPr bwMode="auto">
            <a:xfrm>
              <a:off x="3227553" y="1615497"/>
              <a:ext cx="365535" cy="343808"/>
            </a:xfrm>
            <a:custGeom>
              <a:avLst/>
              <a:gdLst>
                <a:gd name="T0" fmla="*/ 2147483646 w 249"/>
                <a:gd name="T1" fmla="*/ 2147483646 h 216"/>
                <a:gd name="T2" fmla="*/ 2147483646 w 249"/>
                <a:gd name="T3" fmla="*/ 2147483646 h 216"/>
                <a:gd name="T4" fmla="*/ 2147483646 w 249"/>
                <a:gd name="T5" fmla="*/ 0 h 216"/>
                <a:gd name="T6" fmla="*/ 2147483646 w 249"/>
                <a:gd name="T7" fmla="*/ 0 h 216"/>
                <a:gd name="T8" fmla="*/ 2147483646 w 249"/>
                <a:gd name="T9" fmla="*/ 2147483646 h 216"/>
                <a:gd name="T10" fmla="*/ 2147483646 w 249"/>
                <a:gd name="T11" fmla="*/ 2147483646 h 216"/>
                <a:gd name="T12" fmla="*/ 2147483646 w 249"/>
                <a:gd name="T13" fmla="*/ 2147483646 h 216"/>
                <a:gd name="T14" fmla="*/ 2147483646 w 249"/>
                <a:gd name="T15" fmla="*/ 2147483646 h 216"/>
                <a:gd name="T16" fmla="*/ 0 w 249"/>
                <a:gd name="T17" fmla="*/ 2147483646 h 216"/>
                <a:gd name="T18" fmla="*/ 2147483646 w 249"/>
                <a:gd name="T19" fmla="*/ 2147483646 h 216"/>
                <a:gd name="T20" fmla="*/ 2147483646 w 249"/>
                <a:gd name="T21" fmla="*/ 2147483646 h 216"/>
                <a:gd name="T22" fmla="*/ 2147483646 w 249"/>
                <a:gd name="T23" fmla="*/ 2147483646 h 216"/>
                <a:gd name="T24" fmla="*/ 2147483646 w 249"/>
                <a:gd name="T25" fmla="*/ 2147483646 h 216"/>
                <a:gd name="T26" fmla="*/ 2147483646 w 249"/>
                <a:gd name="T27" fmla="*/ 2147483646 h 216"/>
                <a:gd name="T28" fmla="*/ 2147483646 w 249"/>
                <a:gd name="T29" fmla="*/ 2147483646 h 216"/>
                <a:gd name="T30" fmla="*/ 2147483646 w 249"/>
                <a:gd name="T31" fmla="*/ 2147483646 h 216"/>
                <a:gd name="T32" fmla="*/ 2147483646 w 249"/>
                <a:gd name="T33" fmla="*/ 2147483646 h 216"/>
                <a:gd name="T34" fmla="*/ 2147483646 w 249"/>
                <a:gd name="T35" fmla="*/ 2147483646 h 216"/>
                <a:gd name="T36" fmla="*/ 2147483646 w 249"/>
                <a:gd name="T37" fmla="*/ 2147483646 h 216"/>
                <a:gd name="T38" fmla="*/ 2147483646 w 249"/>
                <a:gd name="T39" fmla="*/ 2147483646 h 216"/>
                <a:gd name="T40" fmla="*/ 2147483646 w 249"/>
                <a:gd name="T41" fmla="*/ 2147483646 h 216"/>
                <a:gd name="T42" fmla="*/ 2147483646 w 249"/>
                <a:gd name="T43" fmla="*/ 2147483646 h 216"/>
                <a:gd name="T44" fmla="*/ 2147483646 w 249"/>
                <a:gd name="T45" fmla="*/ 2147483646 h 216"/>
                <a:gd name="T46" fmla="*/ 2147483646 w 249"/>
                <a:gd name="T47" fmla="*/ 2147483646 h 216"/>
                <a:gd name="T48" fmla="*/ 2147483646 w 249"/>
                <a:gd name="T49" fmla="*/ 2147483646 h 216"/>
                <a:gd name="T50" fmla="*/ 2147483646 w 249"/>
                <a:gd name="T51" fmla="*/ 2147483646 h 216"/>
                <a:gd name="T52" fmla="*/ 2147483646 w 249"/>
                <a:gd name="T53" fmla="*/ 2147483646 h 216"/>
                <a:gd name="T54" fmla="*/ 2147483646 w 249"/>
                <a:gd name="T55" fmla="*/ 2147483646 h 216"/>
                <a:gd name="T56" fmla="*/ 2147483646 w 249"/>
                <a:gd name="T57" fmla="*/ 2147483646 h 216"/>
                <a:gd name="T58" fmla="*/ 2147483646 w 249"/>
                <a:gd name="T59" fmla="*/ 2147483646 h 216"/>
                <a:gd name="T60" fmla="*/ 2147483646 w 249"/>
                <a:gd name="T61" fmla="*/ 2147483646 h 216"/>
                <a:gd name="T62" fmla="*/ 2147483646 w 249"/>
                <a:gd name="T63" fmla="*/ 2147483646 h 216"/>
                <a:gd name="T64" fmla="*/ 2147483646 w 249"/>
                <a:gd name="T65" fmla="*/ 2147483646 h 216"/>
                <a:gd name="T66" fmla="*/ 2147483646 w 249"/>
                <a:gd name="T67" fmla="*/ 2147483646 h 216"/>
                <a:gd name="T68" fmla="*/ 2147483646 w 249"/>
                <a:gd name="T69" fmla="*/ 2147483646 h 216"/>
                <a:gd name="T70" fmla="*/ 2147483646 w 249"/>
                <a:gd name="T71" fmla="*/ 2147483646 h 216"/>
                <a:gd name="T72" fmla="*/ 2147483646 w 249"/>
                <a:gd name="T73" fmla="*/ 2147483646 h 216"/>
                <a:gd name="T74" fmla="*/ 2147483646 w 249"/>
                <a:gd name="T75" fmla="*/ 2147483646 h 216"/>
                <a:gd name="T76" fmla="*/ 2147483646 w 249"/>
                <a:gd name="T77" fmla="*/ 2147483646 h 216"/>
                <a:gd name="T78" fmla="*/ 2147483646 w 249"/>
                <a:gd name="T79" fmla="*/ 2147483646 h 216"/>
                <a:gd name="T80" fmla="*/ 2147483646 w 249"/>
                <a:gd name="T81" fmla="*/ 2147483646 h 21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49"/>
                <a:gd name="T124" fmla="*/ 0 h 216"/>
                <a:gd name="T125" fmla="*/ 249 w 249"/>
                <a:gd name="T126" fmla="*/ 216 h 21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49" h="216">
                  <a:moveTo>
                    <a:pt x="219" y="14"/>
                  </a:moveTo>
                  <a:lnTo>
                    <a:pt x="215" y="8"/>
                  </a:lnTo>
                  <a:lnTo>
                    <a:pt x="211" y="4"/>
                  </a:lnTo>
                  <a:lnTo>
                    <a:pt x="205" y="2"/>
                  </a:lnTo>
                  <a:lnTo>
                    <a:pt x="199" y="0"/>
                  </a:lnTo>
                  <a:lnTo>
                    <a:pt x="190" y="0"/>
                  </a:lnTo>
                  <a:lnTo>
                    <a:pt x="186" y="0"/>
                  </a:lnTo>
                  <a:lnTo>
                    <a:pt x="184" y="0"/>
                  </a:lnTo>
                  <a:lnTo>
                    <a:pt x="114" y="48"/>
                  </a:lnTo>
                  <a:lnTo>
                    <a:pt x="86" y="76"/>
                  </a:lnTo>
                  <a:lnTo>
                    <a:pt x="62" y="78"/>
                  </a:lnTo>
                  <a:lnTo>
                    <a:pt x="62" y="128"/>
                  </a:lnTo>
                  <a:lnTo>
                    <a:pt x="58" y="136"/>
                  </a:lnTo>
                  <a:lnTo>
                    <a:pt x="54" y="144"/>
                  </a:lnTo>
                  <a:lnTo>
                    <a:pt x="46" y="148"/>
                  </a:lnTo>
                  <a:lnTo>
                    <a:pt x="36" y="150"/>
                  </a:lnTo>
                  <a:lnTo>
                    <a:pt x="16" y="152"/>
                  </a:lnTo>
                  <a:lnTo>
                    <a:pt x="0" y="156"/>
                  </a:lnTo>
                  <a:lnTo>
                    <a:pt x="0" y="166"/>
                  </a:lnTo>
                  <a:lnTo>
                    <a:pt x="4" y="172"/>
                  </a:lnTo>
                  <a:lnTo>
                    <a:pt x="8" y="174"/>
                  </a:lnTo>
                  <a:lnTo>
                    <a:pt x="12" y="178"/>
                  </a:lnTo>
                  <a:lnTo>
                    <a:pt x="14" y="182"/>
                  </a:lnTo>
                  <a:lnTo>
                    <a:pt x="14" y="186"/>
                  </a:lnTo>
                  <a:lnTo>
                    <a:pt x="14" y="190"/>
                  </a:lnTo>
                  <a:lnTo>
                    <a:pt x="14" y="194"/>
                  </a:lnTo>
                  <a:lnTo>
                    <a:pt x="18" y="198"/>
                  </a:lnTo>
                  <a:lnTo>
                    <a:pt x="24" y="198"/>
                  </a:lnTo>
                  <a:lnTo>
                    <a:pt x="30" y="200"/>
                  </a:lnTo>
                  <a:lnTo>
                    <a:pt x="32" y="204"/>
                  </a:lnTo>
                  <a:lnTo>
                    <a:pt x="32" y="206"/>
                  </a:lnTo>
                  <a:lnTo>
                    <a:pt x="42" y="206"/>
                  </a:lnTo>
                  <a:lnTo>
                    <a:pt x="46" y="212"/>
                  </a:lnTo>
                  <a:lnTo>
                    <a:pt x="52" y="216"/>
                  </a:lnTo>
                  <a:lnTo>
                    <a:pt x="56" y="202"/>
                  </a:lnTo>
                  <a:lnTo>
                    <a:pt x="60" y="188"/>
                  </a:lnTo>
                  <a:lnTo>
                    <a:pt x="64" y="184"/>
                  </a:lnTo>
                  <a:lnTo>
                    <a:pt x="70" y="180"/>
                  </a:lnTo>
                  <a:lnTo>
                    <a:pt x="76" y="176"/>
                  </a:lnTo>
                  <a:lnTo>
                    <a:pt x="86" y="176"/>
                  </a:lnTo>
                  <a:lnTo>
                    <a:pt x="88" y="176"/>
                  </a:lnTo>
                  <a:lnTo>
                    <a:pt x="92" y="178"/>
                  </a:lnTo>
                  <a:lnTo>
                    <a:pt x="98" y="184"/>
                  </a:lnTo>
                  <a:lnTo>
                    <a:pt x="104" y="188"/>
                  </a:lnTo>
                  <a:lnTo>
                    <a:pt x="106" y="190"/>
                  </a:lnTo>
                  <a:lnTo>
                    <a:pt x="110" y="192"/>
                  </a:lnTo>
                  <a:lnTo>
                    <a:pt x="114" y="190"/>
                  </a:lnTo>
                  <a:lnTo>
                    <a:pt x="114" y="188"/>
                  </a:lnTo>
                  <a:lnTo>
                    <a:pt x="116" y="186"/>
                  </a:lnTo>
                  <a:lnTo>
                    <a:pt x="120" y="186"/>
                  </a:lnTo>
                  <a:lnTo>
                    <a:pt x="128" y="186"/>
                  </a:lnTo>
                  <a:lnTo>
                    <a:pt x="132" y="190"/>
                  </a:lnTo>
                  <a:lnTo>
                    <a:pt x="136" y="192"/>
                  </a:lnTo>
                  <a:lnTo>
                    <a:pt x="142" y="194"/>
                  </a:lnTo>
                  <a:lnTo>
                    <a:pt x="150" y="192"/>
                  </a:lnTo>
                  <a:lnTo>
                    <a:pt x="156" y="188"/>
                  </a:lnTo>
                  <a:lnTo>
                    <a:pt x="162" y="186"/>
                  </a:lnTo>
                  <a:lnTo>
                    <a:pt x="170" y="184"/>
                  </a:lnTo>
                  <a:lnTo>
                    <a:pt x="176" y="184"/>
                  </a:lnTo>
                  <a:lnTo>
                    <a:pt x="180" y="186"/>
                  </a:lnTo>
                  <a:lnTo>
                    <a:pt x="184" y="186"/>
                  </a:lnTo>
                  <a:lnTo>
                    <a:pt x="193" y="188"/>
                  </a:lnTo>
                  <a:lnTo>
                    <a:pt x="197" y="186"/>
                  </a:lnTo>
                  <a:lnTo>
                    <a:pt x="203" y="184"/>
                  </a:lnTo>
                  <a:lnTo>
                    <a:pt x="213" y="176"/>
                  </a:lnTo>
                  <a:lnTo>
                    <a:pt x="215" y="166"/>
                  </a:lnTo>
                  <a:lnTo>
                    <a:pt x="217" y="158"/>
                  </a:lnTo>
                  <a:lnTo>
                    <a:pt x="221" y="150"/>
                  </a:lnTo>
                  <a:lnTo>
                    <a:pt x="225" y="144"/>
                  </a:lnTo>
                  <a:lnTo>
                    <a:pt x="235" y="132"/>
                  </a:lnTo>
                  <a:lnTo>
                    <a:pt x="239" y="126"/>
                  </a:lnTo>
                  <a:lnTo>
                    <a:pt x="243" y="118"/>
                  </a:lnTo>
                  <a:lnTo>
                    <a:pt x="243" y="76"/>
                  </a:lnTo>
                  <a:lnTo>
                    <a:pt x="243" y="72"/>
                  </a:lnTo>
                  <a:lnTo>
                    <a:pt x="245" y="68"/>
                  </a:lnTo>
                  <a:lnTo>
                    <a:pt x="247" y="64"/>
                  </a:lnTo>
                  <a:lnTo>
                    <a:pt x="249" y="58"/>
                  </a:lnTo>
                  <a:lnTo>
                    <a:pt x="247" y="48"/>
                  </a:lnTo>
                  <a:lnTo>
                    <a:pt x="241" y="34"/>
                  </a:lnTo>
                  <a:lnTo>
                    <a:pt x="235" y="22"/>
                  </a:lnTo>
                  <a:lnTo>
                    <a:pt x="231" y="8"/>
                  </a:lnTo>
                  <a:lnTo>
                    <a:pt x="229" y="8"/>
                  </a:lnTo>
                  <a:lnTo>
                    <a:pt x="219" y="14"/>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78" name="Freeform 116"/>
            <p:cNvSpPr>
              <a:spLocks noChangeArrowheads="1"/>
            </p:cNvSpPr>
            <p:nvPr/>
          </p:nvSpPr>
          <p:spPr bwMode="auto">
            <a:xfrm>
              <a:off x="3538893" y="1615497"/>
              <a:ext cx="246766" cy="465932"/>
            </a:xfrm>
            <a:custGeom>
              <a:avLst/>
              <a:gdLst>
                <a:gd name="T0" fmla="*/ 2147483646 w 168"/>
                <a:gd name="T1" fmla="*/ 2147483646 h 294"/>
                <a:gd name="T2" fmla="*/ 2147483646 w 168"/>
                <a:gd name="T3" fmla="*/ 2147483646 h 294"/>
                <a:gd name="T4" fmla="*/ 2147483646 w 168"/>
                <a:gd name="T5" fmla="*/ 2147483646 h 294"/>
                <a:gd name="T6" fmla="*/ 2147483646 w 168"/>
                <a:gd name="T7" fmla="*/ 2147483646 h 294"/>
                <a:gd name="T8" fmla="*/ 2147483646 w 168"/>
                <a:gd name="T9" fmla="*/ 2147483646 h 294"/>
                <a:gd name="T10" fmla="*/ 2147483646 w 168"/>
                <a:gd name="T11" fmla="*/ 2147483646 h 294"/>
                <a:gd name="T12" fmla="*/ 2147483646 w 168"/>
                <a:gd name="T13" fmla="*/ 2147483646 h 294"/>
                <a:gd name="T14" fmla="*/ 2147483646 w 168"/>
                <a:gd name="T15" fmla="*/ 2147483646 h 294"/>
                <a:gd name="T16" fmla="*/ 2147483646 w 168"/>
                <a:gd name="T17" fmla="*/ 2147483646 h 294"/>
                <a:gd name="T18" fmla="*/ 2147483646 w 168"/>
                <a:gd name="T19" fmla="*/ 2147483646 h 294"/>
                <a:gd name="T20" fmla="*/ 2147483646 w 168"/>
                <a:gd name="T21" fmla="*/ 2147483646 h 294"/>
                <a:gd name="T22" fmla="*/ 2147483646 w 168"/>
                <a:gd name="T23" fmla="*/ 2147483646 h 294"/>
                <a:gd name="T24" fmla="*/ 2147483646 w 168"/>
                <a:gd name="T25" fmla="*/ 2147483646 h 294"/>
                <a:gd name="T26" fmla="*/ 2147483646 w 168"/>
                <a:gd name="T27" fmla="*/ 2147483646 h 294"/>
                <a:gd name="T28" fmla="*/ 2147483646 w 168"/>
                <a:gd name="T29" fmla="*/ 2147483646 h 294"/>
                <a:gd name="T30" fmla="*/ 2147483646 w 168"/>
                <a:gd name="T31" fmla="*/ 2147483646 h 294"/>
                <a:gd name="T32" fmla="*/ 2147483646 w 168"/>
                <a:gd name="T33" fmla="*/ 2147483646 h 294"/>
                <a:gd name="T34" fmla="*/ 2147483646 w 168"/>
                <a:gd name="T35" fmla="*/ 2147483646 h 294"/>
                <a:gd name="T36" fmla="*/ 2147483646 w 168"/>
                <a:gd name="T37" fmla="*/ 2147483646 h 294"/>
                <a:gd name="T38" fmla="*/ 2147483646 w 168"/>
                <a:gd name="T39" fmla="*/ 2147483646 h 294"/>
                <a:gd name="T40" fmla="*/ 2147483646 w 168"/>
                <a:gd name="T41" fmla="*/ 2147483646 h 294"/>
                <a:gd name="T42" fmla="*/ 2147483646 w 168"/>
                <a:gd name="T43" fmla="*/ 2147483646 h 294"/>
                <a:gd name="T44" fmla="*/ 2147483646 w 168"/>
                <a:gd name="T45" fmla="*/ 2147483646 h 294"/>
                <a:gd name="T46" fmla="*/ 2147483646 w 168"/>
                <a:gd name="T47" fmla="*/ 2147483646 h 294"/>
                <a:gd name="T48" fmla="*/ 2147483646 w 168"/>
                <a:gd name="T49" fmla="*/ 2147483646 h 294"/>
                <a:gd name="T50" fmla="*/ 2147483646 w 168"/>
                <a:gd name="T51" fmla="*/ 2147483646 h 294"/>
                <a:gd name="T52" fmla="*/ 2147483646 w 168"/>
                <a:gd name="T53" fmla="*/ 2147483646 h 294"/>
                <a:gd name="T54" fmla="*/ 2147483646 w 168"/>
                <a:gd name="T55" fmla="*/ 2147483646 h 294"/>
                <a:gd name="T56" fmla="*/ 2147483646 w 168"/>
                <a:gd name="T57" fmla="*/ 2147483646 h 294"/>
                <a:gd name="T58" fmla="*/ 2147483646 w 168"/>
                <a:gd name="T59" fmla="*/ 2147483646 h 294"/>
                <a:gd name="T60" fmla="*/ 2147483646 w 168"/>
                <a:gd name="T61" fmla="*/ 2147483646 h 294"/>
                <a:gd name="T62" fmla="*/ 2147483646 w 168"/>
                <a:gd name="T63" fmla="*/ 2147483646 h 294"/>
                <a:gd name="T64" fmla="*/ 2147483646 w 168"/>
                <a:gd name="T65" fmla="*/ 2147483646 h 294"/>
                <a:gd name="T66" fmla="*/ 2147483646 w 168"/>
                <a:gd name="T67" fmla="*/ 2147483646 h 294"/>
                <a:gd name="T68" fmla="*/ 2147483646 w 168"/>
                <a:gd name="T69" fmla="*/ 2147483646 h 294"/>
                <a:gd name="T70" fmla="*/ 2147483646 w 168"/>
                <a:gd name="T71" fmla="*/ 2147483646 h 294"/>
                <a:gd name="T72" fmla="*/ 2147483646 w 168"/>
                <a:gd name="T73" fmla="*/ 2147483646 h 294"/>
                <a:gd name="T74" fmla="*/ 2147483646 w 168"/>
                <a:gd name="T75" fmla="*/ 2147483646 h 294"/>
                <a:gd name="T76" fmla="*/ 2147483646 w 168"/>
                <a:gd name="T77" fmla="*/ 2147483646 h 294"/>
                <a:gd name="T78" fmla="*/ 2147483646 w 168"/>
                <a:gd name="T79" fmla="*/ 2147483646 h 29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68"/>
                <a:gd name="T121" fmla="*/ 0 h 294"/>
                <a:gd name="T122" fmla="*/ 168 w 168"/>
                <a:gd name="T123" fmla="*/ 294 h 29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68" h="294">
                  <a:moveTo>
                    <a:pt x="162" y="68"/>
                  </a:moveTo>
                  <a:lnTo>
                    <a:pt x="168" y="138"/>
                  </a:lnTo>
                  <a:lnTo>
                    <a:pt x="158" y="140"/>
                  </a:lnTo>
                  <a:lnTo>
                    <a:pt x="152" y="144"/>
                  </a:lnTo>
                  <a:lnTo>
                    <a:pt x="148" y="150"/>
                  </a:lnTo>
                  <a:lnTo>
                    <a:pt x="146" y="158"/>
                  </a:lnTo>
                  <a:lnTo>
                    <a:pt x="142" y="164"/>
                  </a:lnTo>
                  <a:lnTo>
                    <a:pt x="140" y="172"/>
                  </a:lnTo>
                  <a:lnTo>
                    <a:pt x="140" y="190"/>
                  </a:lnTo>
                  <a:lnTo>
                    <a:pt x="138" y="194"/>
                  </a:lnTo>
                  <a:lnTo>
                    <a:pt x="134" y="200"/>
                  </a:lnTo>
                  <a:lnTo>
                    <a:pt x="134" y="202"/>
                  </a:lnTo>
                  <a:lnTo>
                    <a:pt x="136" y="202"/>
                  </a:lnTo>
                  <a:lnTo>
                    <a:pt x="144" y="206"/>
                  </a:lnTo>
                  <a:lnTo>
                    <a:pt x="146" y="214"/>
                  </a:lnTo>
                  <a:lnTo>
                    <a:pt x="148" y="216"/>
                  </a:lnTo>
                  <a:lnTo>
                    <a:pt x="150" y="220"/>
                  </a:lnTo>
                  <a:lnTo>
                    <a:pt x="152" y="228"/>
                  </a:lnTo>
                  <a:lnTo>
                    <a:pt x="146" y="228"/>
                  </a:lnTo>
                  <a:lnTo>
                    <a:pt x="142" y="228"/>
                  </a:lnTo>
                  <a:lnTo>
                    <a:pt x="138" y="230"/>
                  </a:lnTo>
                  <a:lnTo>
                    <a:pt x="130" y="238"/>
                  </a:lnTo>
                  <a:lnTo>
                    <a:pt x="126" y="246"/>
                  </a:lnTo>
                  <a:lnTo>
                    <a:pt x="122" y="256"/>
                  </a:lnTo>
                  <a:lnTo>
                    <a:pt x="120" y="258"/>
                  </a:lnTo>
                  <a:lnTo>
                    <a:pt x="118" y="260"/>
                  </a:lnTo>
                  <a:lnTo>
                    <a:pt x="108" y="262"/>
                  </a:lnTo>
                  <a:lnTo>
                    <a:pt x="90" y="264"/>
                  </a:lnTo>
                  <a:lnTo>
                    <a:pt x="88" y="270"/>
                  </a:lnTo>
                  <a:lnTo>
                    <a:pt x="86" y="276"/>
                  </a:lnTo>
                  <a:lnTo>
                    <a:pt x="82" y="280"/>
                  </a:lnTo>
                  <a:lnTo>
                    <a:pt x="76" y="284"/>
                  </a:lnTo>
                  <a:lnTo>
                    <a:pt x="64" y="288"/>
                  </a:lnTo>
                  <a:lnTo>
                    <a:pt x="52" y="290"/>
                  </a:lnTo>
                  <a:lnTo>
                    <a:pt x="48" y="288"/>
                  </a:lnTo>
                  <a:lnTo>
                    <a:pt x="46" y="286"/>
                  </a:lnTo>
                  <a:lnTo>
                    <a:pt x="42" y="288"/>
                  </a:lnTo>
                  <a:lnTo>
                    <a:pt x="38" y="292"/>
                  </a:lnTo>
                  <a:lnTo>
                    <a:pt x="38" y="294"/>
                  </a:lnTo>
                  <a:lnTo>
                    <a:pt x="36" y="292"/>
                  </a:lnTo>
                  <a:lnTo>
                    <a:pt x="34" y="282"/>
                  </a:lnTo>
                  <a:lnTo>
                    <a:pt x="30" y="274"/>
                  </a:lnTo>
                  <a:lnTo>
                    <a:pt x="20" y="264"/>
                  </a:lnTo>
                  <a:lnTo>
                    <a:pt x="12" y="256"/>
                  </a:lnTo>
                  <a:lnTo>
                    <a:pt x="8" y="252"/>
                  </a:lnTo>
                  <a:lnTo>
                    <a:pt x="10" y="250"/>
                  </a:lnTo>
                  <a:lnTo>
                    <a:pt x="12" y="248"/>
                  </a:lnTo>
                  <a:lnTo>
                    <a:pt x="18" y="246"/>
                  </a:lnTo>
                  <a:lnTo>
                    <a:pt x="36" y="246"/>
                  </a:lnTo>
                  <a:lnTo>
                    <a:pt x="28" y="240"/>
                  </a:lnTo>
                  <a:lnTo>
                    <a:pt x="28" y="236"/>
                  </a:lnTo>
                  <a:lnTo>
                    <a:pt x="26" y="230"/>
                  </a:lnTo>
                  <a:lnTo>
                    <a:pt x="28" y="212"/>
                  </a:lnTo>
                  <a:lnTo>
                    <a:pt x="26" y="206"/>
                  </a:lnTo>
                  <a:lnTo>
                    <a:pt x="22" y="200"/>
                  </a:lnTo>
                  <a:lnTo>
                    <a:pt x="16" y="192"/>
                  </a:lnTo>
                  <a:lnTo>
                    <a:pt x="12" y="186"/>
                  </a:lnTo>
                  <a:lnTo>
                    <a:pt x="10" y="188"/>
                  </a:lnTo>
                  <a:lnTo>
                    <a:pt x="8" y="186"/>
                  </a:lnTo>
                  <a:lnTo>
                    <a:pt x="4" y="182"/>
                  </a:lnTo>
                  <a:lnTo>
                    <a:pt x="0" y="176"/>
                  </a:lnTo>
                  <a:lnTo>
                    <a:pt x="2" y="166"/>
                  </a:lnTo>
                  <a:lnTo>
                    <a:pt x="4" y="158"/>
                  </a:lnTo>
                  <a:lnTo>
                    <a:pt x="8" y="150"/>
                  </a:lnTo>
                  <a:lnTo>
                    <a:pt x="12" y="144"/>
                  </a:lnTo>
                  <a:lnTo>
                    <a:pt x="22" y="132"/>
                  </a:lnTo>
                  <a:lnTo>
                    <a:pt x="26" y="126"/>
                  </a:lnTo>
                  <a:lnTo>
                    <a:pt x="30" y="118"/>
                  </a:lnTo>
                  <a:lnTo>
                    <a:pt x="30" y="76"/>
                  </a:lnTo>
                  <a:lnTo>
                    <a:pt x="30" y="72"/>
                  </a:lnTo>
                  <a:lnTo>
                    <a:pt x="32" y="68"/>
                  </a:lnTo>
                  <a:lnTo>
                    <a:pt x="34" y="64"/>
                  </a:lnTo>
                  <a:lnTo>
                    <a:pt x="36" y="58"/>
                  </a:lnTo>
                  <a:lnTo>
                    <a:pt x="34" y="48"/>
                  </a:lnTo>
                  <a:lnTo>
                    <a:pt x="28" y="34"/>
                  </a:lnTo>
                  <a:lnTo>
                    <a:pt x="22" y="22"/>
                  </a:lnTo>
                  <a:lnTo>
                    <a:pt x="18" y="8"/>
                  </a:lnTo>
                  <a:lnTo>
                    <a:pt x="20" y="8"/>
                  </a:lnTo>
                  <a:lnTo>
                    <a:pt x="36" y="0"/>
                  </a:lnTo>
                  <a:lnTo>
                    <a:pt x="162" y="70"/>
                  </a:lnTo>
                  <a:lnTo>
                    <a:pt x="162" y="6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79" name="Freeform 117"/>
            <p:cNvSpPr>
              <a:spLocks noChangeArrowheads="1"/>
            </p:cNvSpPr>
            <p:nvPr/>
          </p:nvSpPr>
          <p:spPr bwMode="auto">
            <a:xfrm>
              <a:off x="4199624" y="1914172"/>
              <a:ext cx="48431" cy="63717"/>
            </a:xfrm>
            <a:custGeom>
              <a:avLst/>
              <a:gdLst>
                <a:gd name="T0" fmla="*/ 2147483646 w 32"/>
                <a:gd name="T1" fmla="*/ 0 h 40"/>
                <a:gd name="T2" fmla="*/ 2147483646 w 32"/>
                <a:gd name="T3" fmla="*/ 2147483646 h 40"/>
                <a:gd name="T4" fmla="*/ 2147483646 w 32"/>
                <a:gd name="T5" fmla="*/ 2147483646 h 40"/>
                <a:gd name="T6" fmla="*/ 2147483646 w 32"/>
                <a:gd name="T7" fmla="*/ 2147483646 h 40"/>
                <a:gd name="T8" fmla="*/ 2147483646 w 32"/>
                <a:gd name="T9" fmla="*/ 2147483646 h 40"/>
                <a:gd name="T10" fmla="*/ 2147483646 w 32"/>
                <a:gd name="T11" fmla="*/ 2147483646 h 40"/>
                <a:gd name="T12" fmla="*/ 2147483646 w 32"/>
                <a:gd name="T13" fmla="*/ 2147483646 h 40"/>
                <a:gd name="T14" fmla="*/ 2147483646 w 32"/>
                <a:gd name="T15" fmla="*/ 2147483646 h 40"/>
                <a:gd name="T16" fmla="*/ 2147483646 w 32"/>
                <a:gd name="T17" fmla="*/ 2147483646 h 40"/>
                <a:gd name="T18" fmla="*/ 2147483646 w 32"/>
                <a:gd name="T19" fmla="*/ 2147483646 h 40"/>
                <a:gd name="T20" fmla="*/ 0 w 32"/>
                <a:gd name="T21" fmla="*/ 2147483646 h 40"/>
                <a:gd name="T22" fmla="*/ 2147483646 w 32"/>
                <a:gd name="T23" fmla="*/ 2147483646 h 40"/>
                <a:gd name="T24" fmla="*/ 2147483646 w 32"/>
                <a:gd name="T25" fmla="*/ 2147483646 h 40"/>
                <a:gd name="T26" fmla="*/ 2147483646 w 32"/>
                <a:gd name="T27" fmla="*/ 2147483646 h 40"/>
                <a:gd name="T28" fmla="*/ 2147483646 w 32"/>
                <a:gd name="T29" fmla="*/ 0 h 4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2"/>
                <a:gd name="T46" fmla="*/ 0 h 40"/>
                <a:gd name="T47" fmla="*/ 32 w 32"/>
                <a:gd name="T48" fmla="*/ 40 h 4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2" h="40">
                  <a:moveTo>
                    <a:pt x="16" y="0"/>
                  </a:moveTo>
                  <a:lnTo>
                    <a:pt x="24" y="8"/>
                  </a:lnTo>
                  <a:lnTo>
                    <a:pt x="30" y="14"/>
                  </a:lnTo>
                  <a:lnTo>
                    <a:pt x="32" y="20"/>
                  </a:lnTo>
                  <a:lnTo>
                    <a:pt x="30" y="26"/>
                  </a:lnTo>
                  <a:lnTo>
                    <a:pt x="26" y="30"/>
                  </a:lnTo>
                  <a:lnTo>
                    <a:pt x="22" y="34"/>
                  </a:lnTo>
                  <a:lnTo>
                    <a:pt x="16" y="38"/>
                  </a:lnTo>
                  <a:lnTo>
                    <a:pt x="6" y="40"/>
                  </a:lnTo>
                  <a:lnTo>
                    <a:pt x="2" y="38"/>
                  </a:lnTo>
                  <a:lnTo>
                    <a:pt x="0" y="32"/>
                  </a:lnTo>
                  <a:lnTo>
                    <a:pt x="2" y="24"/>
                  </a:lnTo>
                  <a:lnTo>
                    <a:pt x="8" y="16"/>
                  </a:lnTo>
                  <a:lnTo>
                    <a:pt x="22" y="6"/>
                  </a:lnTo>
                  <a:lnTo>
                    <a:pt x="16" y="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80" name="Freeform 118"/>
            <p:cNvSpPr>
              <a:spLocks noChangeArrowheads="1"/>
            </p:cNvSpPr>
            <p:nvPr/>
          </p:nvSpPr>
          <p:spPr bwMode="auto">
            <a:xfrm>
              <a:off x="3997830" y="1773463"/>
              <a:ext cx="345933" cy="419472"/>
            </a:xfrm>
            <a:custGeom>
              <a:avLst/>
              <a:gdLst>
                <a:gd name="T0" fmla="*/ 2147483646 w 236"/>
                <a:gd name="T1" fmla="*/ 2147483646 h 264"/>
                <a:gd name="T2" fmla="*/ 2147483646 w 236"/>
                <a:gd name="T3" fmla="*/ 2147483646 h 264"/>
                <a:gd name="T4" fmla="*/ 2147483646 w 236"/>
                <a:gd name="T5" fmla="*/ 2147483646 h 264"/>
                <a:gd name="T6" fmla="*/ 2147483646 w 236"/>
                <a:gd name="T7" fmla="*/ 2147483646 h 264"/>
                <a:gd name="T8" fmla="*/ 2147483646 w 236"/>
                <a:gd name="T9" fmla="*/ 2147483646 h 264"/>
                <a:gd name="T10" fmla="*/ 2147483646 w 236"/>
                <a:gd name="T11" fmla="*/ 2147483646 h 264"/>
                <a:gd name="T12" fmla="*/ 2147483646 w 236"/>
                <a:gd name="T13" fmla="*/ 2147483646 h 264"/>
                <a:gd name="T14" fmla="*/ 2147483646 w 236"/>
                <a:gd name="T15" fmla="*/ 2147483646 h 264"/>
                <a:gd name="T16" fmla="*/ 2147483646 w 236"/>
                <a:gd name="T17" fmla="*/ 2147483646 h 264"/>
                <a:gd name="T18" fmla="*/ 2147483646 w 236"/>
                <a:gd name="T19" fmla="*/ 2147483646 h 264"/>
                <a:gd name="T20" fmla="*/ 2147483646 w 236"/>
                <a:gd name="T21" fmla="*/ 2147483646 h 264"/>
                <a:gd name="T22" fmla="*/ 2147483646 w 236"/>
                <a:gd name="T23" fmla="*/ 2147483646 h 264"/>
                <a:gd name="T24" fmla="*/ 2147483646 w 236"/>
                <a:gd name="T25" fmla="*/ 2147483646 h 264"/>
                <a:gd name="T26" fmla="*/ 2147483646 w 236"/>
                <a:gd name="T27" fmla="*/ 2147483646 h 264"/>
                <a:gd name="T28" fmla="*/ 2147483646 w 236"/>
                <a:gd name="T29" fmla="*/ 2147483646 h 264"/>
                <a:gd name="T30" fmla="*/ 2147483646 w 236"/>
                <a:gd name="T31" fmla="*/ 2147483646 h 264"/>
                <a:gd name="T32" fmla="*/ 2147483646 w 236"/>
                <a:gd name="T33" fmla="*/ 2147483646 h 264"/>
                <a:gd name="T34" fmla="*/ 2147483646 w 236"/>
                <a:gd name="T35" fmla="*/ 2147483646 h 264"/>
                <a:gd name="T36" fmla="*/ 2147483646 w 236"/>
                <a:gd name="T37" fmla="*/ 2147483646 h 264"/>
                <a:gd name="T38" fmla="*/ 2147483646 w 236"/>
                <a:gd name="T39" fmla="*/ 2147483646 h 264"/>
                <a:gd name="T40" fmla="*/ 2147483646 w 236"/>
                <a:gd name="T41" fmla="*/ 2147483646 h 264"/>
                <a:gd name="T42" fmla="*/ 2147483646 w 236"/>
                <a:gd name="T43" fmla="*/ 2147483646 h 264"/>
                <a:gd name="T44" fmla="*/ 2147483646 w 236"/>
                <a:gd name="T45" fmla="*/ 2147483646 h 264"/>
                <a:gd name="T46" fmla="*/ 2147483646 w 236"/>
                <a:gd name="T47" fmla="*/ 2147483646 h 264"/>
                <a:gd name="T48" fmla="*/ 2147483646 w 236"/>
                <a:gd name="T49" fmla="*/ 2147483646 h 264"/>
                <a:gd name="T50" fmla="*/ 2147483646 w 236"/>
                <a:gd name="T51" fmla="*/ 2147483646 h 264"/>
                <a:gd name="T52" fmla="*/ 2147483646 w 236"/>
                <a:gd name="T53" fmla="*/ 2147483646 h 264"/>
                <a:gd name="T54" fmla="*/ 2147483646 w 236"/>
                <a:gd name="T55" fmla="*/ 2147483646 h 264"/>
                <a:gd name="T56" fmla="*/ 2147483646 w 236"/>
                <a:gd name="T57" fmla="*/ 2147483646 h 264"/>
                <a:gd name="T58" fmla="*/ 2147483646 w 236"/>
                <a:gd name="T59" fmla="*/ 2147483646 h 264"/>
                <a:gd name="T60" fmla="*/ 0 w 236"/>
                <a:gd name="T61" fmla="*/ 2147483646 h 264"/>
                <a:gd name="T62" fmla="*/ 2147483646 w 236"/>
                <a:gd name="T63" fmla="*/ 2147483646 h 264"/>
                <a:gd name="T64" fmla="*/ 2147483646 w 236"/>
                <a:gd name="T65" fmla="*/ 2147483646 h 264"/>
                <a:gd name="T66" fmla="*/ 2147483646 w 236"/>
                <a:gd name="T67" fmla="*/ 2147483646 h 264"/>
                <a:gd name="T68" fmla="*/ 2147483646 w 236"/>
                <a:gd name="T69" fmla="*/ 2147483646 h 264"/>
                <a:gd name="T70" fmla="*/ 2147483646 w 236"/>
                <a:gd name="T71" fmla="*/ 2147483646 h 264"/>
                <a:gd name="T72" fmla="*/ 2147483646 w 236"/>
                <a:gd name="T73" fmla="*/ 2147483646 h 264"/>
                <a:gd name="T74" fmla="*/ 2147483646 w 236"/>
                <a:gd name="T75" fmla="*/ 2147483646 h 264"/>
                <a:gd name="T76" fmla="*/ 2147483646 w 236"/>
                <a:gd name="T77" fmla="*/ 2147483646 h 264"/>
                <a:gd name="T78" fmla="*/ 2147483646 w 236"/>
                <a:gd name="T79" fmla="*/ 2147483646 h 264"/>
                <a:gd name="T80" fmla="*/ 2147483646 w 236"/>
                <a:gd name="T81" fmla="*/ 2147483646 h 264"/>
                <a:gd name="T82" fmla="*/ 2147483646 w 236"/>
                <a:gd name="T83" fmla="*/ 2147483646 h 264"/>
                <a:gd name="T84" fmla="*/ 2147483646 w 236"/>
                <a:gd name="T85" fmla="*/ 2147483646 h 264"/>
                <a:gd name="T86" fmla="*/ 2147483646 w 236"/>
                <a:gd name="T87" fmla="*/ 2147483646 h 264"/>
                <a:gd name="T88" fmla="*/ 2147483646 w 236"/>
                <a:gd name="T89" fmla="*/ 2147483646 h 264"/>
                <a:gd name="T90" fmla="*/ 2147483646 w 236"/>
                <a:gd name="T91" fmla="*/ 2147483646 h 264"/>
                <a:gd name="T92" fmla="*/ 2147483646 w 236"/>
                <a:gd name="T93" fmla="*/ 2147483646 h 264"/>
                <a:gd name="T94" fmla="*/ 2147483646 w 236"/>
                <a:gd name="T95" fmla="*/ 2147483646 h 26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36"/>
                <a:gd name="T145" fmla="*/ 0 h 264"/>
                <a:gd name="T146" fmla="*/ 236 w 236"/>
                <a:gd name="T147" fmla="*/ 264 h 26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36" h="264">
                  <a:moveTo>
                    <a:pt x="160" y="94"/>
                  </a:moveTo>
                  <a:lnTo>
                    <a:pt x="154" y="88"/>
                  </a:lnTo>
                  <a:lnTo>
                    <a:pt x="160" y="94"/>
                  </a:lnTo>
                  <a:lnTo>
                    <a:pt x="146" y="104"/>
                  </a:lnTo>
                  <a:lnTo>
                    <a:pt x="140" y="112"/>
                  </a:lnTo>
                  <a:lnTo>
                    <a:pt x="138" y="120"/>
                  </a:lnTo>
                  <a:lnTo>
                    <a:pt x="140" y="126"/>
                  </a:lnTo>
                  <a:lnTo>
                    <a:pt x="144" y="128"/>
                  </a:lnTo>
                  <a:lnTo>
                    <a:pt x="152" y="126"/>
                  </a:lnTo>
                  <a:lnTo>
                    <a:pt x="158" y="124"/>
                  </a:lnTo>
                  <a:lnTo>
                    <a:pt x="158" y="132"/>
                  </a:lnTo>
                  <a:lnTo>
                    <a:pt x="160" y="140"/>
                  </a:lnTo>
                  <a:lnTo>
                    <a:pt x="164" y="152"/>
                  </a:lnTo>
                  <a:lnTo>
                    <a:pt x="174" y="160"/>
                  </a:lnTo>
                  <a:lnTo>
                    <a:pt x="184" y="168"/>
                  </a:lnTo>
                  <a:lnTo>
                    <a:pt x="196" y="172"/>
                  </a:lnTo>
                  <a:lnTo>
                    <a:pt x="210" y="178"/>
                  </a:lnTo>
                  <a:lnTo>
                    <a:pt x="222" y="180"/>
                  </a:lnTo>
                  <a:lnTo>
                    <a:pt x="236" y="182"/>
                  </a:lnTo>
                  <a:lnTo>
                    <a:pt x="230" y="194"/>
                  </a:lnTo>
                  <a:lnTo>
                    <a:pt x="220" y="202"/>
                  </a:lnTo>
                  <a:lnTo>
                    <a:pt x="204" y="222"/>
                  </a:lnTo>
                  <a:lnTo>
                    <a:pt x="200" y="230"/>
                  </a:lnTo>
                  <a:lnTo>
                    <a:pt x="196" y="234"/>
                  </a:lnTo>
                  <a:lnTo>
                    <a:pt x="194" y="236"/>
                  </a:lnTo>
                  <a:lnTo>
                    <a:pt x="190" y="238"/>
                  </a:lnTo>
                  <a:lnTo>
                    <a:pt x="186" y="236"/>
                  </a:lnTo>
                  <a:lnTo>
                    <a:pt x="180" y="236"/>
                  </a:lnTo>
                  <a:lnTo>
                    <a:pt x="174" y="238"/>
                  </a:lnTo>
                  <a:lnTo>
                    <a:pt x="168" y="242"/>
                  </a:lnTo>
                  <a:lnTo>
                    <a:pt x="160" y="246"/>
                  </a:lnTo>
                  <a:lnTo>
                    <a:pt x="150" y="254"/>
                  </a:lnTo>
                  <a:lnTo>
                    <a:pt x="144" y="256"/>
                  </a:lnTo>
                  <a:lnTo>
                    <a:pt x="138" y="256"/>
                  </a:lnTo>
                  <a:lnTo>
                    <a:pt x="134" y="256"/>
                  </a:lnTo>
                  <a:lnTo>
                    <a:pt x="130" y="252"/>
                  </a:lnTo>
                  <a:lnTo>
                    <a:pt x="128" y="250"/>
                  </a:lnTo>
                  <a:lnTo>
                    <a:pt x="124" y="250"/>
                  </a:lnTo>
                  <a:lnTo>
                    <a:pt x="120" y="250"/>
                  </a:lnTo>
                  <a:lnTo>
                    <a:pt x="118" y="252"/>
                  </a:lnTo>
                  <a:lnTo>
                    <a:pt x="114" y="256"/>
                  </a:lnTo>
                  <a:lnTo>
                    <a:pt x="108" y="262"/>
                  </a:lnTo>
                  <a:lnTo>
                    <a:pt x="108" y="264"/>
                  </a:lnTo>
                  <a:lnTo>
                    <a:pt x="104" y="264"/>
                  </a:lnTo>
                  <a:lnTo>
                    <a:pt x="96" y="264"/>
                  </a:lnTo>
                  <a:lnTo>
                    <a:pt x="88" y="260"/>
                  </a:lnTo>
                  <a:lnTo>
                    <a:pt x="76" y="254"/>
                  </a:lnTo>
                  <a:lnTo>
                    <a:pt x="62" y="250"/>
                  </a:lnTo>
                  <a:lnTo>
                    <a:pt x="54" y="248"/>
                  </a:lnTo>
                  <a:lnTo>
                    <a:pt x="46" y="246"/>
                  </a:lnTo>
                  <a:lnTo>
                    <a:pt x="48" y="246"/>
                  </a:lnTo>
                  <a:lnTo>
                    <a:pt x="44" y="238"/>
                  </a:lnTo>
                  <a:lnTo>
                    <a:pt x="40" y="232"/>
                  </a:lnTo>
                  <a:lnTo>
                    <a:pt x="36" y="226"/>
                  </a:lnTo>
                  <a:lnTo>
                    <a:pt x="32" y="222"/>
                  </a:lnTo>
                  <a:lnTo>
                    <a:pt x="30" y="208"/>
                  </a:lnTo>
                  <a:lnTo>
                    <a:pt x="26" y="204"/>
                  </a:lnTo>
                  <a:lnTo>
                    <a:pt x="24" y="200"/>
                  </a:lnTo>
                  <a:lnTo>
                    <a:pt x="10" y="192"/>
                  </a:lnTo>
                  <a:lnTo>
                    <a:pt x="4" y="186"/>
                  </a:lnTo>
                  <a:lnTo>
                    <a:pt x="0" y="182"/>
                  </a:lnTo>
                  <a:lnTo>
                    <a:pt x="0" y="180"/>
                  </a:lnTo>
                  <a:lnTo>
                    <a:pt x="2" y="178"/>
                  </a:lnTo>
                  <a:lnTo>
                    <a:pt x="6" y="176"/>
                  </a:lnTo>
                  <a:lnTo>
                    <a:pt x="12" y="174"/>
                  </a:lnTo>
                  <a:lnTo>
                    <a:pt x="16" y="170"/>
                  </a:lnTo>
                  <a:lnTo>
                    <a:pt x="18" y="160"/>
                  </a:lnTo>
                  <a:lnTo>
                    <a:pt x="18" y="152"/>
                  </a:lnTo>
                  <a:lnTo>
                    <a:pt x="18" y="142"/>
                  </a:lnTo>
                  <a:lnTo>
                    <a:pt x="20" y="134"/>
                  </a:lnTo>
                  <a:lnTo>
                    <a:pt x="24" y="132"/>
                  </a:lnTo>
                  <a:lnTo>
                    <a:pt x="30" y="130"/>
                  </a:lnTo>
                  <a:lnTo>
                    <a:pt x="32" y="120"/>
                  </a:lnTo>
                  <a:lnTo>
                    <a:pt x="34" y="112"/>
                  </a:lnTo>
                  <a:lnTo>
                    <a:pt x="42" y="98"/>
                  </a:lnTo>
                  <a:lnTo>
                    <a:pt x="52" y="86"/>
                  </a:lnTo>
                  <a:lnTo>
                    <a:pt x="52" y="78"/>
                  </a:lnTo>
                  <a:lnTo>
                    <a:pt x="52" y="70"/>
                  </a:lnTo>
                  <a:lnTo>
                    <a:pt x="52" y="46"/>
                  </a:lnTo>
                  <a:lnTo>
                    <a:pt x="54" y="42"/>
                  </a:lnTo>
                  <a:lnTo>
                    <a:pt x="56" y="34"/>
                  </a:lnTo>
                  <a:lnTo>
                    <a:pt x="58" y="28"/>
                  </a:lnTo>
                  <a:lnTo>
                    <a:pt x="58" y="16"/>
                  </a:lnTo>
                  <a:lnTo>
                    <a:pt x="66" y="14"/>
                  </a:lnTo>
                  <a:lnTo>
                    <a:pt x="74" y="10"/>
                  </a:lnTo>
                  <a:lnTo>
                    <a:pt x="80" y="4"/>
                  </a:lnTo>
                  <a:lnTo>
                    <a:pt x="84" y="0"/>
                  </a:lnTo>
                  <a:lnTo>
                    <a:pt x="90" y="10"/>
                  </a:lnTo>
                  <a:lnTo>
                    <a:pt x="96" y="28"/>
                  </a:lnTo>
                  <a:lnTo>
                    <a:pt x="102" y="40"/>
                  </a:lnTo>
                  <a:lnTo>
                    <a:pt x="104" y="44"/>
                  </a:lnTo>
                  <a:lnTo>
                    <a:pt x="110" y="46"/>
                  </a:lnTo>
                  <a:lnTo>
                    <a:pt x="126" y="56"/>
                  </a:lnTo>
                  <a:lnTo>
                    <a:pt x="138" y="68"/>
                  </a:lnTo>
                  <a:lnTo>
                    <a:pt x="154" y="88"/>
                  </a:lnTo>
                  <a:lnTo>
                    <a:pt x="160" y="94"/>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81" name="Freeform 119"/>
            <p:cNvSpPr>
              <a:spLocks noChangeArrowheads="1"/>
            </p:cNvSpPr>
            <p:nvPr/>
          </p:nvSpPr>
          <p:spPr bwMode="auto">
            <a:xfrm>
              <a:off x="3565415" y="1977889"/>
              <a:ext cx="303268" cy="237612"/>
            </a:xfrm>
            <a:custGeom>
              <a:avLst/>
              <a:gdLst>
                <a:gd name="T0" fmla="*/ 2147483646 w 206"/>
                <a:gd name="T1" fmla="*/ 2147483646 h 152"/>
                <a:gd name="T2" fmla="*/ 2147483646 w 206"/>
                <a:gd name="T3" fmla="*/ 2147483646 h 152"/>
                <a:gd name="T4" fmla="*/ 2147483646 w 206"/>
                <a:gd name="T5" fmla="*/ 2147483646 h 152"/>
                <a:gd name="T6" fmla="*/ 2147483646 w 206"/>
                <a:gd name="T7" fmla="*/ 2147483646 h 152"/>
                <a:gd name="T8" fmla="*/ 2147483646 w 206"/>
                <a:gd name="T9" fmla="*/ 2147483646 h 152"/>
                <a:gd name="T10" fmla="*/ 2147483646 w 206"/>
                <a:gd name="T11" fmla="*/ 2147483646 h 152"/>
                <a:gd name="T12" fmla="*/ 2147483646 w 206"/>
                <a:gd name="T13" fmla="*/ 2147483646 h 152"/>
                <a:gd name="T14" fmla="*/ 2147483646 w 206"/>
                <a:gd name="T15" fmla="*/ 2147483646 h 152"/>
                <a:gd name="T16" fmla="*/ 2147483646 w 206"/>
                <a:gd name="T17" fmla="*/ 2147483646 h 152"/>
                <a:gd name="T18" fmla="*/ 2147483646 w 206"/>
                <a:gd name="T19" fmla="*/ 2147483646 h 152"/>
                <a:gd name="T20" fmla="*/ 2147483646 w 206"/>
                <a:gd name="T21" fmla="*/ 0 h 152"/>
                <a:gd name="T22" fmla="*/ 2147483646 w 206"/>
                <a:gd name="T23" fmla="*/ 0 h 152"/>
                <a:gd name="T24" fmla="*/ 2147483646 w 206"/>
                <a:gd name="T25" fmla="*/ 0 h 152"/>
                <a:gd name="T26" fmla="*/ 2147483646 w 206"/>
                <a:gd name="T27" fmla="*/ 2147483646 h 152"/>
                <a:gd name="T28" fmla="*/ 2147483646 w 206"/>
                <a:gd name="T29" fmla="*/ 2147483646 h 152"/>
                <a:gd name="T30" fmla="*/ 2147483646 w 206"/>
                <a:gd name="T31" fmla="*/ 2147483646 h 152"/>
                <a:gd name="T32" fmla="*/ 2147483646 w 206"/>
                <a:gd name="T33" fmla="*/ 2147483646 h 152"/>
                <a:gd name="T34" fmla="*/ 2147483646 w 206"/>
                <a:gd name="T35" fmla="*/ 2147483646 h 152"/>
                <a:gd name="T36" fmla="*/ 2147483646 w 206"/>
                <a:gd name="T37" fmla="*/ 2147483646 h 152"/>
                <a:gd name="T38" fmla="*/ 2147483646 w 206"/>
                <a:gd name="T39" fmla="*/ 2147483646 h 152"/>
                <a:gd name="T40" fmla="*/ 2147483646 w 206"/>
                <a:gd name="T41" fmla="*/ 2147483646 h 152"/>
                <a:gd name="T42" fmla="*/ 2147483646 w 206"/>
                <a:gd name="T43" fmla="*/ 2147483646 h 152"/>
                <a:gd name="T44" fmla="*/ 2147483646 w 206"/>
                <a:gd name="T45" fmla="*/ 2147483646 h 152"/>
                <a:gd name="T46" fmla="*/ 2147483646 w 206"/>
                <a:gd name="T47" fmla="*/ 2147483646 h 152"/>
                <a:gd name="T48" fmla="*/ 0 w 206"/>
                <a:gd name="T49" fmla="*/ 2147483646 h 152"/>
                <a:gd name="T50" fmla="*/ 2147483646 w 206"/>
                <a:gd name="T51" fmla="*/ 2147483646 h 152"/>
                <a:gd name="T52" fmla="*/ 2147483646 w 206"/>
                <a:gd name="T53" fmla="*/ 2147483646 h 152"/>
                <a:gd name="T54" fmla="*/ 2147483646 w 206"/>
                <a:gd name="T55" fmla="*/ 2147483646 h 152"/>
                <a:gd name="T56" fmla="*/ 2147483646 w 206"/>
                <a:gd name="T57" fmla="*/ 2147483646 h 152"/>
                <a:gd name="T58" fmla="*/ 2147483646 w 206"/>
                <a:gd name="T59" fmla="*/ 2147483646 h 152"/>
                <a:gd name="T60" fmla="*/ 2147483646 w 206"/>
                <a:gd name="T61" fmla="*/ 2147483646 h 152"/>
                <a:gd name="T62" fmla="*/ 2147483646 w 206"/>
                <a:gd name="T63" fmla="*/ 2147483646 h 152"/>
                <a:gd name="T64" fmla="*/ 2147483646 w 206"/>
                <a:gd name="T65" fmla="*/ 2147483646 h 152"/>
                <a:gd name="T66" fmla="*/ 2147483646 w 206"/>
                <a:gd name="T67" fmla="*/ 2147483646 h 152"/>
                <a:gd name="T68" fmla="*/ 2147483646 w 206"/>
                <a:gd name="T69" fmla="*/ 2147483646 h 152"/>
                <a:gd name="T70" fmla="*/ 2147483646 w 206"/>
                <a:gd name="T71" fmla="*/ 2147483646 h 152"/>
                <a:gd name="T72" fmla="*/ 2147483646 w 206"/>
                <a:gd name="T73" fmla="*/ 2147483646 h 152"/>
                <a:gd name="T74" fmla="*/ 2147483646 w 206"/>
                <a:gd name="T75" fmla="*/ 2147483646 h 152"/>
                <a:gd name="T76" fmla="*/ 2147483646 w 206"/>
                <a:gd name="T77" fmla="*/ 2147483646 h 152"/>
                <a:gd name="T78" fmla="*/ 2147483646 w 206"/>
                <a:gd name="T79" fmla="*/ 2147483646 h 152"/>
                <a:gd name="T80" fmla="*/ 2147483646 w 206"/>
                <a:gd name="T81" fmla="*/ 2147483646 h 152"/>
                <a:gd name="T82" fmla="*/ 2147483646 w 206"/>
                <a:gd name="T83" fmla="*/ 2147483646 h 152"/>
                <a:gd name="T84" fmla="*/ 2147483646 w 206"/>
                <a:gd name="T85" fmla="*/ 2147483646 h 152"/>
                <a:gd name="T86" fmla="*/ 2147483646 w 206"/>
                <a:gd name="T87" fmla="*/ 2147483646 h 15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6"/>
                <a:gd name="T133" fmla="*/ 0 h 152"/>
                <a:gd name="T134" fmla="*/ 206 w 206"/>
                <a:gd name="T135" fmla="*/ 152 h 15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6" h="152">
                  <a:moveTo>
                    <a:pt x="206" y="108"/>
                  </a:moveTo>
                  <a:lnTo>
                    <a:pt x="204" y="106"/>
                  </a:lnTo>
                  <a:lnTo>
                    <a:pt x="204" y="102"/>
                  </a:lnTo>
                  <a:lnTo>
                    <a:pt x="204" y="96"/>
                  </a:lnTo>
                  <a:lnTo>
                    <a:pt x="200" y="92"/>
                  </a:lnTo>
                  <a:lnTo>
                    <a:pt x="196" y="88"/>
                  </a:lnTo>
                  <a:lnTo>
                    <a:pt x="186" y="80"/>
                  </a:lnTo>
                  <a:lnTo>
                    <a:pt x="178" y="70"/>
                  </a:lnTo>
                  <a:lnTo>
                    <a:pt x="174" y="68"/>
                  </a:lnTo>
                  <a:lnTo>
                    <a:pt x="170" y="62"/>
                  </a:lnTo>
                  <a:lnTo>
                    <a:pt x="170" y="56"/>
                  </a:lnTo>
                  <a:lnTo>
                    <a:pt x="168" y="54"/>
                  </a:lnTo>
                  <a:lnTo>
                    <a:pt x="162" y="50"/>
                  </a:lnTo>
                  <a:lnTo>
                    <a:pt x="158" y="46"/>
                  </a:lnTo>
                  <a:lnTo>
                    <a:pt x="156" y="44"/>
                  </a:lnTo>
                  <a:lnTo>
                    <a:pt x="156" y="40"/>
                  </a:lnTo>
                  <a:lnTo>
                    <a:pt x="144" y="40"/>
                  </a:lnTo>
                  <a:lnTo>
                    <a:pt x="144" y="28"/>
                  </a:lnTo>
                  <a:lnTo>
                    <a:pt x="142" y="20"/>
                  </a:lnTo>
                  <a:lnTo>
                    <a:pt x="140" y="12"/>
                  </a:lnTo>
                  <a:lnTo>
                    <a:pt x="136" y="6"/>
                  </a:lnTo>
                  <a:lnTo>
                    <a:pt x="136" y="0"/>
                  </a:lnTo>
                  <a:lnTo>
                    <a:pt x="134" y="0"/>
                  </a:lnTo>
                  <a:lnTo>
                    <a:pt x="132" y="0"/>
                  </a:lnTo>
                  <a:lnTo>
                    <a:pt x="128" y="0"/>
                  </a:lnTo>
                  <a:lnTo>
                    <a:pt x="124" y="0"/>
                  </a:lnTo>
                  <a:lnTo>
                    <a:pt x="120" y="2"/>
                  </a:lnTo>
                  <a:lnTo>
                    <a:pt x="112" y="10"/>
                  </a:lnTo>
                  <a:lnTo>
                    <a:pt x="108" y="18"/>
                  </a:lnTo>
                  <a:lnTo>
                    <a:pt x="104" y="28"/>
                  </a:lnTo>
                  <a:lnTo>
                    <a:pt x="102" y="30"/>
                  </a:lnTo>
                  <a:lnTo>
                    <a:pt x="100" y="32"/>
                  </a:lnTo>
                  <a:lnTo>
                    <a:pt x="90" y="34"/>
                  </a:lnTo>
                  <a:lnTo>
                    <a:pt x="72" y="36"/>
                  </a:lnTo>
                  <a:lnTo>
                    <a:pt x="70" y="42"/>
                  </a:lnTo>
                  <a:lnTo>
                    <a:pt x="68" y="48"/>
                  </a:lnTo>
                  <a:lnTo>
                    <a:pt x="64" y="52"/>
                  </a:lnTo>
                  <a:lnTo>
                    <a:pt x="58" y="56"/>
                  </a:lnTo>
                  <a:lnTo>
                    <a:pt x="46" y="60"/>
                  </a:lnTo>
                  <a:lnTo>
                    <a:pt x="34" y="62"/>
                  </a:lnTo>
                  <a:lnTo>
                    <a:pt x="30" y="60"/>
                  </a:lnTo>
                  <a:lnTo>
                    <a:pt x="28" y="58"/>
                  </a:lnTo>
                  <a:lnTo>
                    <a:pt x="24" y="60"/>
                  </a:lnTo>
                  <a:lnTo>
                    <a:pt x="20" y="64"/>
                  </a:lnTo>
                  <a:lnTo>
                    <a:pt x="20" y="66"/>
                  </a:lnTo>
                  <a:lnTo>
                    <a:pt x="18" y="64"/>
                  </a:lnTo>
                  <a:lnTo>
                    <a:pt x="14" y="68"/>
                  </a:lnTo>
                  <a:lnTo>
                    <a:pt x="8" y="74"/>
                  </a:lnTo>
                  <a:lnTo>
                    <a:pt x="2" y="84"/>
                  </a:lnTo>
                  <a:lnTo>
                    <a:pt x="0" y="94"/>
                  </a:lnTo>
                  <a:lnTo>
                    <a:pt x="0" y="102"/>
                  </a:lnTo>
                  <a:lnTo>
                    <a:pt x="2" y="112"/>
                  </a:lnTo>
                  <a:lnTo>
                    <a:pt x="10" y="126"/>
                  </a:lnTo>
                  <a:lnTo>
                    <a:pt x="20" y="140"/>
                  </a:lnTo>
                  <a:lnTo>
                    <a:pt x="28" y="152"/>
                  </a:lnTo>
                  <a:lnTo>
                    <a:pt x="32" y="146"/>
                  </a:lnTo>
                  <a:lnTo>
                    <a:pt x="36" y="140"/>
                  </a:lnTo>
                  <a:lnTo>
                    <a:pt x="42" y="136"/>
                  </a:lnTo>
                  <a:lnTo>
                    <a:pt x="52" y="136"/>
                  </a:lnTo>
                  <a:lnTo>
                    <a:pt x="62" y="136"/>
                  </a:lnTo>
                  <a:lnTo>
                    <a:pt x="64" y="126"/>
                  </a:lnTo>
                  <a:lnTo>
                    <a:pt x="66" y="118"/>
                  </a:lnTo>
                  <a:lnTo>
                    <a:pt x="68" y="114"/>
                  </a:lnTo>
                  <a:lnTo>
                    <a:pt x="72" y="112"/>
                  </a:lnTo>
                  <a:lnTo>
                    <a:pt x="76" y="108"/>
                  </a:lnTo>
                  <a:lnTo>
                    <a:pt x="78" y="108"/>
                  </a:lnTo>
                  <a:lnTo>
                    <a:pt x="84" y="108"/>
                  </a:lnTo>
                  <a:lnTo>
                    <a:pt x="90" y="110"/>
                  </a:lnTo>
                  <a:lnTo>
                    <a:pt x="102" y="116"/>
                  </a:lnTo>
                  <a:lnTo>
                    <a:pt x="112" y="122"/>
                  </a:lnTo>
                  <a:lnTo>
                    <a:pt x="120" y="122"/>
                  </a:lnTo>
                  <a:lnTo>
                    <a:pt x="128" y="122"/>
                  </a:lnTo>
                  <a:lnTo>
                    <a:pt x="130" y="122"/>
                  </a:lnTo>
                  <a:lnTo>
                    <a:pt x="130" y="120"/>
                  </a:lnTo>
                  <a:lnTo>
                    <a:pt x="132" y="116"/>
                  </a:lnTo>
                  <a:lnTo>
                    <a:pt x="134" y="114"/>
                  </a:lnTo>
                  <a:lnTo>
                    <a:pt x="138" y="116"/>
                  </a:lnTo>
                  <a:lnTo>
                    <a:pt x="140" y="116"/>
                  </a:lnTo>
                  <a:lnTo>
                    <a:pt x="146" y="114"/>
                  </a:lnTo>
                  <a:lnTo>
                    <a:pt x="150" y="112"/>
                  </a:lnTo>
                  <a:lnTo>
                    <a:pt x="156" y="110"/>
                  </a:lnTo>
                  <a:lnTo>
                    <a:pt x="160" y="110"/>
                  </a:lnTo>
                  <a:lnTo>
                    <a:pt x="172" y="110"/>
                  </a:lnTo>
                  <a:lnTo>
                    <a:pt x="174" y="104"/>
                  </a:lnTo>
                  <a:lnTo>
                    <a:pt x="178" y="102"/>
                  </a:lnTo>
                  <a:lnTo>
                    <a:pt x="184" y="104"/>
                  </a:lnTo>
                  <a:lnTo>
                    <a:pt x="192" y="106"/>
                  </a:lnTo>
                  <a:lnTo>
                    <a:pt x="204" y="106"/>
                  </a:lnTo>
                  <a:lnTo>
                    <a:pt x="206" y="10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82" name="Freeform 120"/>
            <p:cNvSpPr>
              <a:spLocks noChangeArrowheads="1"/>
            </p:cNvSpPr>
            <p:nvPr/>
          </p:nvSpPr>
          <p:spPr bwMode="auto">
            <a:xfrm>
              <a:off x="4024352" y="2163732"/>
              <a:ext cx="184497" cy="266815"/>
            </a:xfrm>
            <a:custGeom>
              <a:avLst/>
              <a:gdLst>
                <a:gd name="T0" fmla="*/ 2147483646 w 126"/>
                <a:gd name="T1" fmla="*/ 2147483646 h 168"/>
                <a:gd name="T2" fmla="*/ 2147483646 w 126"/>
                <a:gd name="T3" fmla="*/ 2147483646 h 168"/>
                <a:gd name="T4" fmla="*/ 2147483646 w 126"/>
                <a:gd name="T5" fmla="*/ 2147483646 h 168"/>
                <a:gd name="T6" fmla="*/ 2147483646 w 126"/>
                <a:gd name="T7" fmla="*/ 2147483646 h 168"/>
                <a:gd name="T8" fmla="*/ 2147483646 w 126"/>
                <a:gd name="T9" fmla="*/ 2147483646 h 168"/>
                <a:gd name="T10" fmla="*/ 2147483646 w 126"/>
                <a:gd name="T11" fmla="*/ 2147483646 h 168"/>
                <a:gd name="T12" fmla="*/ 2147483646 w 126"/>
                <a:gd name="T13" fmla="*/ 2147483646 h 168"/>
                <a:gd name="T14" fmla="*/ 2147483646 w 126"/>
                <a:gd name="T15" fmla="*/ 2147483646 h 168"/>
                <a:gd name="T16" fmla="*/ 2147483646 w 126"/>
                <a:gd name="T17" fmla="*/ 2147483646 h 168"/>
                <a:gd name="T18" fmla="*/ 2147483646 w 126"/>
                <a:gd name="T19" fmla="*/ 2147483646 h 168"/>
                <a:gd name="T20" fmla="*/ 2147483646 w 126"/>
                <a:gd name="T21" fmla="*/ 2147483646 h 168"/>
                <a:gd name="T22" fmla="*/ 2147483646 w 126"/>
                <a:gd name="T23" fmla="*/ 2147483646 h 168"/>
                <a:gd name="T24" fmla="*/ 2147483646 w 126"/>
                <a:gd name="T25" fmla="*/ 2147483646 h 168"/>
                <a:gd name="T26" fmla="*/ 2147483646 w 126"/>
                <a:gd name="T27" fmla="*/ 2147483646 h 168"/>
                <a:gd name="T28" fmla="*/ 2147483646 w 126"/>
                <a:gd name="T29" fmla="*/ 2147483646 h 168"/>
                <a:gd name="T30" fmla="*/ 2147483646 w 126"/>
                <a:gd name="T31" fmla="*/ 2147483646 h 168"/>
                <a:gd name="T32" fmla="*/ 2147483646 w 126"/>
                <a:gd name="T33" fmla="*/ 0 h 168"/>
                <a:gd name="T34" fmla="*/ 2147483646 w 126"/>
                <a:gd name="T35" fmla="*/ 0 h 168"/>
                <a:gd name="T36" fmla="*/ 0 w 126"/>
                <a:gd name="T37" fmla="*/ 2147483646 h 168"/>
                <a:gd name="T38" fmla="*/ 2147483646 w 126"/>
                <a:gd name="T39" fmla="*/ 2147483646 h 168"/>
                <a:gd name="T40" fmla="*/ 2147483646 w 126"/>
                <a:gd name="T41" fmla="*/ 2147483646 h 168"/>
                <a:gd name="T42" fmla="*/ 2147483646 w 126"/>
                <a:gd name="T43" fmla="*/ 2147483646 h 168"/>
                <a:gd name="T44" fmla="*/ 2147483646 w 126"/>
                <a:gd name="T45" fmla="*/ 2147483646 h 168"/>
                <a:gd name="T46" fmla="*/ 2147483646 w 126"/>
                <a:gd name="T47" fmla="*/ 2147483646 h 168"/>
                <a:gd name="T48" fmla="*/ 2147483646 w 126"/>
                <a:gd name="T49" fmla="*/ 2147483646 h 168"/>
                <a:gd name="T50" fmla="*/ 2147483646 w 126"/>
                <a:gd name="T51" fmla="*/ 2147483646 h 168"/>
                <a:gd name="T52" fmla="*/ 0 w 126"/>
                <a:gd name="T53" fmla="*/ 2147483646 h 168"/>
                <a:gd name="T54" fmla="*/ 0 w 126"/>
                <a:gd name="T55" fmla="*/ 2147483646 h 168"/>
                <a:gd name="T56" fmla="*/ 2147483646 w 126"/>
                <a:gd name="T57" fmla="*/ 2147483646 h 168"/>
                <a:gd name="T58" fmla="*/ 2147483646 w 126"/>
                <a:gd name="T59" fmla="*/ 2147483646 h 168"/>
                <a:gd name="T60" fmla="*/ 2147483646 w 126"/>
                <a:gd name="T61" fmla="*/ 2147483646 h 168"/>
                <a:gd name="T62" fmla="*/ 2147483646 w 126"/>
                <a:gd name="T63" fmla="*/ 2147483646 h 168"/>
                <a:gd name="T64" fmla="*/ 2147483646 w 126"/>
                <a:gd name="T65" fmla="*/ 2147483646 h 168"/>
                <a:gd name="T66" fmla="*/ 2147483646 w 126"/>
                <a:gd name="T67" fmla="*/ 2147483646 h 168"/>
                <a:gd name="T68" fmla="*/ 2147483646 w 126"/>
                <a:gd name="T69" fmla="*/ 2147483646 h 168"/>
                <a:gd name="T70" fmla="*/ 2147483646 w 126"/>
                <a:gd name="T71" fmla="*/ 2147483646 h 168"/>
                <a:gd name="T72" fmla="*/ 2147483646 w 126"/>
                <a:gd name="T73" fmla="*/ 2147483646 h 168"/>
                <a:gd name="T74" fmla="*/ 2147483646 w 126"/>
                <a:gd name="T75" fmla="*/ 2147483646 h 168"/>
                <a:gd name="T76" fmla="*/ 2147483646 w 126"/>
                <a:gd name="T77" fmla="*/ 2147483646 h 168"/>
                <a:gd name="T78" fmla="*/ 2147483646 w 126"/>
                <a:gd name="T79" fmla="*/ 2147483646 h 168"/>
                <a:gd name="T80" fmla="*/ 2147483646 w 126"/>
                <a:gd name="T81" fmla="*/ 2147483646 h 168"/>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26"/>
                <a:gd name="T124" fmla="*/ 0 h 168"/>
                <a:gd name="T125" fmla="*/ 126 w 126"/>
                <a:gd name="T126" fmla="*/ 168 h 168"/>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26" h="168">
                  <a:moveTo>
                    <a:pt x="120" y="10"/>
                  </a:moveTo>
                  <a:lnTo>
                    <a:pt x="116" y="10"/>
                  </a:lnTo>
                  <a:lnTo>
                    <a:pt x="112" y="6"/>
                  </a:lnTo>
                  <a:lnTo>
                    <a:pt x="110" y="4"/>
                  </a:lnTo>
                  <a:lnTo>
                    <a:pt x="106" y="4"/>
                  </a:lnTo>
                  <a:lnTo>
                    <a:pt x="102" y="4"/>
                  </a:lnTo>
                  <a:lnTo>
                    <a:pt x="100" y="6"/>
                  </a:lnTo>
                  <a:lnTo>
                    <a:pt x="96" y="10"/>
                  </a:lnTo>
                  <a:lnTo>
                    <a:pt x="90" y="16"/>
                  </a:lnTo>
                  <a:lnTo>
                    <a:pt x="90" y="18"/>
                  </a:lnTo>
                  <a:lnTo>
                    <a:pt x="86" y="18"/>
                  </a:lnTo>
                  <a:lnTo>
                    <a:pt x="78" y="18"/>
                  </a:lnTo>
                  <a:lnTo>
                    <a:pt x="70" y="14"/>
                  </a:lnTo>
                  <a:lnTo>
                    <a:pt x="58" y="8"/>
                  </a:lnTo>
                  <a:lnTo>
                    <a:pt x="46" y="4"/>
                  </a:lnTo>
                  <a:lnTo>
                    <a:pt x="38" y="2"/>
                  </a:lnTo>
                  <a:lnTo>
                    <a:pt x="30" y="0"/>
                  </a:lnTo>
                  <a:lnTo>
                    <a:pt x="4" y="0"/>
                  </a:lnTo>
                  <a:lnTo>
                    <a:pt x="0" y="4"/>
                  </a:lnTo>
                  <a:lnTo>
                    <a:pt x="4" y="12"/>
                  </a:lnTo>
                  <a:lnTo>
                    <a:pt x="8" y="20"/>
                  </a:lnTo>
                  <a:lnTo>
                    <a:pt x="14" y="32"/>
                  </a:lnTo>
                  <a:lnTo>
                    <a:pt x="16" y="38"/>
                  </a:lnTo>
                  <a:lnTo>
                    <a:pt x="16" y="42"/>
                  </a:lnTo>
                  <a:lnTo>
                    <a:pt x="16" y="48"/>
                  </a:lnTo>
                  <a:lnTo>
                    <a:pt x="16" y="52"/>
                  </a:lnTo>
                  <a:lnTo>
                    <a:pt x="0" y="76"/>
                  </a:lnTo>
                  <a:lnTo>
                    <a:pt x="0" y="100"/>
                  </a:lnTo>
                  <a:lnTo>
                    <a:pt x="62" y="138"/>
                  </a:lnTo>
                  <a:lnTo>
                    <a:pt x="62" y="146"/>
                  </a:lnTo>
                  <a:lnTo>
                    <a:pt x="88" y="168"/>
                  </a:lnTo>
                  <a:lnTo>
                    <a:pt x="90" y="164"/>
                  </a:lnTo>
                  <a:lnTo>
                    <a:pt x="94" y="158"/>
                  </a:lnTo>
                  <a:lnTo>
                    <a:pt x="108" y="130"/>
                  </a:lnTo>
                  <a:lnTo>
                    <a:pt x="122" y="106"/>
                  </a:lnTo>
                  <a:lnTo>
                    <a:pt x="116" y="102"/>
                  </a:lnTo>
                  <a:lnTo>
                    <a:pt x="112" y="98"/>
                  </a:lnTo>
                  <a:lnTo>
                    <a:pt x="112" y="32"/>
                  </a:lnTo>
                  <a:lnTo>
                    <a:pt x="120" y="14"/>
                  </a:lnTo>
                  <a:lnTo>
                    <a:pt x="126" y="10"/>
                  </a:lnTo>
                  <a:lnTo>
                    <a:pt x="120" y="1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83" name="Freeform 121"/>
            <p:cNvSpPr>
              <a:spLocks noChangeArrowheads="1"/>
            </p:cNvSpPr>
            <p:nvPr/>
          </p:nvSpPr>
          <p:spPr bwMode="auto">
            <a:xfrm>
              <a:off x="3919419" y="2163732"/>
              <a:ext cx="127995" cy="169912"/>
            </a:xfrm>
            <a:custGeom>
              <a:avLst/>
              <a:gdLst>
                <a:gd name="T0" fmla="*/ 2147483646 w 88"/>
                <a:gd name="T1" fmla="*/ 0 h 108"/>
                <a:gd name="T2" fmla="*/ 2147483646 w 88"/>
                <a:gd name="T3" fmla="*/ 2147483646 h 108"/>
                <a:gd name="T4" fmla="*/ 2147483646 w 88"/>
                <a:gd name="T5" fmla="*/ 2147483646 h 108"/>
                <a:gd name="T6" fmla="*/ 2147483646 w 88"/>
                <a:gd name="T7" fmla="*/ 2147483646 h 108"/>
                <a:gd name="T8" fmla="*/ 2147483646 w 88"/>
                <a:gd name="T9" fmla="*/ 2147483646 h 108"/>
                <a:gd name="T10" fmla="*/ 2147483646 w 88"/>
                <a:gd name="T11" fmla="*/ 2147483646 h 108"/>
                <a:gd name="T12" fmla="*/ 2147483646 w 88"/>
                <a:gd name="T13" fmla="*/ 2147483646 h 108"/>
                <a:gd name="T14" fmla="*/ 2147483646 w 88"/>
                <a:gd name="T15" fmla="*/ 2147483646 h 108"/>
                <a:gd name="T16" fmla="*/ 2147483646 w 88"/>
                <a:gd name="T17" fmla="*/ 2147483646 h 108"/>
                <a:gd name="T18" fmla="*/ 2147483646 w 88"/>
                <a:gd name="T19" fmla="*/ 2147483646 h 108"/>
                <a:gd name="T20" fmla="*/ 2147483646 w 88"/>
                <a:gd name="T21" fmla="*/ 2147483646 h 108"/>
                <a:gd name="T22" fmla="*/ 2147483646 w 88"/>
                <a:gd name="T23" fmla="*/ 2147483646 h 108"/>
                <a:gd name="T24" fmla="*/ 2147483646 w 88"/>
                <a:gd name="T25" fmla="*/ 2147483646 h 108"/>
                <a:gd name="T26" fmla="*/ 2147483646 w 88"/>
                <a:gd name="T27" fmla="*/ 2147483646 h 108"/>
                <a:gd name="T28" fmla="*/ 0 w 88"/>
                <a:gd name="T29" fmla="*/ 2147483646 h 108"/>
                <a:gd name="T30" fmla="*/ 0 w 88"/>
                <a:gd name="T31" fmla="*/ 2147483646 h 108"/>
                <a:gd name="T32" fmla="*/ 2147483646 w 88"/>
                <a:gd name="T33" fmla="*/ 2147483646 h 108"/>
                <a:gd name="T34" fmla="*/ 2147483646 w 88"/>
                <a:gd name="T35" fmla="*/ 2147483646 h 108"/>
                <a:gd name="T36" fmla="*/ 2147483646 w 88"/>
                <a:gd name="T37" fmla="*/ 2147483646 h 108"/>
                <a:gd name="T38" fmla="*/ 2147483646 w 88"/>
                <a:gd name="T39" fmla="*/ 2147483646 h 108"/>
                <a:gd name="T40" fmla="*/ 2147483646 w 88"/>
                <a:gd name="T41" fmla="*/ 2147483646 h 108"/>
                <a:gd name="T42" fmla="*/ 2147483646 w 88"/>
                <a:gd name="T43" fmla="*/ 2147483646 h 108"/>
                <a:gd name="T44" fmla="*/ 2147483646 w 88"/>
                <a:gd name="T45" fmla="*/ 2147483646 h 108"/>
                <a:gd name="T46" fmla="*/ 2147483646 w 88"/>
                <a:gd name="T47" fmla="*/ 2147483646 h 108"/>
                <a:gd name="T48" fmla="*/ 2147483646 w 88"/>
                <a:gd name="T49" fmla="*/ 2147483646 h 108"/>
                <a:gd name="T50" fmla="*/ 2147483646 w 88"/>
                <a:gd name="T51" fmla="*/ 2147483646 h 108"/>
                <a:gd name="T52" fmla="*/ 2147483646 w 88"/>
                <a:gd name="T53" fmla="*/ 2147483646 h 108"/>
                <a:gd name="T54" fmla="*/ 2147483646 w 88"/>
                <a:gd name="T55" fmla="*/ 2147483646 h 108"/>
                <a:gd name="T56" fmla="*/ 2147483646 w 88"/>
                <a:gd name="T57" fmla="*/ 2147483646 h 108"/>
                <a:gd name="T58" fmla="*/ 2147483646 w 88"/>
                <a:gd name="T59" fmla="*/ 0 h 10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8"/>
                <a:gd name="T91" fmla="*/ 0 h 108"/>
                <a:gd name="T92" fmla="*/ 88 w 88"/>
                <a:gd name="T93" fmla="*/ 108 h 10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8" h="108">
                  <a:moveTo>
                    <a:pt x="76" y="0"/>
                  </a:moveTo>
                  <a:lnTo>
                    <a:pt x="72" y="4"/>
                  </a:lnTo>
                  <a:lnTo>
                    <a:pt x="76" y="12"/>
                  </a:lnTo>
                  <a:lnTo>
                    <a:pt x="80" y="20"/>
                  </a:lnTo>
                  <a:lnTo>
                    <a:pt x="86" y="32"/>
                  </a:lnTo>
                  <a:lnTo>
                    <a:pt x="88" y="38"/>
                  </a:lnTo>
                  <a:lnTo>
                    <a:pt x="88" y="42"/>
                  </a:lnTo>
                  <a:lnTo>
                    <a:pt x="88" y="48"/>
                  </a:lnTo>
                  <a:lnTo>
                    <a:pt x="88" y="52"/>
                  </a:lnTo>
                  <a:lnTo>
                    <a:pt x="72" y="76"/>
                  </a:lnTo>
                  <a:lnTo>
                    <a:pt x="72" y="100"/>
                  </a:lnTo>
                  <a:lnTo>
                    <a:pt x="20" y="98"/>
                  </a:lnTo>
                  <a:lnTo>
                    <a:pt x="14" y="102"/>
                  </a:lnTo>
                  <a:lnTo>
                    <a:pt x="10" y="108"/>
                  </a:lnTo>
                  <a:lnTo>
                    <a:pt x="0" y="108"/>
                  </a:lnTo>
                  <a:lnTo>
                    <a:pt x="0" y="86"/>
                  </a:lnTo>
                  <a:lnTo>
                    <a:pt x="6" y="76"/>
                  </a:lnTo>
                  <a:lnTo>
                    <a:pt x="12" y="64"/>
                  </a:lnTo>
                  <a:lnTo>
                    <a:pt x="18" y="56"/>
                  </a:lnTo>
                  <a:lnTo>
                    <a:pt x="24" y="48"/>
                  </a:lnTo>
                  <a:lnTo>
                    <a:pt x="24" y="38"/>
                  </a:lnTo>
                  <a:lnTo>
                    <a:pt x="22" y="34"/>
                  </a:lnTo>
                  <a:lnTo>
                    <a:pt x="22" y="28"/>
                  </a:lnTo>
                  <a:lnTo>
                    <a:pt x="20" y="16"/>
                  </a:lnTo>
                  <a:lnTo>
                    <a:pt x="24" y="14"/>
                  </a:lnTo>
                  <a:lnTo>
                    <a:pt x="30" y="12"/>
                  </a:lnTo>
                  <a:lnTo>
                    <a:pt x="52" y="12"/>
                  </a:lnTo>
                  <a:lnTo>
                    <a:pt x="62" y="10"/>
                  </a:lnTo>
                  <a:lnTo>
                    <a:pt x="72" y="4"/>
                  </a:lnTo>
                  <a:lnTo>
                    <a:pt x="76" y="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84" name="Freeform 122"/>
            <p:cNvSpPr>
              <a:spLocks noChangeArrowheads="1"/>
            </p:cNvSpPr>
            <p:nvPr/>
          </p:nvSpPr>
          <p:spPr bwMode="auto">
            <a:xfrm>
              <a:off x="3915959" y="2317715"/>
              <a:ext cx="267521" cy="318586"/>
            </a:xfrm>
            <a:custGeom>
              <a:avLst/>
              <a:gdLst>
                <a:gd name="T0" fmla="*/ 2147483646 w 182"/>
                <a:gd name="T1" fmla="*/ 2147483646 h 200"/>
                <a:gd name="T2" fmla="*/ 2147483646 w 182"/>
                <a:gd name="T3" fmla="*/ 2147483646 h 200"/>
                <a:gd name="T4" fmla="*/ 2147483646 w 182"/>
                <a:gd name="T5" fmla="*/ 2147483646 h 200"/>
                <a:gd name="T6" fmla="*/ 2147483646 w 182"/>
                <a:gd name="T7" fmla="*/ 2147483646 h 200"/>
                <a:gd name="T8" fmla="*/ 2147483646 w 182"/>
                <a:gd name="T9" fmla="*/ 2147483646 h 200"/>
                <a:gd name="T10" fmla="*/ 2147483646 w 182"/>
                <a:gd name="T11" fmla="*/ 2147483646 h 200"/>
                <a:gd name="T12" fmla="*/ 2147483646 w 182"/>
                <a:gd name="T13" fmla="*/ 2147483646 h 200"/>
                <a:gd name="T14" fmla="*/ 2147483646 w 182"/>
                <a:gd name="T15" fmla="*/ 2147483646 h 200"/>
                <a:gd name="T16" fmla="*/ 2147483646 w 182"/>
                <a:gd name="T17" fmla="*/ 2147483646 h 200"/>
                <a:gd name="T18" fmla="*/ 2147483646 w 182"/>
                <a:gd name="T19" fmla="*/ 2147483646 h 200"/>
                <a:gd name="T20" fmla="*/ 2147483646 w 182"/>
                <a:gd name="T21" fmla="*/ 2147483646 h 200"/>
                <a:gd name="T22" fmla="*/ 2147483646 w 182"/>
                <a:gd name="T23" fmla="*/ 2147483646 h 200"/>
                <a:gd name="T24" fmla="*/ 2147483646 w 182"/>
                <a:gd name="T25" fmla="*/ 2147483646 h 200"/>
                <a:gd name="T26" fmla="*/ 2147483646 w 182"/>
                <a:gd name="T27" fmla="*/ 2147483646 h 200"/>
                <a:gd name="T28" fmla="*/ 2147483646 w 182"/>
                <a:gd name="T29" fmla="*/ 2147483646 h 200"/>
                <a:gd name="T30" fmla="*/ 2147483646 w 182"/>
                <a:gd name="T31" fmla="*/ 2147483646 h 200"/>
                <a:gd name="T32" fmla="*/ 2147483646 w 182"/>
                <a:gd name="T33" fmla="*/ 2147483646 h 200"/>
                <a:gd name="T34" fmla="*/ 2147483646 w 182"/>
                <a:gd name="T35" fmla="*/ 2147483646 h 200"/>
                <a:gd name="T36" fmla="*/ 2147483646 w 182"/>
                <a:gd name="T37" fmla="*/ 2147483646 h 200"/>
                <a:gd name="T38" fmla="*/ 2147483646 w 182"/>
                <a:gd name="T39" fmla="*/ 2147483646 h 200"/>
                <a:gd name="T40" fmla="*/ 2147483646 w 182"/>
                <a:gd name="T41" fmla="*/ 2147483646 h 200"/>
                <a:gd name="T42" fmla="*/ 2147483646 w 182"/>
                <a:gd name="T43" fmla="*/ 2147483646 h 200"/>
                <a:gd name="T44" fmla="*/ 2147483646 w 182"/>
                <a:gd name="T45" fmla="*/ 2147483646 h 200"/>
                <a:gd name="T46" fmla="*/ 2147483646 w 182"/>
                <a:gd name="T47" fmla="*/ 2147483646 h 200"/>
                <a:gd name="T48" fmla="*/ 2147483646 w 182"/>
                <a:gd name="T49" fmla="*/ 2147483646 h 200"/>
                <a:gd name="T50" fmla="*/ 2147483646 w 182"/>
                <a:gd name="T51" fmla="*/ 2147483646 h 200"/>
                <a:gd name="T52" fmla="*/ 2147483646 w 182"/>
                <a:gd name="T53" fmla="*/ 2147483646 h 200"/>
                <a:gd name="T54" fmla="*/ 0 w 182"/>
                <a:gd name="T55" fmla="*/ 2147483646 h 200"/>
                <a:gd name="T56" fmla="*/ 0 w 182"/>
                <a:gd name="T57" fmla="*/ 2147483646 h 200"/>
                <a:gd name="T58" fmla="*/ 0 w 182"/>
                <a:gd name="T59" fmla="*/ 2147483646 h 200"/>
                <a:gd name="T60" fmla="*/ 0 w 182"/>
                <a:gd name="T61" fmla="*/ 2147483646 h 200"/>
                <a:gd name="T62" fmla="*/ 2147483646 w 182"/>
                <a:gd name="T63" fmla="*/ 2147483646 h 200"/>
                <a:gd name="T64" fmla="*/ 2147483646 w 182"/>
                <a:gd name="T65" fmla="*/ 2147483646 h 200"/>
                <a:gd name="T66" fmla="*/ 2147483646 w 182"/>
                <a:gd name="T67" fmla="*/ 2147483646 h 200"/>
                <a:gd name="T68" fmla="*/ 2147483646 w 182"/>
                <a:gd name="T69" fmla="*/ 2147483646 h 200"/>
                <a:gd name="T70" fmla="*/ 2147483646 w 182"/>
                <a:gd name="T71" fmla="*/ 2147483646 h 200"/>
                <a:gd name="T72" fmla="*/ 2147483646 w 182"/>
                <a:gd name="T73" fmla="*/ 2147483646 h 200"/>
                <a:gd name="T74" fmla="*/ 2147483646 w 182"/>
                <a:gd name="T75" fmla="*/ 2147483646 h 200"/>
                <a:gd name="T76" fmla="*/ 2147483646 w 182"/>
                <a:gd name="T77" fmla="*/ 2147483646 h 200"/>
                <a:gd name="T78" fmla="*/ 2147483646 w 182"/>
                <a:gd name="T79" fmla="*/ 2147483646 h 200"/>
                <a:gd name="T80" fmla="*/ 2147483646 w 182"/>
                <a:gd name="T81" fmla="*/ 0 h 20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82"/>
                <a:gd name="T124" fmla="*/ 0 h 200"/>
                <a:gd name="T125" fmla="*/ 182 w 182"/>
                <a:gd name="T126" fmla="*/ 200 h 20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82" h="200">
                  <a:moveTo>
                    <a:pt x="30" y="0"/>
                  </a:moveTo>
                  <a:lnTo>
                    <a:pt x="74" y="2"/>
                  </a:lnTo>
                  <a:lnTo>
                    <a:pt x="136" y="40"/>
                  </a:lnTo>
                  <a:lnTo>
                    <a:pt x="136" y="48"/>
                  </a:lnTo>
                  <a:lnTo>
                    <a:pt x="162" y="70"/>
                  </a:lnTo>
                  <a:lnTo>
                    <a:pt x="160" y="74"/>
                  </a:lnTo>
                  <a:lnTo>
                    <a:pt x="158" y="80"/>
                  </a:lnTo>
                  <a:lnTo>
                    <a:pt x="156" y="84"/>
                  </a:lnTo>
                  <a:lnTo>
                    <a:pt x="154" y="88"/>
                  </a:lnTo>
                  <a:lnTo>
                    <a:pt x="152" y="92"/>
                  </a:lnTo>
                  <a:lnTo>
                    <a:pt x="152" y="98"/>
                  </a:lnTo>
                  <a:lnTo>
                    <a:pt x="154" y="102"/>
                  </a:lnTo>
                  <a:lnTo>
                    <a:pt x="158" y="106"/>
                  </a:lnTo>
                  <a:lnTo>
                    <a:pt x="162" y="110"/>
                  </a:lnTo>
                  <a:lnTo>
                    <a:pt x="164" y="116"/>
                  </a:lnTo>
                  <a:lnTo>
                    <a:pt x="164" y="126"/>
                  </a:lnTo>
                  <a:lnTo>
                    <a:pt x="164" y="142"/>
                  </a:lnTo>
                  <a:lnTo>
                    <a:pt x="164" y="156"/>
                  </a:lnTo>
                  <a:lnTo>
                    <a:pt x="168" y="162"/>
                  </a:lnTo>
                  <a:lnTo>
                    <a:pt x="172" y="168"/>
                  </a:lnTo>
                  <a:lnTo>
                    <a:pt x="176" y="174"/>
                  </a:lnTo>
                  <a:lnTo>
                    <a:pt x="182" y="178"/>
                  </a:lnTo>
                  <a:lnTo>
                    <a:pt x="174" y="180"/>
                  </a:lnTo>
                  <a:lnTo>
                    <a:pt x="166" y="180"/>
                  </a:lnTo>
                  <a:lnTo>
                    <a:pt x="162" y="184"/>
                  </a:lnTo>
                  <a:lnTo>
                    <a:pt x="152" y="188"/>
                  </a:lnTo>
                  <a:lnTo>
                    <a:pt x="138" y="192"/>
                  </a:lnTo>
                  <a:lnTo>
                    <a:pt x="134" y="194"/>
                  </a:lnTo>
                  <a:lnTo>
                    <a:pt x="132" y="196"/>
                  </a:lnTo>
                  <a:lnTo>
                    <a:pt x="130" y="198"/>
                  </a:lnTo>
                  <a:lnTo>
                    <a:pt x="126" y="198"/>
                  </a:lnTo>
                  <a:lnTo>
                    <a:pt x="122" y="198"/>
                  </a:lnTo>
                  <a:lnTo>
                    <a:pt x="120" y="196"/>
                  </a:lnTo>
                  <a:lnTo>
                    <a:pt x="116" y="196"/>
                  </a:lnTo>
                  <a:lnTo>
                    <a:pt x="114" y="198"/>
                  </a:lnTo>
                  <a:lnTo>
                    <a:pt x="112" y="200"/>
                  </a:lnTo>
                  <a:lnTo>
                    <a:pt x="108" y="200"/>
                  </a:lnTo>
                  <a:lnTo>
                    <a:pt x="82" y="198"/>
                  </a:lnTo>
                  <a:lnTo>
                    <a:pt x="82" y="172"/>
                  </a:lnTo>
                  <a:lnTo>
                    <a:pt x="80" y="170"/>
                  </a:lnTo>
                  <a:lnTo>
                    <a:pt x="78" y="166"/>
                  </a:lnTo>
                  <a:lnTo>
                    <a:pt x="76" y="160"/>
                  </a:lnTo>
                  <a:lnTo>
                    <a:pt x="60" y="160"/>
                  </a:lnTo>
                  <a:lnTo>
                    <a:pt x="46" y="150"/>
                  </a:lnTo>
                  <a:lnTo>
                    <a:pt x="40" y="146"/>
                  </a:lnTo>
                  <a:lnTo>
                    <a:pt x="30" y="142"/>
                  </a:lnTo>
                  <a:lnTo>
                    <a:pt x="26" y="140"/>
                  </a:lnTo>
                  <a:lnTo>
                    <a:pt x="24" y="138"/>
                  </a:lnTo>
                  <a:lnTo>
                    <a:pt x="22" y="136"/>
                  </a:lnTo>
                  <a:lnTo>
                    <a:pt x="20" y="134"/>
                  </a:lnTo>
                  <a:lnTo>
                    <a:pt x="18" y="126"/>
                  </a:lnTo>
                  <a:lnTo>
                    <a:pt x="16" y="120"/>
                  </a:lnTo>
                  <a:lnTo>
                    <a:pt x="16" y="114"/>
                  </a:lnTo>
                  <a:lnTo>
                    <a:pt x="10" y="110"/>
                  </a:lnTo>
                  <a:lnTo>
                    <a:pt x="6" y="104"/>
                  </a:lnTo>
                  <a:lnTo>
                    <a:pt x="0" y="100"/>
                  </a:lnTo>
                  <a:lnTo>
                    <a:pt x="0" y="94"/>
                  </a:lnTo>
                  <a:lnTo>
                    <a:pt x="0" y="92"/>
                  </a:lnTo>
                  <a:lnTo>
                    <a:pt x="2" y="88"/>
                  </a:lnTo>
                  <a:lnTo>
                    <a:pt x="0" y="84"/>
                  </a:lnTo>
                  <a:lnTo>
                    <a:pt x="0" y="82"/>
                  </a:lnTo>
                  <a:lnTo>
                    <a:pt x="0" y="78"/>
                  </a:lnTo>
                  <a:lnTo>
                    <a:pt x="0" y="72"/>
                  </a:lnTo>
                  <a:lnTo>
                    <a:pt x="2" y="68"/>
                  </a:lnTo>
                  <a:lnTo>
                    <a:pt x="8" y="60"/>
                  </a:lnTo>
                  <a:lnTo>
                    <a:pt x="20" y="50"/>
                  </a:lnTo>
                  <a:lnTo>
                    <a:pt x="22" y="46"/>
                  </a:lnTo>
                  <a:lnTo>
                    <a:pt x="22" y="42"/>
                  </a:lnTo>
                  <a:lnTo>
                    <a:pt x="22" y="40"/>
                  </a:lnTo>
                  <a:lnTo>
                    <a:pt x="20" y="38"/>
                  </a:lnTo>
                  <a:lnTo>
                    <a:pt x="18" y="36"/>
                  </a:lnTo>
                  <a:lnTo>
                    <a:pt x="16" y="34"/>
                  </a:lnTo>
                  <a:lnTo>
                    <a:pt x="18" y="30"/>
                  </a:lnTo>
                  <a:lnTo>
                    <a:pt x="20" y="28"/>
                  </a:lnTo>
                  <a:lnTo>
                    <a:pt x="22" y="26"/>
                  </a:lnTo>
                  <a:lnTo>
                    <a:pt x="22" y="22"/>
                  </a:lnTo>
                  <a:lnTo>
                    <a:pt x="24" y="22"/>
                  </a:lnTo>
                  <a:lnTo>
                    <a:pt x="24" y="16"/>
                  </a:lnTo>
                  <a:lnTo>
                    <a:pt x="22" y="12"/>
                  </a:lnTo>
                  <a:lnTo>
                    <a:pt x="20" y="6"/>
                  </a:lnTo>
                  <a:lnTo>
                    <a:pt x="22" y="0"/>
                  </a:lnTo>
                  <a:lnTo>
                    <a:pt x="24" y="0"/>
                  </a:lnTo>
                  <a:lnTo>
                    <a:pt x="30" y="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85" name="Freeform 123"/>
            <p:cNvSpPr>
              <a:spLocks noChangeArrowheads="1"/>
            </p:cNvSpPr>
            <p:nvPr/>
          </p:nvSpPr>
          <p:spPr bwMode="auto">
            <a:xfrm>
              <a:off x="3907887" y="2317715"/>
              <a:ext cx="42665" cy="54425"/>
            </a:xfrm>
            <a:custGeom>
              <a:avLst/>
              <a:gdLst>
                <a:gd name="T0" fmla="*/ 2147483646 w 30"/>
                <a:gd name="T1" fmla="*/ 2147483646 h 34"/>
                <a:gd name="T2" fmla="*/ 2147483646 w 30"/>
                <a:gd name="T3" fmla="*/ 2147483646 h 34"/>
                <a:gd name="T4" fmla="*/ 2147483646 w 30"/>
                <a:gd name="T5" fmla="*/ 2147483646 h 34"/>
                <a:gd name="T6" fmla="*/ 2147483646 w 30"/>
                <a:gd name="T7" fmla="*/ 2147483646 h 34"/>
                <a:gd name="T8" fmla="*/ 2147483646 w 30"/>
                <a:gd name="T9" fmla="*/ 2147483646 h 34"/>
                <a:gd name="T10" fmla="*/ 2147483646 w 30"/>
                <a:gd name="T11" fmla="*/ 2147483646 h 34"/>
                <a:gd name="T12" fmla="*/ 2147483646 w 30"/>
                <a:gd name="T13" fmla="*/ 2147483646 h 34"/>
                <a:gd name="T14" fmla="*/ 2147483646 w 30"/>
                <a:gd name="T15" fmla="*/ 0 h 34"/>
                <a:gd name="T16" fmla="*/ 2147483646 w 30"/>
                <a:gd name="T17" fmla="*/ 2147483646 h 34"/>
                <a:gd name="T18" fmla="*/ 2147483646 w 30"/>
                <a:gd name="T19" fmla="*/ 2147483646 h 34"/>
                <a:gd name="T20" fmla="*/ 2147483646 w 30"/>
                <a:gd name="T21" fmla="*/ 2147483646 h 34"/>
                <a:gd name="T22" fmla="*/ 2147483646 w 30"/>
                <a:gd name="T23" fmla="*/ 2147483646 h 34"/>
                <a:gd name="T24" fmla="*/ 2147483646 w 30"/>
                <a:gd name="T25" fmla="*/ 2147483646 h 34"/>
                <a:gd name="T26" fmla="*/ 0 w 30"/>
                <a:gd name="T27" fmla="*/ 2147483646 h 34"/>
                <a:gd name="T28" fmla="*/ 0 w 30"/>
                <a:gd name="T29" fmla="*/ 2147483646 h 34"/>
                <a:gd name="T30" fmla="*/ 0 w 30"/>
                <a:gd name="T31" fmla="*/ 2147483646 h 34"/>
                <a:gd name="T32" fmla="*/ 0 w 30"/>
                <a:gd name="T33" fmla="*/ 2147483646 h 34"/>
                <a:gd name="T34" fmla="*/ 2147483646 w 30"/>
                <a:gd name="T35" fmla="*/ 2147483646 h 34"/>
                <a:gd name="T36" fmla="*/ 2147483646 w 30"/>
                <a:gd name="T37" fmla="*/ 2147483646 h 34"/>
                <a:gd name="T38" fmla="*/ 2147483646 w 30"/>
                <a:gd name="T39" fmla="*/ 2147483646 h 34"/>
                <a:gd name="T40" fmla="*/ 2147483646 w 30"/>
                <a:gd name="T41" fmla="*/ 2147483646 h 34"/>
                <a:gd name="T42" fmla="*/ 2147483646 w 30"/>
                <a:gd name="T43" fmla="*/ 2147483646 h 34"/>
                <a:gd name="T44" fmla="*/ 2147483646 w 30"/>
                <a:gd name="T45" fmla="*/ 2147483646 h 3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0"/>
                <a:gd name="T70" fmla="*/ 0 h 34"/>
                <a:gd name="T71" fmla="*/ 30 w 30"/>
                <a:gd name="T72" fmla="*/ 34 h 34"/>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0" h="34">
                  <a:moveTo>
                    <a:pt x="26" y="28"/>
                  </a:moveTo>
                  <a:lnTo>
                    <a:pt x="28" y="26"/>
                  </a:lnTo>
                  <a:lnTo>
                    <a:pt x="28" y="22"/>
                  </a:lnTo>
                  <a:lnTo>
                    <a:pt x="30" y="22"/>
                  </a:lnTo>
                  <a:lnTo>
                    <a:pt x="30" y="16"/>
                  </a:lnTo>
                  <a:lnTo>
                    <a:pt x="28" y="12"/>
                  </a:lnTo>
                  <a:lnTo>
                    <a:pt x="26" y="6"/>
                  </a:lnTo>
                  <a:lnTo>
                    <a:pt x="28" y="0"/>
                  </a:lnTo>
                  <a:lnTo>
                    <a:pt x="24" y="2"/>
                  </a:lnTo>
                  <a:lnTo>
                    <a:pt x="22" y="4"/>
                  </a:lnTo>
                  <a:lnTo>
                    <a:pt x="18" y="10"/>
                  </a:lnTo>
                  <a:lnTo>
                    <a:pt x="8" y="10"/>
                  </a:lnTo>
                  <a:lnTo>
                    <a:pt x="2" y="18"/>
                  </a:lnTo>
                  <a:lnTo>
                    <a:pt x="0" y="24"/>
                  </a:lnTo>
                  <a:lnTo>
                    <a:pt x="0" y="30"/>
                  </a:lnTo>
                  <a:lnTo>
                    <a:pt x="0" y="32"/>
                  </a:lnTo>
                  <a:lnTo>
                    <a:pt x="0" y="34"/>
                  </a:lnTo>
                  <a:lnTo>
                    <a:pt x="12" y="34"/>
                  </a:lnTo>
                  <a:lnTo>
                    <a:pt x="14" y="30"/>
                  </a:lnTo>
                  <a:lnTo>
                    <a:pt x="14" y="28"/>
                  </a:lnTo>
                  <a:lnTo>
                    <a:pt x="16" y="26"/>
                  </a:lnTo>
                  <a:lnTo>
                    <a:pt x="26" y="26"/>
                  </a:lnTo>
                  <a:lnTo>
                    <a:pt x="26" y="2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86" name="Freeform 124"/>
            <p:cNvSpPr>
              <a:spLocks noChangeArrowheads="1"/>
            </p:cNvSpPr>
            <p:nvPr/>
          </p:nvSpPr>
          <p:spPr bwMode="auto">
            <a:xfrm>
              <a:off x="3907887" y="2361520"/>
              <a:ext cx="40359" cy="65044"/>
            </a:xfrm>
            <a:custGeom>
              <a:avLst/>
              <a:gdLst>
                <a:gd name="T0" fmla="*/ 0 w 28"/>
                <a:gd name="T1" fmla="*/ 2147483646 h 42"/>
                <a:gd name="T2" fmla="*/ 2147483646 w 28"/>
                <a:gd name="T3" fmla="*/ 2147483646 h 42"/>
                <a:gd name="T4" fmla="*/ 2147483646 w 28"/>
                <a:gd name="T5" fmla="*/ 2147483646 h 42"/>
                <a:gd name="T6" fmla="*/ 2147483646 w 28"/>
                <a:gd name="T7" fmla="*/ 2147483646 h 42"/>
                <a:gd name="T8" fmla="*/ 2147483646 w 28"/>
                <a:gd name="T9" fmla="*/ 2147483646 h 42"/>
                <a:gd name="T10" fmla="*/ 2147483646 w 28"/>
                <a:gd name="T11" fmla="*/ 2147483646 h 42"/>
                <a:gd name="T12" fmla="*/ 2147483646 w 28"/>
                <a:gd name="T13" fmla="*/ 2147483646 h 42"/>
                <a:gd name="T14" fmla="*/ 2147483646 w 28"/>
                <a:gd name="T15" fmla="*/ 2147483646 h 42"/>
                <a:gd name="T16" fmla="*/ 2147483646 w 28"/>
                <a:gd name="T17" fmla="*/ 2147483646 h 42"/>
                <a:gd name="T18" fmla="*/ 2147483646 w 28"/>
                <a:gd name="T19" fmla="*/ 2147483646 h 42"/>
                <a:gd name="T20" fmla="*/ 2147483646 w 28"/>
                <a:gd name="T21" fmla="*/ 2147483646 h 42"/>
                <a:gd name="T22" fmla="*/ 2147483646 w 28"/>
                <a:gd name="T23" fmla="*/ 2147483646 h 42"/>
                <a:gd name="T24" fmla="*/ 2147483646 w 28"/>
                <a:gd name="T25" fmla="*/ 2147483646 h 42"/>
                <a:gd name="T26" fmla="*/ 2147483646 w 28"/>
                <a:gd name="T27" fmla="*/ 2147483646 h 42"/>
                <a:gd name="T28" fmla="*/ 2147483646 w 28"/>
                <a:gd name="T29" fmla="*/ 2147483646 h 42"/>
                <a:gd name="T30" fmla="*/ 2147483646 w 28"/>
                <a:gd name="T31" fmla="*/ 2147483646 h 42"/>
                <a:gd name="T32" fmla="*/ 2147483646 w 28"/>
                <a:gd name="T33" fmla="*/ 2147483646 h 42"/>
                <a:gd name="T34" fmla="*/ 2147483646 w 28"/>
                <a:gd name="T35" fmla="*/ 2147483646 h 42"/>
                <a:gd name="T36" fmla="*/ 2147483646 w 28"/>
                <a:gd name="T37" fmla="*/ 2147483646 h 42"/>
                <a:gd name="T38" fmla="*/ 2147483646 w 28"/>
                <a:gd name="T39" fmla="*/ 0 h 42"/>
                <a:gd name="T40" fmla="*/ 2147483646 w 28"/>
                <a:gd name="T41" fmla="*/ 0 h 42"/>
                <a:gd name="T42" fmla="*/ 2147483646 w 28"/>
                <a:gd name="T43" fmla="*/ 2147483646 h 42"/>
                <a:gd name="T44" fmla="*/ 2147483646 w 28"/>
                <a:gd name="T45" fmla="*/ 2147483646 h 42"/>
                <a:gd name="T46" fmla="*/ 2147483646 w 28"/>
                <a:gd name="T47" fmla="*/ 2147483646 h 42"/>
                <a:gd name="T48" fmla="*/ 0 w 28"/>
                <a:gd name="T49" fmla="*/ 2147483646 h 42"/>
                <a:gd name="T50" fmla="*/ 0 w 28"/>
                <a:gd name="T51" fmla="*/ 2147483646 h 42"/>
                <a:gd name="T52" fmla="*/ 0 w 28"/>
                <a:gd name="T53" fmla="*/ 2147483646 h 42"/>
                <a:gd name="T54" fmla="*/ 0 w 28"/>
                <a:gd name="T55" fmla="*/ 2147483646 h 4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8"/>
                <a:gd name="T85" fmla="*/ 0 h 42"/>
                <a:gd name="T86" fmla="*/ 28 w 28"/>
                <a:gd name="T87" fmla="*/ 42 h 4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8" h="42">
                  <a:moveTo>
                    <a:pt x="0" y="8"/>
                  </a:moveTo>
                  <a:lnTo>
                    <a:pt x="2" y="12"/>
                  </a:lnTo>
                  <a:lnTo>
                    <a:pt x="6" y="14"/>
                  </a:lnTo>
                  <a:lnTo>
                    <a:pt x="6" y="16"/>
                  </a:lnTo>
                  <a:lnTo>
                    <a:pt x="4" y="20"/>
                  </a:lnTo>
                  <a:lnTo>
                    <a:pt x="4" y="24"/>
                  </a:lnTo>
                  <a:lnTo>
                    <a:pt x="4" y="28"/>
                  </a:lnTo>
                  <a:lnTo>
                    <a:pt x="6" y="34"/>
                  </a:lnTo>
                  <a:lnTo>
                    <a:pt x="8" y="42"/>
                  </a:lnTo>
                  <a:lnTo>
                    <a:pt x="14" y="34"/>
                  </a:lnTo>
                  <a:lnTo>
                    <a:pt x="22" y="28"/>
                  </a:lnTo>
                  <a:lnTo>
                    <a:pt x="26" y="24"/>
                  </a:lnTo>
                  <a:lnTo>
                    <a:pt x="28" y="20"/>
                  </a:lnTo>
                  <a:lnTo>
                    <a:pt x="28" y="16"/>
                  </a:lnTo>
                  <a:lnTo>
                    <a:pt x="28" y="14"/>
                  </a:lnTo>
                  <a:lnTo>
                    <a:pt x="26" y="12"/>
                  </a:lnTo>
                  <a:lnTo>
                    <a:pt x="24" y="10"/>
                  </a:lnTo>
                  <a:lnTo>
                    <a:pt x="22" y="8"/>
                  </a:lnTo>
                  <a:lnTo>
                    <a:pt x="24" y="2"/>
                  </a:lnTo>
                  <a:lnTo>
                    <a:pt x="26" y="0"/>
                  </a:lnTo>
                  <a:lnTo>
                    <a:pt x="16" y="0"/>
                  </a:lnTo>
                  <a:lnTo>
                    <a:pt x="14" y="2"/>
                  </a:lnTo>
                  <a:lnTo>
                    <a:pt x="14" y="4"/>
                  </a:lnTo>
                  <a:lnTo>
                    <a:pt x="12" y="8"/>
                  </a:lnTo>
                  <a:lnTo>
                    <a:pt x="0" y="8"/>
                  </a:lnTo>
                  <a:lnTo>
                    <a:pt x="0" y="6"/>
                  </a:lnTo>
                  <a:lnTo>
                    <a:pt x="0" y="4"/>
                  </a:lnTo>
                  <a:lnTo>
                    <a:pt x="0" y="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87" name="Freeform 125"/>
            <p:cNvSpPr>
              <a:spLocks noChangeArrowheads="1"/>
            </p:cNvSpPr>
            <p:nvPr/>
          </p:nvSpPr>
          <p:spPr bwMode="auto">
            <a:xfrm>
              <a:off x="3519291" y="2138509"/>
              <a:ext cx="434722" cy="545579"/>
            </a:xfrm>
            <a:custGeom>
              <a:avLst/>
              <a:gdLst>
                <a:gd name="T0" fmla="*/ 2147483646 w 298"/>
                <a:gd name="T1" fmla="*/ 2147483646 h 346"/>
                <a:gd name="T2" fmla="*/ 2147483646 w 298"/>
                <a:gd name="T3" fmla="*/ 2147483646 h 346"/>
                <a:gd name="T4" fmla="*/ 2147483646 w 298"/>
                <a:gd name="T5" fmla="*/ 2147483646 h 346"/>
                <a:gd name="T6" fmla="*/ 2147483646 w 298"/>
                <a:gd name="T7" fmla="*/ 2147483646 h 346"/>
                <a:gd name="T8" fmla="*/ 2147483646 w 298"/>
                <a:gd name="T9" fmla="*/ 2147483646 h 346"/>
                <a:gd name="T10" fmla="*/ 2147483646 w 298"/>
                <a:gd name="T11" fmla="*/ 2147483646 h 346"/>
                <a:gd name="T12" fmla="*/ 2147483646 w 298"/>
                <a:gd name="T13" fmla="*/ 2147483646 h 346"/>
                <a:gd name="T14" fmla="*/ 2147483646 w 298"/>
                <a:gd name="T15" fmla="*/ 2147483646 h 346"/>
                <a:gd name="T16" fmla="*/ 2147483646 w 298"/>
                <a:gd name="T17" fmla="*/ 2147483646 h 346"/>
                <a:gd name="T18" fmla="*/ 2147483646 w 298"/>
                <a:gd name="T19" fmla="*/ 2147483646 h 346"/>
                <a:gd name="T20" fmla="*/ 2147483646 w 298"/>
                <a:gd name="T21" fmla="*/ 2147483646 h 346"/>
                <a:gd name="T22" fmla="*/ 2147483646 w 298"/>
                <a:gd name="T23" fmla="*/ 2147483646 h 346"/>
                <a:gd name="T24" fmla="*/ 2147483646 w 298"/>
                <a:gd name="T25" fmla="*/ 2147483646 h 346"/>
                <a:gd name="T26" fmla="*/ 2147483646 w 298"/>
                <a:gd name="T27" fmla="*/ 2147483646 h 346"/>
                <a:gd name="T28" fmla="*/ 2147483646 w 298"/>
                <a:gd name="T29" fmla="*/ 2147483646 h 346"/>
                <a:gd name="T30" fmla="*/ 2147483646 w 298"/>
                <a:gd name="T31" fmla="*/ 2147483646 h 346"/>
                <a:gd name="T32" fmla="*/ 2147483646 w 298"/>
                <a:gd name="T33" fmla="*/ 2147483646 h 346"/>
                <a:gd name="T34" fmla="*/ 2147483646 w 298"/>
                <a:gd name="T35" fmla="*/ 2147483646 h 346"/>
                <a:gd name="T36" fmla="*/ 2147483646 w 298"/>
                <a:gd name="T37" fmla="*/ 2147483646 h 346"/>
                <a:gd name="T38" fmla="*/ 2147483646 w 298"/>
                <a:gd name="T39" fmla="*/ 2147483646 h 346"/>
                <a:gd name="T40" fmla="*/ 0 w 298"/>
                <a:gd name="T41" fmla="*/ 2147483646 h 346"/>
                <a:gd name="T42" fmla="*/ 2147483646 w 298"/>
                <a:gd name="T43" fmla="*/ 2147483646 h 346"/>
                <a:gd name="T44" fmla="*/ 2147483646 w 298"/>
                <a:gd name="T45" fmla="*/ 2147483646 h 346"/>
                <a:gd name="T46" fmla="*/ 2147483646 w 298"/>
                <a:gd name="T47" fmla="*/ 2147483646 h 346"/>
                <a:gd name="T48" fmla="*/ 2147483646 w 298"/>
                <a:gd name="T49" fmla="*/ 2147483646 h 346"/>
                <a:gd name="T50" fmla="*/ 2147483646 w 298"/>
                <a:gd name="T51" fmla="*/ 2147483646 h 346"/>
                <a:gd name="T52" fmla="*/ 2147483646 w 298"/>
                <a:gd name="T53" fmla="*/ 2147483646 h 346"/>
                <a:gd name="T54" fmla="*/ 2147483646 w 298"/>
                <a:gd name="T55" fmla="*/ 2147483646 h 346"/>
                <a:gd name="T56" fmla="*/ 2147483646 w 298"/>
                <a:gd name="T57" fmla="*/ 2147483646 h 346"/>
                <a:gd name="T58" fmla="*/ 2147483646 w 298"/>
                <a:gd name="T59" fmla="*/ 2147483646 h 346"/>
                <a:gd name="T60" fmla="*/ 2147483646 w 298"/>
                <a:gd name="T61" fmla="*/ 2147483646 h 346"/>
                <a:gd name="T62" fmla="*/ 2147483646 w 298"/>
                <a:gd name="T63" fmla="*/ 2147483646 h 346"/>
                <a:gd name="T64" fmla="*/ 2147483646 w 298"/>
                <a:gd name="T65" fmla="*/ 2147483646 h 346"/>
                <a:gd name="T66" fmla="*/ 2147483646 w 298"/>
                <a:gd name="T67" fmla="*/ 2147483646 h 346"/>
                <a:gd name="T68" fmla="*/ 2147483646 w 298"/>
                <a:gd name="T69" fmla="*/ 2147483646 h 346"/>
                <a:gd name="T70" fmla="*/ 2147483646 w 298"/>
                <a:gd name="T71" fmla="*/ 2147483646 h 346"/>
                <a:gd name="T72" fmla="*/ 2147483646 w 298"/>
                <a:gd name="T73" fmla="*/ 2147483646 h 346"/>
                <a:gd name="T74" fmla="*/ 2147483646 w 298"/>
                <a:gd name="T75" fmla="*/ 2147483646 h 346"/>
                <a:gd name="T76" fmla="*/ 2147483646 w 298"/>
                <a:gd name="T77" fmla="*/ 2147483646 h 346"/>
                <a:gd name="T78" fmla="*/ 2147483646 w 298"/>
                <a:gd name="T79" fmla="*/ 2147483646 h 346"/>
                <a:gd name="T80" fmla="*/ 2147483646 w 298"/>
                <a:gd name="T81" fmla="*/ 2147483646 h 346"/>
                <a:gd name="T82" fmla="*/ 2147483646 w 298"/>
                <a:gd name="T83" fmla="*/ 2147483646 h 346"/>
                <a:gd name="T84" fmla="*/ 2147483646 w 298"/>
                <a:gd name="T85" fmla="*/ 2147483646 h 346"/>
                <a:gd name="T86" fmla="*/ 2147483646 w 298"/>
                <a:gd name="T87" fmla="*/ 2147483646 h 346"/>
                <a:gd name="T88" fmla="*/ 2147483646 w 298"/>
                <a:gd name="T89" fmla="*/ 2147483646 h 346"/>
                <a:gd name="T90" fmla="*/ 2147483646 w 298"/>
                <a:gd name="T91" fmla="*/ 2147483646 h 346"/>
                <a:gd name="T92" fmla="*/ 2147483646 w 298"/>
                <a:gd name="T93" fmla="*/ 2147483646 h 346"/>
                <a:gd name="T94" fmla="*/ 2147483646 w 298"/>
                <a:gd name="T95" fmla="*/ 2147483646 h 346"/>
                <a:gd name="T96" fmla="*/ 2147483646 w 298"/>
                <a:gd name="T97" fmla="*/ 2147483646 h 346"/>
                <a:gd name="T98" fmla="*/ 2147483646 w 298"/>
                <a:gd name="T99" fmla="*/ 2147483646 h 346"/>
                <a:gd name="T100" fmla="*/ 2147483646 w 298"/>
                <a:gd name="T101" fmla="*/ 2147483646 h 346"/>
                <a:gd name="T102" fmla="*/ 2147483646 w 298"/>
                <a:gd name="T103" fmla="*/ 2147483646 h 346"/>
                <a:gd name="T104" fmla="*/ 2147483646 w 298"/>
                <a:gd name="T105" fmla="*/ 2147483646 h 346"/>
                <a:gd name="T106" fmla="*/ 2147483646 w 298"/>
                <a:gd name="T107" fmla="*/ 2147483646 h 346"/>
                <a:gd name="T108" fmla="*/ 2147483646 w 298"/>
                <a:gd name="T109" fmla="*/ 2147483646 h 346"/>
                <a:gd name="T110" fmla="*/ 2147483646 w 298"/>
                <a:gd name="T111" fmla="*/ 2147483646 h 346"/>
                <a:gd name="T112" fmla="*/ 2147483646 w 298"/>
                <a:gd name="T113" fmla="*/ 2147483646 h 346"/>
                <a:gd name="T114" fmla="*/ 2147483646 w 298"/>
                <a:gd name="T115" fmla="*/ 2147483646 h 34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98"/>
                <a:gd name="T175" fmla="*/ 0 h 346"/>
                <a:gd name="T176" fmla="*/ 298 w 298"/>
                <a:gd name="T177" fmla="*/ 346 h 34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98" h="346">
                  <a:moveTo>
                    <a:pt x="290" y="248"/>
                  </a:moveTo>
                  <a:lnTo>
                    <a:pt x="280" y="250"/>
                  </a:lnTo>
                  <a:lnTo>
                    <a:pt x="270" y="256"/>
                  </a:lnTo>
                  <a:lnTo>
                    <a:pt x="264" y="258"/>
                  </a:lnTo>
                  <a:lnTo>
                    <a:pt x="260" y="262"/>
                  </a:lnTo>
                  <a:lnTo>
                    <a:pt x="258" y="266"/>
                  </a:lnTo>
                  <a:lnTo>
                    <a:pt x="256" y="272"/>
                  </a:lnTo>
                  <a:lnTo>
                    <a:pt x="256" y="310"/>
                  </a:lnTo>
                  <a:lnTo>
                    <a:pt x="258" y="318"/>
                  </a:lnTo>
                  <a:lnTo>
                    <a:pt x="260" y="320"/>
                  </a:lnTo>
                  <a:lnTo>
                    <a:pt x="266" y="324"/>
                  </a:lnTo>
                  <a:lnTo>
                    <a:pt x="276" y="324"/>
                  </a:lnTo>
                  <a:lnTo>
                    <a:pt x="276" y="336"/>
                  </a:lnTo>
                  <a:lnTo>
                    <a:pt x="274" y="340"/>
                  </a:lnTo>
                  <a:lnTo>
                    <a:pt x="272" y="344"/>
                  </a:lnTo>
                  <a:lnTo>
                    <a:pt x="268" y="346"/>
                  </a:lnTo>
                  <a:lnTo>
                    <a:pt x="266" y="346"/>
                  </a:lnTo>
                  <a:lnTo>
                    <a:pt x="262" y="338"/>
                  </a:lnTo>
                  <a:lnTo>
                    <a:pt x="258" y="334"/>
                  </a:lnTo>
                  <a:lnTo>
                    <a:pt x="248" y="326"/>
                  </a:lnTo>
                  <a:lnTo>
                    <a:pt x="242" y="320"/>
                  </a:lnTo>
                  <a:lnTo>
                    <a:pt x="238" y="318"/>
                  </a:lnTo>
                  <a:lnTo>
                    <a:pt x="238" y="314"/>
                  </a:lnTo>
                  <a:lnTo>
                    <a:pt x="232" y="316"/>
                  </a:lnTo>
                  <a:lnTo>
                    <a:pt x="230" y="318"/>
                  </a:lnTo>
                  <a:lnTo>
                    <a:pt x="228" y="318"/>
                  </a:lnTo>
                  <a:lnTo>
                    <a:pt x="224" y="320"/>
                  </a:lnTo>
                  <a:lnTo>
                    <a:pt x="218" y="318"/>
                  </a:lnTo>
                  <a:lnTo>
                    <a:pt x="212" y="316"/>
                  </a:lnTo>
                  <a:lnTo>
                    <a:pt x="208" y="312"/>
                  </a:lnTo>
                  <a:lnTo>
                    <a:pt x="206" y="308"/>
                  </a:lnTo>
                  <a:lnTo>
                    <a:pt x="190" y="302"/>
                  </a:lnTo>
                  <a:lnTo>
                    <a:pt x="186" y="300"/>
                  </a:lnTo>
                  <a:lnTo>
                    <a:pt x="178" y="300"/>
                  </a:lnTo>
                  <a:lnTo>
                    <a:pt x="170" y="300"/>
                  </a:lnTo>
                  <a:lnTo>
                    <a:pt x="166" y="302"/>
                  </a:lnTo>
                  <a:lnTo>
                    <a:pt x="162" y="302"/>
                  </a:lnTo>
                  <a:lnTo>
                    <a:pt x="156" y="300"/>
                  </a:lnTo>
                  <a:lnTo>
                    <a:pt x="158" y="294"/>
                  </a:lnTo>
                  <a:lnTo>
                    <a:pt x="158" y="290"/>
                  </a:lnTo>
                  <a:lnTo>
                    <a:pt x="156" y="282"/>
                  </a:lnTo>
                  <a:lnTo>
                    <a:pt x="152" y="280"/>
                  </a:lnTo>
                  <a:lnTo>
                    <a:pt x="152" y="276"/>
                  </a:lnTo>
                  <a:lnTo>
                    <a:pt x="154" y="254"/>
                  </a:lnTo>
                  <a:lnTo>
                    <a:pt x="152" y="232"/>
                  </a:lnTo>
                  <a:lnTo>
                    <a:pt x="146" y="234"/>
                  </a:lnTo>
                  <a:lnTo>
                    <a:pt x="138" y="234"/>
                  </a:lnTo>
                  <a:lnTo>
                    <a:pt x="134" y="232"/>
                  </a:lnTo>
                  <a:lnTo>
                    <a:pt x="132" y="230"/>
                  </a:lnTo>
                  <a:lnTo>
                    <a:pt x="130" y="228"/>
                  </a:lnTo>
                  <a:lnTo>
                    <a:pt x="110" y="228"/>
                  </a:lnTo>
                  <a:lnTo>
                    <a:pt x="110" y="236"/>
                  </a:lnTo>
                  <a:lnTo>
                    <a:pt x="108" y="240"/>
                  </a:lnTo>
                  <a:lnTo>
                    <a:pt x="106" y="242"/>
                  </a:lnTo>
                  <a:lnTo>
                    <a:pt x="98" y="242"/>
                  </a:lnTo>
                  <a:lnTo>
                    <a:pt x="86" y="242"/>
                  </a:lnTo>
                  <a:lnTo>
                    <a:pt x="82" y="242"/>
                  </a:lnTo>
                  <a:lnTo>
                    <a:pt x="80" y="240"/>
                  </a:lnTo>
                  <a:lnTo>
                    <a:pt x="72" y="232"/>
                  </a:lnTo>
                  <a:lnTo>
                    <a:pt x="66" y="220"/>
                  </a:lnTo>
                  <a:lnTo>
                    <a:pt x="66" y="208"/>
                  </a:lnTo>
                  <a:lnTo>
                    <a:pt x="2" y="208"/>
                  </a:lnTo>
                  <a:lnTo>
                    <a:pt x="0" y="202"/>
                  </a:lnTo>
                  <a:lnTo>
                    <a:pt x="2" y="190"/>
                  </a:lnTo>
                  <a:lnTo>
                    <a:pt x="4" y="186"/>
                  </a:lnTo>
                  <a:lnTo>
                    <a:pt x="8" y="184"/>
                  </a:lnTo>
                  <a:lnTo>
                    <a:pt x="14" y="184"/>
                  </a:lnTo>
                  <a:lnTo>
                    <a:pt x="16" y="184"/>
                  </a:lnTo>
                  <a:lnTo>
                    <a:pt x="20" y="184"/>
                  </a:lnTo>
                  <a:lnTo>
                    <a:pt x="22" y="182"/>
                  </a:lnTo>
                  <a:lnTo>
                    <a:pt x="24" y="180"/>
                  </a:lnTo>
                  <a:lnTo>
                    <a:pt x="26" y="180"/>
                  </a:lnTo>
                  <a:lnTo>
                    <a:pt x="30" y="180"/>
                  </a:lnTo>
                  <a:lnTo>
                    <a:pt x="30" y="184"/>
                  </a:lnTo>
                  <a:lnTo>
                    <a:pt x="32" y="184"/>
                  </a:lnTo>
                  <a:lnTo>
                    <a:pt x="36" y="184"/>
                  </a:lnTo>
                  <a:lnTo>
                    <a:pt x="42" y="184"/>
                  </a:lnTo>
                  <a:lnTo>
                    <a:pt x="46" y="182"/>
                  </a:lnTo>
                  <a:lnTo>
                    <a:pt x="50" y="176"/>
                  </a:lnTo>
                  <a:lnTo>
                    <a:pt x="52" y="168"/>
                  </a:lnTo>
                  <a:lnTo>
                    <a:pt x="56" y="156"/>
                  </a:lnTo>
                  <a:lnTo>
                    <a:pt x="56" y="142"/>
                  </a:lnTo>
                  <a:lnTo>
                    <a:pt x="60" y="140"/>
                  </a:lnTo>
                  <a:lnTo>
                    <a:pt x="64" y="136"/>
                  </a:lnTo>
                  <a:lnTo>
                    <a:pt x="66" y="126"/>
                  </a:lnTo>
                  <a:lnTo>
                    <a:pt x="70" y="122"/>
                  </a:lnTo>
                  <a:lnTo>
                    <a:pt x="74" y="118"/>
                  </a:lnTo>
                  <a:lnTo>
                    <a:pt x="78" y="116"/>
                  </a:lnTo>
                  <a:lnTo>
                    <a:pt x="80" y="112"/>
                  </a:lnTo>
                  <a:lnTo>
                    <a:pt x="82" y="108"/>
                  </a:lnTo>
                  <a:lnTo>
                    <a:pt x="80" y="104"/>
                  </a:lnTo>
                  <a:lnTo>
                    <a:pt x="80" y="102"/>
                  </a:lnTo>
                  <a:lnTo>
                    <a:pt x="80" y="98"/>
                  </a:lnTo>
                  <a:lnTo>
                    <a:pt x="92" y="68"/>
                  </a:lnTo>
                  <a:lnTo>
                    <a:pt x="96" y="54"/>
                  </a:lnTo>
                  <a:lnTo>
                    <a:pt x="98" y="44"/>
                  </a:lnTo>
                  <a:lnTo>
                    <a:pt x="96" y="40"/>
                  </a:lnTo>
                  <a:lnTo>
                    <a:pt x="96" y="38"/>
                  </a:lnTo>
                  <a:lnTo>
                    <a:pt x="94" y="36"/>
                  </a:lnTo>
                  <a:lnTo>
                    <a:pt x="94" y="34"/>
                  </a:lnTo>
                  <a:lnTo>
                    <a:pt x="96" y="24"/>
                  </a:lnTo>
                  <a:lnTo>
                    <a:pt x="98" y="16"/>
                  </a:lnTo>
                  <a:lnTo>
                    <a:pt x="100" y="12"/>
                  </a:lnTo>
                  <a:lnTo>
                    <a:pt x="104" y="10"/>
                  </a:lnTo>
                  <a:lnTo>
                    <a:pt x="108" y="6"/>
                  </a:lnTo>
                  <a:lnTo>
                    <a:pt x="110" y="6"/>
                  </a:lnTo>
                  <a:lnTo>
                    <a:pt x="116" y="6"/>
                  </a:lnTo>
                  <a:lnTo>
                    <a:pt x="122" y="8"/>
                  </a:lnTo>
                  <a:lnTo>
                    <a:pt x="134" y="14"/>
                  </a:lnTo>
                  <a:lnTo>
                    <a:pt x="144" y="20"/>
                  </a:lnTo>
                  <a:lnTo>
                    <a:pt x="152" y="20"/>
                  </a:lnTo>
                  <a:lnTo>
                    <a:pt x="160" y="20"/>
                  </a:lnTo>
                  <a:lnTo>
                    <a:pt x="162" y="20"/>
                  </a:lnTo>
                  <a:lnTo>
                    <a:pt x="162" y="18"/>
                  </a:lnTo>
                  <a:lnTo>
                    <a:pt x="164" y="14"/>
                  </a:lnTo>
                  <a:lnTo>
                    <a:pt x="166" y="12"/>
                  </a:lnTo>
                  <a:lnTo>
                    <a:pt x="170" y="14"/>
                  </a:lnTo>
                  <a:lnTo>
                    <a:pt x="172" y="14"/>
                  </a:lnTo>
                  <a:lnTo>
                    <a:pt x="178" y="12"/>
                  </a:lnTo>
                  <a:lnTo>
                    <a:pt x="182" y="10"/>
                  </a:lnTo>
                  <a:lnTo>
                    <a:pt x="188" y="8"/>
                  </a:lnTo>
                  <a:lnTo>
                    <a:pt x="192" y="8"/>
                  </a:lnTo>
                  <a:lnTo>
                    <a:pt x="204" y="8"/>
                  </a:lnTo>
                  <a:lnTo>
                    <a:pt x="206" y="2"/>
                  </a:lnTo>
                  <a:lnTo>
                    <a:pt x="210" y="0"/>
                  </a:lnTo>
                  <a:lnTo>
                    <a:pt x="216" y="2"/>
                  </a:lnTo>
                  <a:lnTo>
                    <a:pt x="224" y="4"/>
                  </a:lnTo>
                  <a:lnTo>
                    <a:pt x="236" y="4"/>
                  </a:lnTo>
                  <a:lnTo>
                    <a:pt x="246" y="14"/>
                  </a:lnTo>
                  <a:lnTo>
                    <a:pt x="252" y="16"/>
                  </a:lnTo>
                  <a:lnTo>
                    <a:pt x="260" y="20"/>
                  </a:lnTo>
                  <a:lnTo>
                    <a:pt x="260" y="16"/>
                  </a:lnTo>
                  <a:lnTo>
                    <a:pt x="264" y="16"/>
                  </a:lnTo>
                  <a:lnTo>
                    <a:pt x="268" y="20"/>
                  </a:lnTo>
                  <a:lnTo>
                    <a:pt x="272" y="16"/>
                  </a:lnTo>
                  <a:lnTo>
                    <a:pt x="280" y="16"/>
                  </a:lnTo>
                  <a:lnTo>
                    <a:pt x="282" y="20"/>
                  </a:lnTo>
                  <a:lnTo>
                    <a:pt x="284" y="24"/>
                  </a:lnTo>
                  <a:lnTo>
                    <a:pt x="294" y="32"/>
                  </a:lnTo>
                  <a:lnTo>
                    <a:pt x="296" y="44"/>
                  </a:lnTo>
                  <a:lnTo>
                    <a:pt x="296" y="50"/>
                  </a:lnTo>
                  <a:lnTo>
                    <a:pt x="298" y="54"/>
                  </a:lnTo>
                  <a:lnTo>
                    <a:pt x="298" y="64"/>
                  </a:lnTo>
                  <a:lnTo>
                    <a:pt x="292" y="72"/>
                  </a:lnTo>
                  <a:lnTo>
                    <a:pt x="286" y="80"/>
                  </a:lnTo>
                  <a:lnTo>
                    <a:pt x="280" y="92"/>
                  </a:lnTo>
                  <a:lnTo>
                    <a:pt x="274" y="102"/>
                  </a:lnTo>
                  <a:lnTo>
                    <a:pt x="274" y="124"/>
                  </a:lnTo>
                  <a:lnTo>
                    <a:pt x="272" y="128"/>
                  </a:lnTo>
                  <a:lnTo>
                    <a:pt x="268" y="132"/>
                  </a:lnTo>
                  <a:lnTo>
                    <a:pt x="266" y="138"/>
                  </a:lnTo>
                  <a:lnTo>
                    <a:pt x="266" y="148"/>
                  </a:lnTo>
                  <a:lnTo>
                    <a:pt x="268" y="152"/>
                  </a:lnTo>
                  <a:lnTo>
                    <a:pt x="272" y="154"/>
                  </a:lnTo>
                  <a:lnTo>
                    <a:pt x="272" y="156"/>
                  </a:lnTo>
                  <a:lnTo>
                    <a:pt x="270" y="160"/>
                  </a:lnTo>
                  <a:lnTo>
                    <a:pt x="270" y="164"/>
                  </a:lnTo>
                  <a:lnTo>
                    <a:pt x="270" y="168"/>
                  </a:lnTo>
                  <a:lnTo>
                    <a:pt x="272" y="174"/>
                  </a:lnTo>
                  <a:lnTo>
                    <a:pt x="274" y="182"/>
                  </a:lnTo>
                  <a:lnTo>
                    <a:pt x="272" y="186"/>
                  </a:lnTo>
                  <a:lnTo>
                    <a:pt x="272" y="192"/>
                  </a:lnTo>
                  <a:lnTo>
                    <a:pt x="272" y="196"/>
                  </a:lnTo>
                  <a:lnTo>
                    <a:pt x="272" y="198"/>
                  </a:lnTo>
                  <a:lnTo>
                    <a:pt x="274" y="202"/>
                  </a:lnTo>
                  <a:lnTo>
                    <a:pt x="272" y="206"/>
                  </a:lnTo>
                  <a:lnTo>
                    <a:pt x="272" y="208"/>
                  </a:lnTo>
                  <a:lnTo>
                    <a:pt x="272" y="214"/>
                  </a:lnTo>
                  <a:lnTo>
                    <a:pt x="278" y="218"/>
                  </a:lnTo>
                  <a:lnTo>
                    <a:pt x="282" y="224"/>
                  </a:lnTo>
                  <a:lnTo>
                    <a:pt x="288" y="228"/>
                  </a:lnTo>
                  <a:lnTo>
                    <a:pt x="288" y="234"/>
                  </a:lnTo>
                  <a:lnTo>
                    <a:pt x="290" y="240"/>
                  </a:lnTo>
                  <a:lnTo>
                    <a:pt x="292" y="248"/>
                  </a:lnTo>
                  <a:lnTo>
                    <a:pt x="290" y="24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88" name="Freeform 126"/>
            <p:cNvSpPr>
              <a:spLocks noChangeArrowheads="1"/>
            </p:cNvSpPr>
            <p:nvPr/>
          </p:nvSpPr>
          <p:spPr bwMode="auto">
            <a:xfrm>
              <a:off x="3927491" y="2600460"/>
              <a:ext cx="255990" cy="471243"/>
            </a:xfrm>
            <a:custGeom>
              <a:avLst/>
              <a:gdLst>
                <a:gd name="T0" fmla="*/ 2147483646 w 174"/>
                <a:gd name="T1" fmla="*/ 2147483646 h 298"/>
                <a:gd name="T2" fmla="*/ 2147483646 w 174"/>
                <a:gd name="T3" fmla="*/ 2147483646 h 298"/>
                <a:gd name="T4" fmla="*/ 2147483646 w 174"/>
                <a:gd name="T5" fmla="*/ 2147483646 h 298"/>
                <a:gd name="T6" fmla="*/ 2147483646 w 174"/>
                <a:gd name="T7" fmla="*/ 2147483646 h 298"/>
                <a:gd name="T8" fmla="*/ 2147483646 w 174"/>
                <a:gd name="T9" fmla="*/ 2147483646 h 298"/>
                <a:gd name="T10" fmla="*/ 2147483646 w 174"/>
                <a:gd name="T11" fmla="*/ 2147483646 h 298"/>
                <a:gd name="T12" fmla="*/ 2147483646 w 174"/>
                <a:gd name="T13" fmla="*/ 2147483646 h 298"/>
                <a:gd name="T14" fmla="*/ 2147483646 w 174"/>
                <a:gd name="T15" fmla="*/ 2147483646 h 298"/>
                <a:gd name="T16" fmla="*/ 2147483646 w 174"/>
                <a:gd name="T17" fmla="*/ 2147483646 h 298"/>
                <a:gd name="T18" fmla="*/ 2147483646 w 174"/>
                <a:gd name="T19" fmla="*/ 2147483646 h 298"/>
                <a:gd name="T20" fmla="*/ 2147483646 w 174"/>
                <a:gd name="T21" fmla="*/ 2147483646 h 298"/>
                <a:gd name="T22" fmla="*/ 2147483646 w 174"/>
                <a:gd name="T23" fmla="*/ 2147483646 h 298"/>
                <a:gd name="T24" fmla="*/ 2147483646 w 174"/>
                <a:gd name="T25" fmla="*/ 2147483646 h 298"/>
                <a:gd name="T26" fmla="*/ 2147483646 w 174"/>
                <a:gd name="T27" fmla="*/ 2147483646 h 298"/>
                <a:gd name="T28" fmla="*/ 2147483646 w 174"/>
                <a:gd name="T29" fmla="*/ 2147483646 h 298"/>
                <a:gd name="T30" fmla="*/ 2147483646 w 174"/>
                <a:gd name="T31" fmla="*/ 2147483646 h 298"/>
                <a:gd name="T32" fmla="*/ 2147483646 w 174"/>
                <a:gd name="T33" fmla="*/ 2147483646 h 298"/>
                <a:gd name="T34" fmla="*/ 2147483646 w 174"/>
                <a:gd name="T35" fmla="*/ 2147483646 h 298"/>
                <a:gd name="T36" fmla="*/ 2147483646 w 174"/>
                <a:gd name="T37" fmla="*/ 2147483646 h 298"/>
                <a:gd name="T38" fmla="*/ 2147483646 w 174"/>
                <a:gd name="T39" fmla="*/ 2147483646 h 298"/>
                <a:gd name="T40" fmla="*/ 2147483646 w 174"/>
                <a:gd name="T41" fmla="*/ 2147483646 h 298"/>
                <a:gd name="T42" fmla="*/ 2147483646 w 174"/>
                <a:gd name="T43" fmla="*/ 2147483646 h 298"/>
                <a:gd name="T44" fmla="*/ 2147483646 w 174"/>
                <a:gd name="T45" fmla="*/ 2147483646 h 298"/>
                <a:gd name="T46" fmla="*/ 2147483646 w 174"/>
                <a:gd name="T47" fmla="*/ 2147483646 h 298"/>
                <a:gd name="T48" fmla="*/ 2147483646 w 174"/>
                <a:gd name="T49" fmla="*/ 2147483646 h 298"/>
                <a:gd name="T50" fmla="*/ 2147483646 w 174"/>
                <a:gd name="T51" fmla="*/ 2147483646 h 298"/>
                <a:gd name="T52" fmla="*/ 2147483646 w 174"/>
                <a:gd name="T53" fmla="*/ 2147483646 h 298"/>
                <a:gd name="T54" fmla="*/ 2147483646 w 174"/>
                <a:gd name="T55" fmla="*/ 2147483646 h 298"/>
                <a:gd name="T56" fmla="*/ 2147483646 w 174"/>
                <a:gd name="T57" fmla="*/ 2147483646 h 298"/>
                <a:gd name="T58" fmla="*/ 2147483646 w 174"/>
                <a:gd name="T59" fmla="*/ 2147483646 h 298"/>
                <a:gd name="T60" fmla="*/ 2147483646 w 174"/>
                <a:gd name="T61" fmla="*/ 2147483646 h 298"/>
                <a:gd name="T62" fmla="*/ 2147483646 w 174"/>
                <a:gd name="T63" fmla="*/ 2147483646 h 298"/>
                <a:gd name="T64" fmla="*/ 2147483646 w 174"/>
                <a:gd name="T65" fmla="*/ 2147483646 h 298"/>
                <a:gd name="T66" fmla="*/ 2147483646 w 174"/>
                <a:gd name="T67" fmla="*/ 2147483646 h 298"/>
                <a:gd name="T68" fmla="*/ 2147483646 w 174"/>
                <a:gd name="T69" fmla="*/ 2147483646 h 298"/>
                <a:gd name="T70" fmla="*/ 2147483646 w 174"/>
                <a:gd name="T71" fmla="*/ 2147483646 h 298"/>
                <a:gd name="T72" fmla="*/ 2147483646 w 174"/>
                <a:gd name="T73" fmla="*/ 2147483646 h 298"/>
                <a:gd name="T74" fmla="*/ 2147483646 w 174"/>
                <a:gd name="T75" fmla="*/ 2147483646 h 298"/>
                <a:gd name="T76" fmla="*/ 2147483646 w 174"/>
                <a:gd name="T77" fmla="*/ 2147483646 h 298"/>
                <a:gd name="T78" fmla="*/ 2147483646 w 174"/>
                <a:gd name="T79" fmla="*/ 2147483646 h 298"/>
                <a:gd name="T80" fmla="*/ 2147483646 w 174"/>
                <a:gd name="T81" fmla="*/ 2147483646 h 298"/>
                <a:gd name="T82" fmla="*/ 2147483646 w 174"/>
                <a:gd name="T83" fmla="*/ 2147483646 h 298"/>
                <a:gd name="T84" fmla="*/ 2147483646 w 174"/>
                <a:gd name="T85" fmla="*/ 2147483646 h 298"/>
                <a:gd name="T86" fmla="*/ 2147483646 w 174"/>
                <a:gd name="T87" fmla="*/ 2147483646 h 298"/>
                <a:gd name="T88" fmla="*/ 0 w 174"/>
                <a:gd name="T89" fmla="*/ 2147483646 h 298"/>
                <a:gd name="T90" fmla="*/ 2147483646 w 174"/>
                <a:gd name="T91" fmla="*/ 2147483646 h 298"/>
                <a:gd name="T92" fmla="*/ 2147483646 w 174"/>
                <a:gd name="T93" fmla="*/ 2147483646 h 298"/>
                <a:gd name="T94" fmla="*/ 2147483646 w 174"/>
                <a:gd name="T95" fmla="*/ 2147483646 h 298"/>
                <a:gd name="T96" fmla="*/ 2147483646 w 174"/>
                <a:gd name="T97" fmla="*/ 2147483646 h 298"/>
                <a:gd name="T98" fmla="*/ 2147483646 w 174"/>
                <a:gd name="T99" fmla="*/ 2147483646 h 298"/>
                <a:gd name="T100" fmla="*/ 2147483646 w 174"/>
                <a:gd name="T101" fmla="*/ 2147483646 h 298"/>
                <a:gd name="T102" fmla="*/ 2147483646 w 174"/>
                <a:gd name="T103" fmla="*/ 2147483646 h 298"/>
                <a:gd name="T104" fmla="*/ 2147483646 w 174"/>
                <a:gd name="T105" fmla="*/ 2147483646 h 298"/>
                <a:gd name="T106" fmla="*/ 2147483646 w 174"/>
                <a:gd name="T107" fmla="*/ 2147483646 h 298"/>
                <a:gd name="T108" fmla="*/ 2147483646 w 174"/>
                <a:gd name="T109" fmla="*/ 2147483646 h 298"/>
                <a:gd name="T110" fmla="*/ 2147483646 w 174"/>
                <a:gd name="T111" fmla="*/ 2147483646 h 298"/>
                <a:gd name="T112" fmla="*/ 2147483646 w 174"/>
                <a:gd name="T113" fmla="*/ 2147483646 h 298"/>
                <a:gd name="T114" fmla="*/ 2147483646 w 174"/>
                <a:gd name="T115" fmla="*/ 2147483646 h 29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74"/>
                <a:gd name="T175" fmla="*/ 0 h 298"/>
                <a:gd name="T176" fmla="*/ 174 w 174"/>
                <a:gd name="T177" fmla="*/ 298 h 29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74" h="298">
                  <a:moveTo>
                    <a:pt x="30" y="298"/>
                  </a:moveTo>
                  <a:lnTo>
                    <a:pt x="32" y="288"/>
                  </a:lnTo>
                  <a:lnTo>
                    <a:pt x="32" y="282"/>
                  </a:lnTo>
                  <a:lnTo>
                    <a:pt x="34" y="274"/>
                  </a:lnTo>
                  <a:lnTo>
                    <a:pt x="38" y="270"/>
                  </a:lnTo>
                  <a:lnTo>
                    <a:pt x="44" y="268"/>
                  </a:lnTo>
                  <a:lnTo>
                    <a:pt x="50" y="264"/>
                  </a:lnTo>
                  <a:lnTo>
                    <a:pt x="66" y="258"/>
                  </a:lnTo>
                  <a:lnTo>
                    <a:pt x="72" y="254"/>
                  </a:lnTo>
                  <a:lnTo>
                    <a:pt x="74" y="248"/>
                  </a:lnTo>
                  <a:lnTo>
                    <a:pt x="78" y="232"/>
                  </a:lnTo>
                  <a:lnTo>
                    <a:pt x="78" y="218"/>
                  </a:lnTo>
                  <a:lnTo>
                    <a:pt x="78" y="210"/>
                  </a:lnTo>
                  <a:lnTo>
                    <a:pt x="76" y="204"/>
                  </a:lnTo>
                  <a:lnTo>
                    <a:pt x="74" y="196"/>
                  </a:lnTo>
                  <a:lnTo>
                    <a:pt x="74" y="192"/>
                  </a:lnTo>
                  <a:lnTo>
                    <a:pt x="74" y="186"/>
                  </a:lnTo>
                  <a:lnTo>
                    <a:pt x="70" y="182"/>
                  </a:lnTo>
                  <a:lnTo>
                    <a:pt x="70" y="178"/>
                  </a:lnTo>
                  <a:lnTo>
                    <a:pt x="70" y="172"/>
                  </a:lnTo>
                  <a:lnTo>
                    <a:pt x="72" y="168"/>
                  </a:lnTo>
                  <a:lnTo>
                    <a:pt x="76" y="162"/>
                  </a:lnTo>
                  <a:lnTo>
                    <a:pt x="86" y="156"/>
                  </a:lnTo>
                  <a:lnTo>
                    <a:pt x="94" y="152"/>
                  </a:lnTo>
                  <a:lnTo>
                    <a:pt x="100" y="148"/>
                  </a:lnTo>
                  <a:lnTo>
                    <a:pt x="102" y="140"/>
                  </a:lnTo>
                  <a:lnTo>
                    <a:pt x="108" y="134"/>
                  </a:lnTo>
                  <a:lnTo>
                    <a:pt x="112" y="128"/>
                  </a:lnTo>
                  <a:lnTo>
                    <a:pt x="130" y="116"/>
                  </a:lnTo>
                  <a:lnTo>
                    <a:pt x="150" y="108"/>
                  </a:lnTo>
                  <a:lnTo>
                    <a:pt x="156" y="100"/>
                  </a:lnTo>
                  <a:lnTo>
                    <a:pt x="162" y="94"/>
                  </a:lnTo>
                  <a:lnTo>
                    <a:pt x="168" y="84"/>
                  </a:lnTo>
                  <a:lnTo>
                    <a:pt x="168" y="76"/>
                  </a:lnTo>
                  <a:lnTo>
                    <a:pt x="168" y="66"/>
                  </a:lnTo>
                  <a:lnTo>
                    <a:pt x="170" y="56"/>
                  </a:lnTo>
                  <a:lnTo>
                    <a:pt x="170" y="50"/>
                  </a:lnTo>
                  <a:lnTo>
                    <a:pt x="174" y="48"/>
                  </a:lnTo>
                  <a:lnTo>
                    <a:pt x="172" y="22"/>
                  </a:lnTo>
                  <a:lnTo>
                    <a:pt x="172" y="10"/>
                  </a:lnTo>
                  <a:lnTo>
                    <a:pt x="174" y="0"/>
                  </a:lnTo>
                  <a:lnTo>
                    <a:pt x="166" y="2"/>
                  </a:lnTo>
                  <a:lnTo>
                    <a:pt x="158" y="2"/>
                  </a:lnTo>
                  <a:lnTo>
                    <a:pt x="154" y="6"/>
                  </a:lnTo>
                  <a:lnTo>
                    <a:pt x="144" y="10"/>
                  </a:lnTo>
                  <a:lnTo>
                    <a:pt x="130" y="14"/>
                  </a:lnTo>
                  <a:lnTo>
                    <a:pt x="126" y="16"/>
                  </a:lnTo>
                  <a:lnTo>
                    <a:pt x="124" y="18"/>
                  </a:lnTo>
                  <a:lnTo>
                    <a:pt x="122" y="20"/>
                  </a:lnTo>
                  <a:lnTo>
                    <a:pt x="118" y="20"/>
                  </a:lnTo>
                  <a:lnTo>
                    <a:pt x="114" y="20"/>
                  </a:lnTo>
                  <a:lnTo>
                    <a:pt x="112" y="18"/>
                  </a:lnTo>
                  <a:lnTo>
                    <a:pt x="108" y="18"/>
                  </a:lnTo>
                  <a:lnTo>
                    <a:pt x="106" y="20"/>
                  </a:lnTo>
                  <a:lnTo>
                    <a:pt x="104" y="22"/>
                  </a:lnTo>
                  <a:lnTo>
                    <a:pt x="100" y="22"/>
                  </a:lnTo>
                  <a:lnTo>
                    <a:pt x="74" y="20"/>
                  </a:lnTo>
                  <a:lnTo>
                    <a:pt x="72" y="28"/>
                  </a:lnTo>
                  <a:lnTo>
                    <a:pt x="70" y="36"/>
                  </a:lnTo>
                  <a:lnTo>
                    <a:pt x="72" y="42"/>
                  </a:lnTo>
                  <a:lnTo>
                    <a:pt x="74" y="48"/>
                  </a:lnTo>
                  <a:lnTo>
                    <a:pt x="80" y="56"/>
                  </a:lnTo>
                  <a:lnTo>
                    <a:pt x="88" y="68"/>
                  </a:lnTo>
                  <a:lnTo>
                    <a:pt x="92" y="74"/>
                  </a:lnTo>
                  <a:lnTo>
                    <a:pt x="92" y="80"/>
                  </a:lnTo>
                  <a:lnTo>
                    <a:pt x="92" y="88"/>
                  </a:lnTo>
                  <a:lnTo>
                    <a:pt x="90" y="94"/>
                  </a:lnTo>
                  <a:lnTo>
                    <a:pt x="88" y="100"/>
                  </a:lnTo>
                  <a:lnTo>
                    <a:pt x="86" y="102"/>
                  </a:lnTo>
                  <a:lnTo>
                    <a:pt x="82" y="106"/>
                  </a:lnTo>
                  <a:lnTo>
                    <a:pt x="80" y="108"/>
                  </a:lnTo>
                  <a:lnTo>
                    <a:pt x="78" y="110"/>
                  </a:lnTo>
                  <a:lnTo>
                    <a:pt x="78" y="118"/>
                  </a:lnTo>
                  <a:lnTo>
                    <a:pt x="76" y="114"/>
                  </a:lnTo>
                  <a:lnTo>
                    <a:pt x="72" y="110"/>
                  </a:lnTo>
                  <a:lnTo>
                    <a:pt x="68" y="108"/>
                  </a:lnTo>
                  <a:lnTo>
                    <a:pt x="66" y="100"/>
                  </a:lnTo>
                  <a:lnTo>
                    <a:pt x="68" y="90"/>
                  </a:lnTo>
                  <a:lnTo>
                    <a:pt x="70" y="82"/>
                  </a:lnTo>
                  <a:lnTo>
                    <a:pt x="70" y="72"/>
                  </a:lnTo>
                  <a:lnTo>
                    <a:pt x="62" y="72"/>
                  </a:lnTo>
                  <a:lnTo>
                    <a:pt x="56" y="72"/>
                  </a:lnTo>
                  <a:lnTo>
                    <a:pt x="52" y="70"/>
                  </a:lnTo>
                  <a:lnTo>
                    <a:pt x="50" y="64"/>
                  </a:lnTo>
                  <a:lnTo>
                    <a:pt x="44" y="64"/>
                  </a:lnTo>
                  <a:lnTo>
                    <a:pt x="34" y="70"/>
                  </a:lnTo>
                  <a:lnTo>
                    <a:pt x="22" y="72"/>
                  </a:lnTo>
                  <a:lnTo>
                    <a:pt x="12" y="76"/>
                  </a:lnTo>
                  <a:lnTo>
                    <a:pt x="6" y="80"/>
                  </a:lnTo>
                  <a:lnTo>
                    <a:pt x="0" y="82"/>
                  </a:lnTo>
                  <a:lnTo>
                    <a:pt x="2" y="98"/>
                  </a:lnTo>
                  <a:lnTo>
                    <a:pt x="18" y="102"/>
                  </a:lnTo>
                  <a:lnTo>
                    <a:pt x="30" y="106"/>
                  </a:lnTo>
                  <a:lnTo>
                    <a:pt x="36" y="110"/>
                  </a:lnTo>
                  <a:lnTo>
                    <a:pt x="40" y="114"/>
                  </a:lnTo>
                  <a:lnTo>
                    <a:pt x="44" y="120"/>
                  </a:lnTo>
                  <a:lnTo>
                    <a:pt x="44" y="128"/>
                  </a:lnTo>
                  <a:lnTo>
                    <a:pt x="44" y="136"/>
                  </a:lnTo>
                  <a:lnTo>
                    <a:pt x="42" y="142"/>
                  </a:lnTo>
                  <a:lnTo>
                    <a:pt x="40" y="148"/>
                  </a:lnTo>
                  <a:lnTo>
                    <a:pt x="40" y="158"/>
                  </a:lnTo>
                  <a:lnTo>
                    <a:pt x="40" y="168"/>
                  </a:lnTo>
                  <a:lnTo>
                    <a:pt x="38" y="178"/>
                  </a:lnTo>
                  <a:lnTo>
                    <a:pt x="36" y="188"/>
                  </a:lnTo>
                  <a:lnTo>
                    <a:pt x="30" y="196"/>
                  </a:lnTo>
                  <a:lnTo>
                    <a:pt x="18" y="208"/>
                  </a:lnTo>
                  <a:lnTo>
                    <a:pt x="14" y="218"/>
                  </a:lnTo>
                  <a:lnTo>
                    <a:pt x="14" y="226"/>
                  </a:lnTo>
                  <a:lnTo>
                    <a:pt x="18" y="234"/>
                  </a:lnTo>
                  <a:lnTo>
                    <a:pt x="20" y="242"/>
                  </a:lnTo>
                  <a:lnTo>
                    <a:pt x="22" y="250"/>
                  </a:lnTo>
                  <a:lnTo>
                    <a:pt x="20" y="258"/>
                  </a:lnTo>
                  <a:lnTo>
                    <a:pt x="18" y="264"/>
                  </a:lnTo>
                  <a:lnTo>
                    <a:pt x="18" y="298"/>
                  </a:lnTo>
                  <a:lnTo>
                    <a:pt x="28" y="298"/>
                  </a:lnTo>
                  <a:lnTo>
                    <a:pt x="30" y="29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89" name="Freeform 127"/>
            <p:cNvSpPr>
              <a:spLocks noChangeArrowheads="1"/>
            </p:cNvSpPr>
            <p:nvPr/>
          </p:nvSpPr>
          <p:spPr bwMode="auto">
            <a:xfrm>
              <a:off x="3601161" y="2932321"/>
              <a:ext cx="374760" cy="369029"/>
            </a:xfrm>
            <a:custGeom>
              <a:avLst/>
              <a:gdLst>
                <a:gd name="T0" fmla="*/ 2147483646 w 256"/>
                <a:gd name="T1" fmla="*/ 2147483646 h 234"/>
                <a:gd name="T2" fmla="*/ 2147483646 w 256"/>
                <a:gd name="T3" fmla="*/ 2147483646 h 234"/>
                <a:gd name="T4" fmla="*/ 2147483646 w 256"/>
                <a:gd name="T5" fmla="*/ 2147483646 h 234"/>
                <a:gd name="T6" fmla="*/ 2147483646 w 256"/>
                <a:gd name="T7" fmla="*/ 2147483646 h 234"/>
                <a:gd name="T8" fmla="*/ 2147483646 w 256"/>
                <a:gd name="T9" fmla="*/ 2147483646 h 234"/>
                <a:gd name="T10" fmla="*/ 2147483646 w 256"/>
                <a:gd name="T11" fmla="*/ 2147483646 h 234"/>
                <a:gd name="T12" fmla="*/ 2147483646 w 256"/>
                <a:gd name="T13" fmla="*/ 2147483646 h 234"/>
                <a:gd name="T14" fmla="*/ 2147483646 w 256"/>
                <a:gd name="T15" fmla="*/ 2147483646 h 234"/>
                <a:gd name="T16" fmla="*/ 2147483646 w 256"/>
                <a:gd name="T17" fmla="*/ 2147483646 h 234"/>
                <a:gd name="T18" fmla="*/ 2147483646 w 256"/>
                <a:gd name="T19" fmla="*/ 2147483646 h 234"/>
                <a:gd name="T20" fmla="*/ 2147483646 w 256"/>
                <a:gd name="T21" fmla="*/ 2147483646 h 234"/>
                <a:gd name="T22" fmla="*/ 2147483646 w 256"/>
                <a:gd name="T23" fmla="*/ 2147483646 h 234"/>
                <a:gd name="T24" fmla="*/ 2147483646 w 256"/>
                <a:gd name="T25" fmla="*/ 2147483646 h 234"/>
                <a:gd name="T26" fmla="*/ 2147483646 w 256"/>
                <a:gd name="T27" fmla="*/ 2147483646 h 234"/>
                <a:gd name="T28" fmla="*/ 2147483646 w 256"/>
                <a:gd name="T29" fmla="*/ 2147483646 h 234"/>
                <a:gd name="T30" fmla="*/ 2147483646 w 256"/>
                <a:gd name="T31" fmla="*/ 2147483646 h 234"/>
                <a:gd name="T32" fmla="*/ 2147483646 w 256"/>
                <a:gd name="T33" fmla="*/ 2147483646 h 234"/>
                <a:gd name="T34" fmla="*/ 2147483646 w 256"/>
                <a:gd name="T35" fmla="*/ 2147483646 h 234"/>
                <a:gd name="T36" fmla="*/ 2147483646 w 256"/>
                <a:gd name="T37" fmla="*/ 2147483646 h 234"/>
                <a:gd name="T38" fmla="*/ 2147483646 w 256"/>
                <a:gd name="T39" fmla="*/ 2147483646 h 234"/>
                <a:gd name="T40" fmla="*/ 2147483646 w 256"/>
                <a:gd name="T41" fmla="*/ 2147483646 h 234"/>
                <a:gd name="T42" fmla="*/ 0 w 256"/>
                <a:gd name="T43" fmla="*/ 2147483646 h 234"/>
                <a:gd name="T44" fmla="*/ 2147483646 w 256"/>
                <a:gd name="T45" fmla="*/ 2147483646 h 234"/>
                <a:gd name="T46" fmla="*/ 2147483646 w 256"/>
                <a:gd name="T47" fmla="*/ 2147483646 h 234"/>
                <a:gd name="T48" fmla="*/ 2147483646 w 256"/>
                <a:gd name="T49" fmla="*/ 2147483646 h 234"/>
                <a:gd name="T50" fmla="*/ 2147483646 w 256"/>
                <a:gd name="T51" fmla="*/ 2147483646 h 234"/>
                <a:gd name="T52" fmla="*/ 2147483646 w 256"/>
                <a:gd name="T53" fmla="*/ 2147483646 h 234"/>
                <a:gd name="T54" fmla="*/ 2147483646 w 256"/>
                <a:gd name="T55" fmla="*/ 2147483646 h 234"/>
                <a:gd name="T56" fmla="*/ 2147483646 w 256"/>
                <a:gd name="T57" fmla="*/ 2147483646 h 234"/>
                <a:gd name="T58" fmla="*/ 2147483646 w 256"/>
                <a:gd name="T59" fmla="*/ 2147483646 h 234"/>
                <a:gd name="T60" fmla="*/ 2147483646 w 256"/>
                <a:gd name="T61" fmla="*/ 2147483646 h 234"/>
                <a:gd name="T62" fmla="*/ 2147483646 w 256"/>
                <a:gd name="T63" fmla="*/ 2147483646 h 234"/>
                <a:gd name="T64" fmla="*/ 2147483646 w 256"/>
                <a:gd name="T65" fmla="*/ 2147483646 h 234"/>
                <a:gd name="T66" fmla="*/ 2147483646 w 256"/>
                <a:gd name="T67" fmla="*/ 2147483646 h 234"/>
                <a:gd name="T68" fmla="*/ 2147483646 w 256"/>
                <a:gd name="T69" fmla="*/ 2147483646 h 234"/>
                <a:gd name="T70" fmla="*/ 2147483646 w 256"/>
                <a:gd name="T71" fmla="*/ 2147483646 h 234"/>
                <a:gd name="T72" fmla="*/ 2147483646 w 256"/>
                <a:gd name="T73" fmla="*/ 2147483646 h 234"/>
                <a:gd name="T74" fmla="*/ 2147483646 w 256"/>
                <a:gd name="T75" fmla="*/ 2147483646 h 234"/>
                <a:gd name="T76" fmla="*/ 2147483646 w 256"/>
                <a:gd name="T77" fmla="*/ 2147483646 h 234"/>
                <a:gd name="T78" fmla="*/ 2147483646 w 256"/>
                <a:gd name="T79" fmla="*/ 2147483646 h 234"/>
                <a:gd name="T80" fmla="*/ 2147483646 w 256"/>
                <a:gd name="T81" fmla="*/ 2147483646 h 234"/>
                <a:gd name="T82" fmla="*/ 2147483646 w 256"/>
                <a:gd name="T83" fmla="*/ 2147483646 h 234"/>
                <a:gd name="T84" fmla="*/ 2147483646 w 256"/>
                <a:gd name="T85" fmla="*/ 2147483646 h 234"/>
                <a:gd name="T86" fmla="*/ 2147483646 w 256"/>
                <a:gd name="T87" fmla="*/ 2147483646 h 234"/>
                <a:gd name="T88" fmla="*/ 2147483646 w 256"/>
                <a:gd name="T89" fmla="*/ 2147483646 h 234"/>
                <a:gd name="T90" fmla="*/ 2147483646 w 256"/>
                <a:gd name="T91" fmla="*/ 2147483646 h 234"/>
                <a:gd name="T92" fmla="*/ 2147483646 w 256"/>
                <a:gd name="T93" fmla="*/ 2147483646 h 234"/>
                <a:gd name="T94" fmla="*/ 2147483646 w 256"/>
                <a:gd name="T95" fmla="*/ 2147483646 h 23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56"/>
                <a:gd name="T145" fmla="*/ 0 h 234"/>
                <a:gd name="T146" fmla="*/ 256 w 256"/>
                <a:gd name="T147" fmla="*/ 234 h 23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56" h="234">
                  <a:moveTo>
                    <a:pt x="254" y="88"/>
                  </a:moveTo>
                  <a:lnTo>
                    <a:pt x="252" y="92"/>
                  </a:lnTo>
                  <a:lnTo>
                    <a:pt x="254" y="98"/>
                  </a:lnTo>
                  <a:lnTo>
                    <a:pt x="256" y="100"/>
                  </a:lnTo>
                  <a:lnTo>
                    <a:pt x="256" y="104"/>
                  </a:lnTo>
                  <a:lnTo>
                    <a:pt x="256" y="108"/>
                  </a:lnTo>
                  <a:lnTo>
                    <a:pt x="254" y="114"/>
                  </a:lnTo>
                  <a:lnTo>
                    <a:pt x="248" y="118"/>
                  </a:lnTo>
                  <a:lnTo>
                    <a:pt x="236" y="126"/>
                  </a:lnTo>
                  <a:lnTo>
                    <a:pt x="226" y="136"/>
                  </a:lnTo>
                  <a:lnTo>
                    <a:pt x="218" y="146"/>
                  </a:lnTo>
                  <a:lnTo>
                    <a:pt x="206" y="170"/>
                  </a:lnTo>
                  <a:lnTo>
                    <a:pt x="190" y="188"/>
                  </a:lnTo>
                  <a:lnTo>
                    <a:pt x="182" y="198"/>
                  </a:lnTo>
                  <a:lnTo>
                    <a:pt x="172" y="204"/>
                  </a:lnTo>
                  <a:lnTo>
                    <a:pt x="162" y="206"/>
                  </a:lnTo>
                  <a:lnTo>
                    <a:pt x="156" y="208"/>
                  </a:lnTo>
                  <a:lnTo>
                    <a:pt x="146" y="212"/>
                  </a:lnTo>
                  <a:lnTo>
                    <a:pt x="136" y="216"/>
                  </a:lnTo>
                  <a:lnTo>
                    <a:pt x="132" y="220"/>
                  </a:lnTo>
                  <a:lnTo>
                    <a:pt x="126" y="222"/>
                  </a:lnTo>
                  <a:lnTo>
                    <a:pt x="112" y="222"/>
                  </a:lnTo>
                  <a:lnTo>
                    <a:pt x="98" y="220"/>
                  </a:lnTo>
                  <a:lnTo>
                    <a:pt x="82" y="220"/>
                  </a:lnTo>
                  <a:lnTo>
                    <a:pt x="80" y="224"/>
                  </a:lnTo>
                  <a:lnTo>
                    <a:pt x="78" y="228"/>
                  </a:lnTo>
                  <a:lnTo>
                    <a:pt x="68" y="228"/>
                  </a:lnTo>
                  <a:lnTo>
                    <a:pt x="58" y="228"/>
                  </a:lnTo>
                  <a:lnTo>
                    <a:pt x="52" y="230"/>
                  </a:lnTo>
                  <a:lnTo>
                    <a:pt x="46" y="234"/>
                  </a:lnTo>
                  <a:lnTo>
                    <a:pt x="28" y="220"/>
                  </a:lnTo>
                  <a:lnTo>
                    <a:pt x="22" y="210"/>
                  </a:lnTo>
                  <a:lnTo>
                    <a:pt x="20" y="204"/>
                  </a:lnTo>
                  <a:lnTo>
                    <a:pt x="22" y="200"/>
                  </a:lnTo>
                  <a:lnTo>
                    <a:pt x="24" y="194"/>
                  </a:lnTo>
                  <a:lnTo>
                    <a:pt x="24" y="184"/>
                  </a:lnTo>
                  <a:lnTo>
                    <a:pt x="24" y="178"/>
                  </a:lnTo>
                  <a:lnTo>
                    <a:pt x="20" y="174"/>
                  </a:lnTo>
                  <a:lnTo>
                    <a:pt x="16" y="170"/>
                  </a:lnTo>
                  <a:lnTo>
                    <a:pt x="16" y="166"/>
                  </a:lnTo>
                  <a:lnTo>
                    <a:pt x="14" y="150"/>
                  </a:lnTo>
                  <a:lnTo>
                    <a:pt x="10" y="140"/>
                  </a:lnTo>
                  <a:lnTo>
                    <a:pt x="6" y="132"/>
                  </a:lnTo>
                  <a:lnTo>
                    <a:pt x="0" y="122"/>
                  </a:lnTo>
                  <a:lnTo>
                    <a:pt x="4" y="118"/>
                  </a:lnTo>
                  <a:lnTo>
                    <a:pt x="6" y="114"/>
                  </a:lnTo>
                  <a:lnTo>
                    <a:pt x="10" y="114"/>
                  </a:lnTo>
                  <a:lnTo>
                    <a:pt x="14" y="120"/>
                  </a:lnTo>
                  <a:lnTo>
                    <a:pt x="20" y="124"/>
                  </a:lnTo>
                  <a:lnTo>
                    <a:pt x="24" y="126"/>
                  </a:lnTo>
                  <a:lnTo>
                    <a:pt x="32" y="126"/>
                  </a:lnTo>
                  <a:lnTo>
                    <a:pt x="42" y="126"/>
                  </a:lnTo>
                  <a:lnTo>
                    <a:pt x="48" y="122"/>
                  </a:lnTo>
                  <a:lnTo>
                    <a:pt x="52" y="118"/>
                  </a:lnTo>
                  <a:lnTo>
                    <a:pt x="56" y="116"/>
                  </a:lnTo>
                  <a:lnTo>
                    <a:pt x="54" y="54"/>
                  </a:lnTo>
                  <a:lnTo>
                    <a:pt x="60" y="56"/>
                  </a:lnTo>
                  <a:lnTo>
                    <a:pt x="68" y="64"/>
                  </a:lnTo>
                  <a:lnTo>
                    <a:pt x="70" y="68"/>
                  </a:lnTo>
                  <a:lnTo>
                    <a:pt x="70" y="74"/>
                  </a:lnTo>
                  <a:lnTo>
                    <a:pt x="68" y="82"/>
                  </a:lnTo>
                  <a:lnTo>
                    <a:pt x="66" y="90"/>
                  </a:lnTo>
                  <a:lnTo>
                    <a:pt x="82" y="90"/>
                  </a:lnTo>
                  <a:lnTo>
                    <a:pt x="90" y="84"/>
                  </a:lnTo>
                  <a:lnTo>
                    <a:pt x="98" y="72"/>
                  </a:lnTo>
                  <a:lnTo>
                    <a:pt x="106" y="64"/>
                  </a:lnTo>
                  <a:lnTo>
                    <a:pt x="110" y="60"/>
                  </a:lnTo>
                  <a:lnTo>
                    <a:pt x="116" y="62"/>
                  </a:lnTo>
                  <a:lnTo>
                    <a:pt x="122" y="64"/>
                  </a:lnTo>
                  <a:lnTo>
                    <a:pt x="126" y="68"/>
                  </a:lnTo>
                  <a:lnTo>
                    <a:pt x="132" y="70"/>
                  </a:lnTo>
                  <a:lnTo>
                    <a:pt x="138" y="68"/>
                  </a:lnTo>
                  <a:lnTo>
                    <a:pt x="142" y="64"/>
                  </a:lnTo>
                  <a:lnTo>
                    <a:pt x="146" y="60"/>
                  </a:lnTo>
                  <a:lnTo>
                    <a:pt x="148" y="54"/>
                  </a:lnTo>
                  <a:lnTo>
                    <a:pt x="152" y="50"/>
                  </a:lnTo>
                  <a:lnTo>
                    <a:pt x="154" y="48"/>
                  </a:lnTo>
                  <a:lnTo>
                    <a:pt x="158" y="46"/>
                  </a:lnTo>
                  <a:lnTo>
                    <a:pt x="160" y="44"/>
                  </a:lnTo>
                  <a:lnTo>
                    <a:pt x="172" y="32"/>
                  </a:lnTo>
                  <a:lnTo>
                    <a:pt x="182" y="20"/>
                  </a:lnTo>
                  <a:lnTo>
                    <a:pt x="188" y="10"/>
                  </a:lnTo>
                  <a:lnTo>
                    <a:pt x="194" y="6"/>
                  </a:lnTo>
                  <a:lnTo>
                    <a:pt x="202" y="2"/>
                  </a:lnTo>
                  <a:lnTo>
                    <a:pt x="210" y="0"/>
                  </a:lnTo>
                  <a:lnTo>
                    <a:pt x="216" y="2"/>
                  </a:lnTo>
                  <a:lnTo>
                    <a:pt x="222" y="4"/>
                  </a:lnTo>
                  <a:lnTo>
                    <a:pt x="228" y="6"/>
                  </a:lnTo>
                  <a:lnTo>
                    <a:pt x="238" y="8"/>
                  </a:lnTo>
                  <a:lnTo>
                    <a:pt x="238" y="16"/>
                  </a:lnTo>
                  <a:lnTo>
                    <a:pt x="242" y="24"/>
                  </a:lnTo>
                  <a:lnTo>
                    <a:pt x="244" y="32"/>
                  </a:lnTo>
                  <a:lnTo>
                    <a:pt x="246" y="40"/>
                  </a:lnTo>
                  <a:lnTo>
                    <a:pt x="244" y="48"/>
                  </a:lnTo>
                  <a:lnTo>
                    <a:pt x="242" y="54"/>
                  </a:lnTo>
                  <a:lnTo>
                    <a:pt x="242" y="88"/>
                  </a:lnTo>
                  <a:lnTo>
                    <a:pt x="254" y="8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90" name="Freeform 128"/>
            <p:cNvSpPr>
              <a:spLocks noChangeArrowheads="1"/>
            </p:cNvSpPr>
            <p:nvPr/>
          </p:nvSpPr>
          <p:spPr bwMode="auto">
            <a:xfrm>
              <a:off x="3841007" y="3122144"/>
              <a:ext cx="49583" cy="57080"/>
            </a:xfrm>
            <a:custGeom>
              <a:avLst/>
              <a:gdLst>
                <a:gd name="T0" fmla="*/ 2147483646 w 34"/>
                <a:gd name="T1" fmla="*/ 0 h 36"/>
                <a:gd name="T2" fmla="*/ 2147483646 w 34"/>
                <a:gd name="T3" fmla="*/ 0 h 36"/>
                <a:gd name="T4" fmla="*/ 2147483646 w 34"/>
                <a:gd name="T5" fmla="*/ 2147483646 h 36"/>
                <a:gd name="T6" fmla="*/ 2147483646 w 34"/>
                <a:gd name="T7" fmla="*/ 2147483646 h 36"/>
                <a:gd name="T8" fmla="*/ 0 w 34"/>
                <a:gd name="T9" fmla="*/ 2147483646 h 36"/>
                <a:gd name="T10" fmla="*/ 0 w 34"/>
                <a:gd name="T11" fmla="*/ 2147483646 h 36"/>
                <a:gd name="T12" fmla="*/ 2147483646 w 34"/>
                <a:gd name="T13" fmla="*/ 2147483646 h 36"/>
                <a:gd name="T14" fmla="*/ 2147483646 w 34"/>
                <a:gd name="T15" fmla="*/ 2147483646 h 36"/>
                <a:gd name="T16" fmla="*/ 2147483646 w 34"/>
                <a:gd name="T17" fmla="*/ 2147483646 h 36"/>
                <a:gd name="T18" fmla="*/ 2147483646 w 34"/>
                <a:gd name="T19" fmla="*/ 2147483646 h 36"/>
                <a:gd name="T20" fmla="*/ 2147483646 w 34"/>
                <a:gd name="T21" fmla="*/ 2147483646 h 36"/>
                <a:gd name="T22" fmla="*/ 2147483646 w 34"/>
                <a:gd name="T23" fmla="*/ 2147483646 h 36"/>
                <a:gd name="T24" fmla="*/ 2147483646 w 34"/>
                <a:gd name="T25" fmla="*/ 2147483646 h 36"/>
                <a:gd name="T26" fmla="*/ 2147483646 w 34"/>
                <a:gd name="T27" fmla="*/ 2147483646 h 36"/>
                <a:gd name="T28" fmla="*/ 2147483646 w 34"/>
                <a:gd name="T29" fmla="*/ 2147483646 h 36"/>
                <a:gd name="T30" fmla="*/ 2147483646 w 34"/>
                <a:gd name="T31" fmla="*/ 2147483646 h 36"/>
                <a:gd name="T32" fmla="*/ 2147483646 w 34"/>
                <a:gd name="T33" fmla="*/ 0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4"/>
                <a:gd name="T52" fmla="*/ 0 h 36"/>
                <a:gd name="T53" fmla="*/ 34 w 34"/>
                <a:gd name="T54" fmla="*/ 36 h 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4" h="36">
                  <a:moveTo>
                    <a:pt x="28" y="0"/>
                  </a:moveTo>
                  <a:lnTo>
                    <a:pt x="22" y="0"/>
                  </a:lnTo>
                  <a:lnTo>
                    <a:pt x="8" y="10"/>
                  </a:lnTo>
                  <a:lnTo>
                    <a:pt x="2" y="18"/>
                  </a:lnTo>
                  <a:lnTo>
                    <a:pt x="0" y="22"/>
                  </a:lnTo>
                  <a:lnTo>
                    <a:pt x="0" y="26"/>
                  </a:lnTo>
                  <a:lnTo>
                    <a:pt x="2" y="32"/>
                  </a:lnTo>
                  <a:lnTo>
                    <a:pt x="6" y="34"/>
                  </a:lnTo>
                  <a:lnTo>
                    <a:pt x="10" y="36"/>
                  </a:lnTo>
                  <a:lnTo>
                    <a:pt x="14" y="36"/>
                  </a:lnTo>
                  <a:lnTo>
                    <a:pt x="18" y="32"/>
                  </a:lnTo>
                  <a:lnTo>
                    <a:pt x="24" y="26"/>
                  </a:lnTo>
                  <a:lnTo>
                    <a:pt x="32" y="18"/>
                  </a:lnTo>
                  <a:lnTo>
                    <a:pt x="34" y="10"/>
                  </a:lnTo>
                  <a:lnTo>
                    <a:pt x="30" y="6"/>
                  </a:lnTo>
                  <a:lnTo>
                    <a:pt x="28" y="4"/>
                  </a:lnTo>
                  <a:lnTo>
                    <a:pt x="28" y="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91" name="Freeform 129"/>
            <p:cNvSpPr>
              <a:spLocks noChangeArrowheads="1"/>
            </p:cNvSpPr>
            <p:nvPr/>
          </p:nvSpPr>
          <p:spPr bwMode="auto">
            <a:xfrm>
              <a:off x="3925184" y="3042499"/>
              <a:ext cx="28828" cy="38495"/>
            </a:xfrm>
            <a:custGeom>
              <a:avLst/>
              <a:gdLst>
                <a:gd name="T0" fmla="*/ 2147483646 w 20"/>
                <a:gd name="T1" fmla="*/ 2147483646 h 24"/>
                <a:gd name="T2" fmla="*/ 2147483646 w 20"/>
                <a:gd name="T3" fmla="*/ 2147483646 h 24"/>
                <a:gd name="T4" fmla="*/ 2147483646 w 20"/>
                <a:gd name="T5" fmla="*/ 2147483646 h 24"/>
                <a:gd name="T6" fmla="*/ 2147483646 w 20"/>
                <a:gd name="T7" fmla="*/ 2147483646 h 24"/>
                <a:gd name="T8" fmla="*/ 2147483646 w 20"/>
                <a:gd name="T9" fmla="*/ 2147483646 h 24"/>
                <a:gd name="T10" fmla="*/ 2147483646 w 20"/>
                <a:gd name="T11" fmla="*/ 2147483646 h 24"/>
                <a:gd name="T12" fmla="*/ 0 w 20"/>
                <a:gd name="T13" fmla="*/ 2147483646 h 24"/>
                <a:gd name="T14" fmla="*/ 0 w 20"/>
                <a:gd name="T15" fmla="*/ 2147483646 h 24"/>
                <a:gd name="T16" fmla="*/ 0 w 20"/>
                <a:gd name="T17" fmla="*/ 2147483646 h 24"/>
                <a:gd name="T18" fmla="*/ 2147483646 w 20"/>
                <a:gd name="T19" fmla="*/ 2147483646 h 24"/>
                <a:gd name="T20" fmla="*/ 2147483646 w 20"/>
                <a:gd name="T21" fmla="*/ 2147483646 h 24"/>
                <a:gd name="T22" fmla="*/ 2147483646 w 20"/>
                <a:gd name="T23" fmla="*/ 0 h 24"/>
                <a:gd name="T24" fmla="*/ 2147483646 w 20"/>
                <a:gd name="T25" fmla="*/ 0 h 24"/>
                <a:gd name="T26" fmla="*/ 2147483646 w 20"/>
                <a:gd name="T27" fmla="*/ 2147483646 h 2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0"/>
                <a:gd name="T43" fmla="*/ 0 h 24"/>
                <a:gd name="T44" fmla="*/ 20 w 20"/>
                <a:gd name="T45" fmla="*/ 24 h 2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0" h="24">
                  <a:moveTo>
                    <a:pt x="20" y="18"/>
                  </a:moveTo>
                  <a:lnTo>
                    <a:pt x="18" y="22"/>
                  </a:lnTo>
                  <a:lnTo>
                    <a:pt x="16" y="24"/>
                  </a:lnTo>
                  <a:lnTo>
                    <a:pt x="14" y="24"/>
                  </a:lnTo>
                  <a:lnTo>
                    <a:pt x="6" y="24"/>
                  </a:lnTo>
                  <a:lnTo>
                    <a:pt x="2" y="22"/>
                  </a:lnTo>
                  <a:lnTo>
                    <a:pt x="0" y="18"/>
                  </a:lnTo>
                  <a:lnTo>
                    <a:pt x="0" y="12"/>
                  </a:lnTo>
                  <a:lnTo>
                    <a:pt x="0" y="8"/>
                  </a:lnTo>
                  <a:lnTo>
                    <a:pt x="2" y="6"/>
                  </a:lnTo>
                  <a:lnTo>
                    <a:pt x="8" y="2"/>
                  </a:lnTo>
                  <a:lnTo>
                    <a:pt x="14" y="0"/>
                  </a:lnTo>
                  <a:lnTo>
                    <a:pt x="20" y="0"/>
                  </a:lnTo>
                  <a:lnTo>
                    <a:pt x="20" y="1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92" name="Freeform 130"/>
            <p:cNvSpPr>
              <a:spLocks noChangeArrowheads="1"/>
            </p:cNvSpPr>
            <p:nvPr/>
          </p:nvSpPr>
          <p:spPr bwMode="auto">
            <a:xfrm>
              <a:off x="3816792" y="2745151"/>
              <a:ext cx="175272" cy="200443"/>
            </a:xfrm>
            <a:custGeom>
              <a:avLst/>
              <a:gdLst>
                <a:gd name="T0" fmla="*/ 2147483646 w 120"/>
                <a:gd name="T1" fmla="*/ 0 h 126"/>
                <a:gd name="T2" fmla="*/ 2147483646 w 120"/>
                <a:gd name="T3" fmla="*/ 2147483646 h 126"/>
                <a:gd name="T4" fmla="*/ 2147483646 w 120"/>
                <a:gd name="T5" fmla="*/ 2147483646 h 126"/>
                <a:gd name="T6" fmla="*/ 2147483646 w 120"/>
                <a:gd name="T7" fmla="*/ 2147483646 h 126"/>
                <a:gd name="T8" fmla="*/ 2147483646 w 120"/>
                <a:gd name="T9" fmla="*/ 2147483646 h 126"/>
                <a:gd name="T10" fmla="*/ 2147483646 w 120"/>
                <a:gd name="T11" fmla="*/ 2147483646 h 126"/>
                <a:gd name="T12" fmla="*/ 2147483646 w 120"/>
                <a:gd name="T13" fmla="*/ 2147483646 h 126"/>
                <a:gd name="T14" fmla="*/ 2147483646 w 120"/>
                <a:gd name="T15" fmla="*/ 2147483646 h 126"/>
                <a:gd name="T16" fmla="*/ 2147483646 w 120"/>
                <a:gd name="T17" fmla="*/ 2147483646 h 126"/>
                <a:gd name="T18" fmla="*/ 2147483646 w 120"/>
                <a:gd name="T19" fmla="*/ 2147483646 h 126"/>
                <a:gd name="T20" fmla="*/ 2147483646 w 120"/>
                <a:gd name="T21" fmla="*/ 2147483646 h 126"/>
                <a:gd name="T22" fmla="*/ 2147483646 w 120"/>
                <a:gd name="T23" fmla="*/ 2147483646 h 126"/>
                <a:gd name="T24" fmla="*/ 2147483646 w 120"/>
                <a:gd name="T25" fmla="*/ 2147483646 h 126"/>
                <a:gd name="T26" fmla="*/ 2147483646 w 120"/>
                <a:gd name="T27" fmla="*/ 2147483646 h 126"/>
                <a:gd name="T28" fmla="*/ 2147483646 w 120"/>
                <a:gd name="T29" fmla="*/ 2147483646 h 126"/>
                <a:gd name="T30" fmla="*/ 2147483646 w 120"/>
                <a:gd name="T31" fmla="*/ 2147483646 h 126"/>
                <a:gd name="T32" fmla="*/ 2147483646 w 120"/>
                <a:gd name="T33" fmla="*/ 2147483646 h 126"/>
                <a:gd name="T34" fmla="*/ 2147483646 w 120"/>
                <a:gd name="T35" fmla="*/ 2147483646 h 126"/>
                <a:gd name="T36" fmla="*/ 2147483646 w 120"/>
                <a:gd name="T37" fmla="*/ 2147483646 h 126"/>
                <a:gd name="T38" fmla="*/ 2147483646 w 120"/>
                <a:gd name="T39" fmla="*/ 2147483646 h 126"/>
                <a:gd name="T40" fmla="*/ 2147483646 w 120"/>
                <a:gd name="T41" fmla="*/ 2147483646 h 126"/>
                <a:gd name="T42" fmla="*/ 2147483646 w 120"/>
                <a:gd name="T43" fmla="*/ 2147483646 h 126"/>
                <a:gd name="T44" fmla="*/ 2147483646 w 120"/>
                <a:gd name="T45" fmla="*/ 2147483646 h 126"/>
                <a:gd name="T46" fmla="*/ 2147483646 w 120"/>
                <a:gd name="T47" fmla="*/ 2147483646 h 126"/>
                <a:gd name="T48" fmla="*/ 2147483646 w 120"/>
                <a:gd name="T49" fmla="*/ 2147483646 h 126"/>
                <a:gd name="T50" fmla="*/ 2147483646 w 120"/>
                <a:gd name="T51" fmla="*/ 2147483646 h 126"/>
                <a:gd name="T52" fmla="*/ 2147483646 w 120"/>
                <a:gd name="T53" fmla="*/ 2147483646 h 126"/>
                <a:gd name="T54" fmla="*/ 2147483646 w 120"/>
                <a:gd name="T55" fmla="*/ 2147483646 h 126"/>
                <a:gd name="T56" fmla="*/ 2147483646 w 120"/>
                <a:gd name="T57" fmla="*/ 2147483646 h 126"/>
                <a:gd name="T58" fmla="*/ 2147483646 w 120"/>
                <a:gd name="T59" fmla="*/ 2147483646 h 126"/>
                <a:gd name="T60" fmla="*/ 2147483646 w 120"/>
                <a:gd name="T61" fmla="*/ 2147483646 h 126"/>
                <a:gd name="T62" fmla="*/ 2147483646 w 120"/>
                <a:gd name="T63" fmla="*/ 2147483646 h 126"/>
                <a:gd name="T64" fmla="*/ 2147483646 w 120"/>
                <a:gd name="T65" fmla="*/ 2147483646 h 126"/>
                <a:gd name="T66" fmla="*/ 2147483646 w 120"/>
                <a:gd name="T67" fmla="*/ 2147483646 h 126"/>
                <a:gd name="T68" fmla="*/ 2147483646 w 120"/>
                <a:gd name="T69" fmla="*/ 2147483646 h 126"/>
                <a:gd name="T70" fmla="*/ 2147483646 w 120"/>
                <a:gd name="T71" fmla="*/ 2147483646 h 126"/>
                <a:gd name="T72" fmla="*/ 2147483646 w 120"/>
                <a:gd name="T73" fmla="*/ 2147483646 h 126"/>
                <a:gd name="T74" fmla="*/ 2147483646 w 120"/>
                <a:gd name="T75" fmla="*/ 2147483646 h 126"/>
                <a:gd name="T76" fmla="*/ 2147483646 w 120"/>
                <a:gd name="T77" fmla="*/ 2147483646 h 126"/>
                <a:gd name="T78" fmla="*/ 0 w 120"/>
                <a:gd name="T79" fmla="*/ 2147483646 h 126"/>
                <a:gd name="T80" fmla="*/ 0 w 120"/>
                <a:gd name="T81" fmla="*/ 2147483646 h 126"/>
                <a:gd name="T82" fmla="*/ 2147483646 w 120"/>
                <a:gd name="T83" fmla="*/ 2147483646 h 126"/>
                <a:gd name="T84" fmla="*/ 2147483646 w 120"/>
                <a:gd name="T85" fmla="*/ 2147483646 h 126"/>
                <a:gd name="T86" fmla="*/ 2147483646 w 120"/>
                <a:gd name="T87" fmla="*/ 2147483646 h 126"/>
                <a:gd name="T88" fmla="*/ 2147483646 w 120"/>
                <a:gd name="T89" fmla="*/ 2147483646 h 126"/>
                <a:gd name="T90" fmla="*/ 2147483646 w 120"/>
                <a:gd name="T91" fmla="*/ 2147483646 h 126"/>
                <a:gd name="T92" fmla="*/ 2147483646 w 120"/>
                <a:gd name="T93" fmla="*/ 2147483646 h 126"/>
                <a:gd name="T94" fmla="*/ 2147483646 w 120"/>
                <a:gd name="T95" fmla="*/ 2147483646 h 126"/>
                <a:gd name="T96" fmla="*/ 2147483646 w 120"/>
                <a:gd name="T97" fmla="*/ 2147483646 h 126"/>
                <a:gd name="T98" fmla="*/ 2147483646 w 120"/>
                <a:gd name="T99" fmla="*/ 2147483646 h 126"/>
                <a:gd name="T100" fmla="*/ 2147483646 w 120"/>
                <a:gd name="T101" fmla="*/ 2147483646 h 126"/>
                <a:gd name="T102" fmla="*/ 2147483646 w 120"/>
                <a:gd name="T103" fmla="*/ 2147483646 h 126"/>
                <a:gd name="T104" fmla="*/ 2147483646 w 120"/>
                <a:gd name="T105" fmla="*/ 2147483646 h 126"/>
                <a:gd name="T106" fmla="*/ 2147483646 w 120"/>
                <a:gd name="T107" fmla="*/ 0 h 126"/>
                <a:gd name="T108" fmla="*/ 2147483646 w 120"/>
                <a:gd name="T109" fmla="*/ 0 h 126"/>
                <a:gd name="T110" fmla="*/ 2147483646 w 120"/>
                <a:gd name="T111" fmla="*/ 0 h 12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20"/>
                <a:gd name="T169" fmla="*/ 0 h 126"/>
                <a:gd name="T170" fmla="*/ 120 w 120"/>
                <a:gd name="T171" fmla="*/ 126 h 12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20" h="126">
                  <a:moveTo>
                    <a:pt x="78" y="0"/>
                  </a:moveTo>
                  <a:lnTo>
                    <a:pt x="78" y="6"/>
                  </a:lnTo>
                  <a:lnTo>
                    <a:pt x="94" y="10"/>
                  </a:lnTo>
                  <a:lnTo>
                    <a:pt x="106" y="14"/>
                  </a:lnTo>
                  <a:lnTo>
                    <a:pt x="112" y="18"/>
                  </a:lnTo>
                  <a:lnTo>
                    <a:pt x="116" y="22"/>
                  </a:lnTo>
                  <a:lnTo>
                    <a:pt x="120" y="28"/>
                  </a:lnTo>
                  <a:lnTo>
                    <a:pt x="120" y="36"/>
                  </a:lnTo>
                  <a:lnTo>
                    <a:pt x="120" y="44"/>
                  </a:lnTo>
                  <a:lnTo>
                    <a:pt x="118" y="50"/>
                  </a:lnTo>
                  <a:lnTo>
                    <a:pt x="116" y="56"/>
                  </a:lnTo>
                  <a:lnTo>
                    <a:pt x="116" y="66"/>
                  </a:lnTo>
                  <a:lnTo>
                    <a:pt x="116" y="76"/>
                  </a:lnTo>
                  <a:lnTo>
                    <a:pt x="114" y="86"/>
                  </a:lnTo>
                  <a:lnTo>
                    <a:pt x="112" y="96"/>
                  </a:lnTo>
                  <a:lnTo>
                    <a:pt x="106" y="104"/>
                  </a:lnTo>
                  <a:lnTo>
                    <a:pt x="94" y="116"/>
                  </a:lnTo>
                  <a:lnTo>
                    <a:pt x="90" y="126"/>
                  </a:lnTo>
                  <a:lnTo>
                    <a:pt x="80" y="124"/>
                  </a:lnTo>
                  <a:lnTo>
                    <a:pt x="74" y="122"/>
                  </a:lnTo>
                  <a:lnTo>
                    <a:pt x="68" y="120"/>
                  </a:lnTo>
                  <a:lnTo>
                    <a:pt x="62" y="118"/>
                  </a:lnTo>
                  <a:lnTo>
                    <a:pt x="54" y="120"/>
                  </a:lnTo>
                  <a:lnTo>
                    <a:pt x="50" y="114"/>
                  </a:lnTo>
                  <a:lnTo>
                    <a:pt x="46" y="114"/>
                  </a:lnTo>
                  <a:lnTo>
                    <a:pt x="42" y="112"/>
                  </a:lnTo>
                  <a:lnTo>
                    <a:pt x="38" y="110"/>
                  </a:lnTo>
                  <a:lnTo>
                    <a:pt x="34" y="108"/>
                  </a:lnTo>
                  <a:lnTo>
                    <a:pt x="34" y="102"/>
                  </a:lnTo>
                  <a:lnTo>
                    <a:pt x="32" y="92"/>
                  </a:lnTo>
                  <a:lnTo>
                    <a:pt x="30" y="86"/>
                  </a:lnTo>
                  <a:lnTo>
                    <a:pt x="26" y="82"/>
                  </a:lnTo>
                  <a:lnTo>
                    <a:pt x="18" y="76"/>
                  </a:lnTo>
                  <a:lnTo>
                    <a:pt x="12" y="72"/>
                  </a:lnTo>
                  <a:lnTo>
                    <a:pt x="8" y="66"/>
                  </a:lnTo>
                  <a:lnTo>
                    <a:pt x="6" y="62"/>
                  </a:lnTo>
                  <a:lnTo>
                    <a:pt x="8" y="60"/>
                  </a:lnTo>
                  <a:lnTo>
                    <a:pt x="6" y="58"/>
                  </a:lnTo>
                  <a:lnTo>
                    <a:pt x="4" y="54"/>
                  </a:lnTo>
                  <a:lnTo>
                    <a:pt x="0" y="48"/>
                  </a:lnTo>
                  <a:lnTo>
                    <a:pt x="0" y="42"/>
                  </a:lnTo>
                  <a:lnTo>
                    <a:pt x="6" y="46"/>
                  </a:lnTo>
                  <a:lnTo>
                    <a:pt x="12" y="46"/>
                  </a:lnTo>
                  <a:lnTo>
                    <a:pt x="16" y="46"/>
                  </a:lnTo>
                  <a:lnTo>
                    <a:pt x="20" y="46"/>
                  </a:lnTo>
                  <a:lnTo>
                    <a:pt x="30" y="36"/>
                  </a:lnTo>
                  <a:lnTo>
                    <a:pt x="42" y="24"/>
                  </a:lnTo>
                  <a:lnTo>
                    <a:pt x="54" y="16"/>
                  </a:lnTo>
                  <a:lnTo>
                    <a:pt x="58" y="12"/>
                  </a:lnTo>
                  <a:lnTo>
                    <a:pt x="56" y="8"/>
                  </a:lnTo>
                  <a:lnTo>
                    <a:pt x="56" y="6"/>
                  </a:lnTo>
                  <a:lnTo>
                    <a:pt x="58" y="4"/>
                  </a:lnTo>
                  <a:lnTo>
                    <a:pt x="62" y="2"/>
                  </a:lnTo>
                  <a:lnTo>
                    <a:pt x="68" y="0"/>
                  </a:lnTo>
                  <a:lnTo>
                    <a:pt x="76" y="0"/>
                  </a:lnTo>
                  <a:lnTo>
                    <a:pt x="78" y="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93" name="Freeform 131"/>
            <p:cNvSpPr>
              <a:spLocks noChangeArrowheads="1"/>
            </p:cNvSpPr>
            <p:nvPr/>
          </p:nvSpPr>
          <p:spPr bwMode="auto">
            <a:xfrm>
              <a:off x="3992065" y="2572584"/>
              <a:ext cx="71493" cy="215046"/>
            </a:xfrm>
            <a:custGeom>
              <a:avLst/>
              <a:gdLst>
                <a:gd name="T0" fmla="*/ 0 w 48"/>
                <a:gd name="T1" fmla="*/ 2147483646 h 136"/>
                <a:gd name="T2" fmla="*/ 2147483646 w 48"/>
                <a:gd name="T3" fmla="*/ 2147483646 h 136"/>
                <a:gd name="T4" fmla="*/ 2147483646 w 48"/>
                <a:gd name="T5" fmla="*/ 2147483646 h 136"/>
                <a:gd name="T6" fmla="*/ 2147483646 w 48"/>
                <a:gd name="T7" fmla="*/ 2147483646 h 136"/>
                <a:gd name="T8" fmla="*/ 2147483646 w 48"/>
                <a:gd name="T9" fmla="*/ 2147483646 h 136"/>
                <a:gd name="T10" fmla="*/ 2147483646 w 48"/>
                <a:gd name="T11" fmla="*/ 2147483646 h 136"/>
                <a:gd name="T12" fmla="*/ 2147483646 w 48"/>
                <a:gd name="T13" fmla="*/ 2147483646 h 136"/>
                <a:gd name="T14" fmla="*/ 2147483646 w 48"/>
                <a:gd name="T15" fmla="*/ 2147483646 h 136"/>
                <a:gd name="T16" fmla="*/ 2147483646 w 48"/>
                <a:gd name="T17" fmla="*/ 2147483646 h 136"/>
                <a:gd name="T18" fmla="*/ 2147483646 w 48"/>
                <a:gd name="T19" fmla="*/ 2147483646 h 136"/>
                <a:gd name="T20" fmla="*/ 2147483646 w 48"/>
                <a:gd name="T21" fmla="*/ 2147483646 h 136"/>
                <a:gd name="T22" fmla="*/ 2147483646 w 48"/>
                <a:gd name="T23" fmla="*/ 2147483646 h 136"/>
                <a:gd name="T24" fmla="*/ 2147483646 w 48"/>
                <a:gd name="T25" fmla="*/ 2147483646 h 136"/>
                <a:gd name="T26" fmla="*/ 2147483646 w 48"/>
                <a:gd name="T27" fmla="*/ 2147483646 h 136"/>
                <a:gd name="T28" fmla="*/ 2147483646 w 48"/>
                <a:gd name="T29" fmla="*/ 2147483646 h 136"/>
                <a:gd name="T30" fmla="*/ 2147483646 w 48"/>
                <a:gd name="T31" fmla="*/ 2147483646 h 136"/>
                <a:gd name="T32" fmla="*/ 2147483646 w 48"/>
                <a:gd name="T33" fmla="*/ 2147483646 h 136"/>
                <a:gd name="T34" fmla="*/ 2147483646 w 48"/>
                <a:gd name="T35" fmla="*/ 2147483646 h 136"/>
                <a:gd name="T36" fmla="*/ 2147483646 w 48"/>
                <a:gd name="T37" fmla="*/ 2147483646 h 136"/>
                <a:gd name="T38" fmla="*/ 2147483646 w 48"/>
                <a:gd name="T39" fmla="*/ 2147483646 h 136"/>
                <a:gd name="T40" fmla="*/ 2147483646 w 48"/>
                <a:gd name="T41" fmla="*/ 2147483646 h 136"/>
                <a:gd name="T42" fmla="*/ 2147483646 w 48"/>
                <a:gd name="T43" fmla="*/ 2147483646 h 136"/>
                <a:gd name="T44" fmla="*/ 2147483646 w 48"/>
                <a:gd name="T45" fmla="*/ 2147483646 h 136"/>
                <a:gd name="T46" fmla="*/ 2147483646 w 48"/>
                <a:gd name="T47" fmla="*/ 2147483646 h 136"/>
                <a:gd name="T48" fmla="*/ 2147483646 w 48"/>
                <a:gd name="T49" fmla="*/ 2147483646 h 136"/>
                <a:gd name="T50" fmla="*/ 2147483646 w 48"/>
                <a:gd name="T51" fmla="*/ 2147483646 h 136"/>
                <a:gd name="T52" fmla="*/ 2147483646 w 48"/>
                <a:gd name="T53" fmla="*/ 2147483646 h 136"/>
                <a:gd name="T54" fmla="*/ 2147483646 w 48"/>
                <a:gd name="T55" fmla="*/ 2147483646 h 136"/>
                <a:gd name="T56" fmla="*/ 2147483646 w 48"/>
                <a:gd name="T57" fmla="*/ 2147483646 h 136"/>
                <a:gd name="T58" fmla="*/ 2147483646 w 48"/>
                <a:gd name="T59" fmla="*/ 2147483646 h 136"/>
                <a:gd name="T60" fmla="*/ 2147483646 w 48"/>
                <a:gd name="T61" fmla="*/ 2147483646 h 136"/>
                <a:gd name="T62" fmla="*/ 2147483646 w 48"/>
                <a:gd name="T63" fmla="*/ 2147483646 h 136"/>
                <a:gd name="T64" fmla="*/ 2147483646 w 48"/>
                <a:gd name="T65" fmla="*/ 0 h 136"/>
                <a:gd name="T66" fmla="*/ 2147483646 w 48"/>
                <a:gd name="T67" fmla="*/ 0 h 136"/>
                <a:gd name="T68" fmla="*/ 2147483646 w 48"/>
                <a:gd name="T69" fmla="*/ 2147483646 h 136"/>
                <a:gd name="T70" fmla="*/ 2147483646 w 48"/>
                <a:gd name="T71" fmla="*/ 2147483646 h 136"/>
                <a:gd name="T72" fmla="*/ 2147483646 w 48"/>
                <a:gd name="T73" fmla="*/ 2147483646 h 136"/>
                <a:gd name="T74" fmla="*/ 2147483646 w 48"/>
                <a:gd name="T75" fmla="*/ 2147483646 h 136"/>
                <a:gd name="T76" fmla="*/ 2147483646 w 48"/>
                <a:gd name="T77" fmla="*/ 2147483646 h 136"/>
                <a:gd name="T78" fmla="*/ 2147483646 w 48"/>
                <a:gd name="T79" fmla="*/ 2147483646 h 136"/>
                <a:gd name="T80" fmla="*/ 2147483646 w 48"/>
                <a:gd name="T81" fmla="*/ 2147483646 h 136"/>
                <a:gd name="T82" fmla="*/ 2147483646 w 48"/>
                <a:gd name="T83" fmla="*/ 2147483646 h 136"/>
                <a:gd name="T84" fmla="*/ 2147483646 w 48"/>
                <a:gd name="T85" fmla="*/ 2147483646 h 136"/>
                <a:gd name="T86" fmla="*/ 2147483646 w 48"/>
                <a:gd name="T87" fmla="*/ 2147483646 h 136"/>
                <a:gd name="T88" fmla="*/ 0 w 48"/>
                <a:gd name="T89" fmla="*/ 2147483646 h 136"/>
                <a:gd name="T90" fmla="*/ 0 w 48"/>
                <a:gd name="T91" fmla="*/ 2147483646 h 136"/>
                <a:gd name="T92" fmla="*/ 0 w 48"/>
                <a:gd name="T93" fmla="*/ 2147483646 h 136"/>
                <a:gd name="T94" fmla="*/ 0 w 48"/>
                <a:gd name="T95" fmla="*/ 2147483646 h 136"/>
                <a:gd name="T96" fmla="*/ 0 w 48"/>
                <a:gd name="T97" fmla="*/ 2147483646 h 1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48"/>
                <a:gd name="T148" fmla="*/ 0 h 136"/>
                <a:gd name="T149" fmla="*/ 48 w 48"/>
                <a:gd name="T150" fmla="*/ 136 h 1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48" h="136">
                  <a:moveTo>
                    <a:pt x="0" y="82"/>
                  </a:moveTo>
                  <a:lnTo>
                    <a:pt x="6" y="82"/>
                  </a:lnTo>
                  <a:lnTo>
                    <a:pt x="8" y="88"/>
                  </a:lnTo>
                  <a:lnTo>
                    <a:pt x="12" y="90"/>
                  </a:lnTo>
                  <a:lnTo>
                    <a:pt x="18" y="90"/>
                  </a:lnTo>
                  <a:lnTo>
                    <a:pt x="26" y="90"/>
                  </a:lnTo>
                  <a:lnTo>
                    <a:pt x="26" y="100"/>
                  </a:lnTo>
                  <a:lnTo>
                    <a:pt x="24" y="108"/>
                  </a:lnTo>
                  <a:lnTo>
                    <a:pt x="22" y="118"/>
                  </a:lnTo>
                  <a:lnTo>
                    <a:pt x="24" y="126"/>
                  </a:lnTo>
                  <a:lnTo>
                    <a:pt x="28" y="128"/>
                  </a:lnTo>
                  <a:lnTo>
                    <a:pt x="32" y="132"/>
                  </a:lnTo>
                  <a:lnTo>
                    <a:pt x="34" y="136"/>
                  </a:lnTo>
                  <a:lnTo>
                    <a:pt x="34" y="128"/>
                  </a:lnTo>
                  <a:lnTo>
                    <a:pt x="36" y="126"/>
                  </a:lnTo>
                  <a:lnTo>
                    <a:pt x="38" y="124"/>
                  </a:lnTo>
                  <a:lnTo>
                    <a:pt x="42" y="120"/>
                  </a:lnTo>
                  <a:lnTo>
                    <a:pt x="44" y="118"/>
                  </a:lnTo>
                  <a:lnTo>
                    <a:pt x="46" y="112"/>
                  </a:lnTo>
                  <a:lnTo>
                    <a:pt x="48" y="106"/>
                  </a:lnTo>
                  <a:lnTo>
                    <a:pt x="48" y="98"/>
                  </a:lnTo>
                  <a:lnTo>
                    <a:pt x="48" y="92"/>
                  </a:lnTo>
                  <a:lnTo>
                    <a:pt x="44" y="86"/>
                  </a:lnTo>
                  <a:lnTo>
                    <a:pt x="36" y="74"/>
                  </a:lnTo>
                  <a:lnTo>
                    <a:pt x="30" y="66"/>
                  </a:lnTo>
                  <a:lnTo>
                    <a:pt x="28" y="60"/>
                  </a:lnTo>
                  <a:lnTo>
                    <a:pt x="26" y="54"/>
                  </a:lnTo>
                  <a:lnTo>
                    <a:pt x="28" y="46"/>
                  </a:lnTo>
                  <a:lnTo>
                    <a:pt x="30" y="38"/>
                  </a:lnTo>
                  <a:lnTo>
                    <a:pt x="30" y="12"/>
                  </a:lnTo>
                  <a:lnTo>
                    <a:pt x="28" y="10"/>
                  </a:lnTo>
                  <a:lnTo>
                    <a:pt x="26" y="6"/>
                  </a:lnTo>
                  <a:lnTo>
                    <a:pt x="24" y="0"/>
                  </a:lnTo>
                  <a:lnTo>
                    <a:pt x="8" y="0"/>
                  </a:lnTo>
                  <a:lnTo>
                    <a:pt x="10" y="8"/>
                  </a:lnTo>
                  <a:lnTo>
                    <a:pt x="14" y="18"/>
                  </a:lnTo>
                  <a:lnTo>
                    <a:pt x="12" y="20"/>
                  </a:lnTo>
                  <a:lnTo>
                    <a:pt x="10" y="24"/>
                  </a:lnTo>
                  <a:lnTo>
                    <a:pt x="6" y="28"/>
                  </a:lnTo>
                  <a:lnTo>
                    <a:pt x="6" y="34"/>
                  </a:lnTo>
                  <a:lnTo>
                    <a:pt x="6" y="44"/>
                  </a:lnTo>
                  <a:lnTo>
                    <a:pt x="8" y="50"/>
                  </a:lnTo>
                  <a:lnTo>
                    <a:pt x="4" y="56"/>
                  </a:lnTo>
                  <a:lnTo>
                    <a:pt x="2" y="62"/>
                  </a:lnTo>
                  <a:lnTo>
                    <a:pt x="0" y="68"/>
                  </a:lnTo>
                  <a:lnTo>
                    <a:pt x="0" y="74"/>
                  </a:lnTo>
                  <a:lnTo>
                    <a:pt x="0" y="76"/>
                  </a:lnTo>
                  <a:lnTo>
                    <a:pt x="0" y="80"/>
                  </a:lnTo>
                  <a:lnTo>
                    <a:pt x="0" y="8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94" name="Freeform 132"/>
            <p:cNvSpPr>
              <a:spLocks noChangeArrowheads="1"/>
            </p:cNvSpPr>
            <p:nvPr/>
          </p:nvSpPr>
          <p:spPr bwMode="auto">
            <a:xfrm>
              <a:off x="3740687" y="2531433"/>
              <a:ext cx="272133" cy="286728"/>
            </a:xfrm>
            <a:custGeom>
              <a:avLst/>
              <a:gdLst>
                <a:gd name="T0" fmla="*/ 2147483646 w 186"/>
                <a:gd name="T1" fmla="*/ 2147483646 h 182"/>
                <a:gd name="T2" fmla="*/ 2147483646 w 186"/>
                <a:gd name="T3" fmla="*/ 2147483646 h 182"/>
                <a:gd name="T4" fmla="*/ 2147483646 w 186"/>
                <a:gd name="T5" fmla="*/ 2147483646 h 182"/>
                <a:gd name="T6" fmla="*/ 2147483646 w 186"/>
                <a:gd name="T7" fmla="*/ 2147483646 h 182"/>
                <a:gd name="T8" fmla="*/ 2147483646 w 186"/>
                <a:gd name="T9" fmla="*/ 2147483646 h 182"/>
                <a:gd name="T10" fmla="*/ 2147483646 w 186"/>
                <a:gd name="T11" fmla="*/ 2147483646 h 182"/>
                <a:gd name="T12" fmla="*/ 2147483646 w 186"/>
                <a:gd name="T13" fmla="*/ 2147483646 h 182"/>
                <a:gd name="T14" fmla="*/ 2147483646 w 186"/>
                <a:gd name="T15" fmla="*/ 2147483646 h 182"/>
                <a:gd name="T16" fmla="*/ 2147483646 w 186"/>
                <a:gd name="T17" fmla="*/ 2147483646 h 182"/>
                <a:gd name="T18" fmla="*/ 2147483646 w 186"/>
                <a:gd name="T19" fmla="*/ 2147483646 h 182"/>
                <a:gd name="T20" fmla="*/ 2147483646 w 186"/>
                <a:gd name="T21" fmla="*/ 2147483646 h 182"/>
                <a:gd name="T22" fmla="*/ 2147483646 w 186"/>
                <a:gd name="T23" fmla="*/ 2147483646 h 182"/>
                <a:gd name="T24" fmla="*/ 2147483646 w 186"/>
                <a:gd name="T25" fmla="*/ 2147483646 h 182"/>
                <a:gd name="T26" fmla="*/ 2147483646 w 186"/>
                <a:gd name="T27" fmla="*/ 2147483646 h 182"/>
                <a:gd name="T28" fmla="*/ 2147483646 w 186"/>
                <a:gd name="T29" fmla="*/ 2147483646 h 182"/>
                <a:gd name="T30" fmla="*/ 2147483646 w 186"/>
                <a:gd name="T31" fmla="*/ 2147483646 h 182"/>
                <a:gd name="T32" fmla="*/ 2147483646 w 186"/>
                <a:gd name="T33" fmla="*/ 2147483646 h 182"/>
                <a:gd name="T34" fmla="*/ 2147483646 w 186"/>
                <a:gd name="T35" fmla="*/ 0 h 182"/>
                <a:gd name="T36" fmla="*/ 2147483646 w 186"/>
                <a:gd name="T37" fmla="*/ 2147483646 h 182"/>
                <a:gd name="T38" fmla="*/ 2147483646 w 186"/>
                <a:gd name="T39" fmla="*/ 2147483646 h 182"/>
                <a:gd name="T40" fmla="*/ 2147483646 w 186"/>
                <a:gd name="T41" fmla="*/ 2147483646 h 182"/>
                <a:gd name="T42" fmla="*/ 2147483646 w 186"/>
                <a:gd name="T43" fmla="*/ 2147483646 h 182"/>
                <a:gd name="T44" fmla="*/ 2147483646 w 186"/>
                <a:gd name="T45" fmla="*/ 2147483646 h 182"/>
                <a:gd name="T46" fmla="*/ 2147483646 w 186"/>
                <a:gd name="T47" fmla="*/ 2147483646 h 182"/>
                <a:gd name="T48" fmla="*/ 2147483646 w 186"/>
                <a:gd name="T49" fmla="*/ 2147483646 h 182"/>
                <a:gd name="T50" fmla="*/ 2147483646 w 186"/>
                <a:gd name="T51" fmla="*/ 2147483646 h 182"/>
                <a:gd name="T52" fmla="*/ 2147483646 w 186"/>
                <a:gd name="T53" fmla="*/ 2147483646 h 182"/>
                <a:gd name="T54" fmla="*/ 2147483646 w 186"/>
                <a:gd name="T55" fmla="*/ 2147483646 h 182"/>
                <a:gd name="T56" fmla="*/ 2147483646 w 186"/>
                <a:gd name="T57" fmla="*/ 2147483646 h 182"/>
                <a:gd name="T58" fmla="*/ 2147483646 w 186"/>
                <a:gd name="T59" fmla="*/ 2147483646 h 182"/>
                <a:gd name="T60" fmla="*/ 2147483646 w 186"/>
                <a:gd name="T61" fmla="*/ 2147483646 h 182"/>
                <a:gd name="T62" fmla="*/ 2147483646 w 186"/>
                <a:gd name="T63" fmla="*/ 2147483646 h 182"/>
                <a:gd name="T64" fmla="*/ 2147483646 w 186"/>
                <a:gd name="T65" fmla="*/ 2147483646 h 182"/>
                <a:gd name="T66" fmla="*/ 2147483646 w 186"/>
                <a:gd name="T67" fmla="*/ 2147483646 h 182"/>
                <a:gd name="T68" fmla="*/ 2147483646 w 186"/>
                <a:gd name="T69" fmla="*/ 2147483646 h 182"/>
                <a:gd name="T70" fmla="*/ 2147483646 w 186"/>
                <a:gd name="T71" fmla="*/ 2147483646 h 182"/>
                <a:gd name="T72" fmla="*/ 0 w 186"/>
                <a:gd name="T73" fmla="*/ 2147483646 h 182"/>
                <a:gd name="T74" fmla="*/ 2147483646 w 186"/>
                <a:gd name="T75" fmla="*/ 2147483646 h 182"/>
                <a:gd name="T76" fmla="*/ 2147483646 w 186"/>
                <a:gd name="T77" fmla="*/ 2147483646 h 182"/>
                <a:gd name="T78" fmla="*/ 2147483646 w 186"/>
                <a:gd name="T79" fmla="*/ 2147483646 h 182"/>
                <a:gd name="T80" fmla="*/ 2147483646 w 186"/>
                <a:gd name="T81" fmla="*/ 2147483646 h 182"/>
                <a:gd name="T82" fmla="*/ 2147483646 w 186"/>
                <a:gd name="T83" fmla="*/ 2147483646 h 18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86"/>
                <a:gd name="T127" fmla="*/ 0 h 182"/>
                <a:gd name="T128" fmla="*/ 186 w 186"/>
                <a:gd name="T129" fmla="*/ 182 h 182"/>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86" h="182">
                  <a:moveTo>
                    <a:pt x="72" y="182"/>
                  </a:moveTo>
                  <a:lnTo>
                    <a:pt x="82" y="172"/>
                  </a:lnTo>
                  <a:lnTo>
                    <a:pt x="94" y="160"/>
                  </a:lnTo>
                  <a:lnTo>
                    <a:pt x="106" y="152"/>
                  </a:lnTo>
                  <a:lnTo>
                    <a:pt x="110" y="148"/>
                  </a:lnTo>
                  <a:lnTo>
                    <a:pt x="108" y="144"/>
                  </a:lnTo>
                  <a:lnTo>
                    <a:pt x="108" y="142"/>
                  </a:lnTo>
                  <a:lnTo>
                    <a:pt x="110" y="140"/>
                  </a:lnTo>
                  <a:lnTo>
                    <a:pt x="114" y="138"/>
                  </a:lnTo>
                  <a:lnTo>
                    <a:pt x="120" y="136"/>
                  </a:lnTo>
                  <a:lnTo>
                    <a:pt x="130" y="136"/>
                  </a:lnTo>
                  <a:lnTo>
                    <a:pt x="128" y="132"/>
                  </a:lnTo>
                  <a:lnTo>
                    <a:pt x="128" y="128"/>
                  </a:lnTo>
                  <a:lnTo>
                    <a:pt x="128" y="126"/>
                  </a:lnTo>
                  <a:lnTo>
                    <a:pt x="134" y="124"/>
                  </a:lnTo>
                  <a:lnTo>
                    <a:pt x="140" y="120"/>
                  </a:lnTo>
                  <a:lnTo>
                    <a:pt x="150" y="116"/>
                  </a:lnTo>
                  <a:lnTo>
                    <a:pt x="162" y="114"/>
                  </a:lnTo>
                  <a:lnTo>
                    <a:pt x="172" y="108"/>
                  </a:lnTo>
                  <a:lnTo>
                    <a:pt x="172" y="98"/>
                  </a:lnTo>
                  <a:lnTo>
                    <a:pt x="172" y="92"/>
                  </a:lnTo>
                  <a:lnTo>
                    <a:pt x="174" y="86"/>
                  </a:lnTo>
                  <a:lnTo>
                    <a:pt x="180" y="76"/>
                  </a:lnTo>
                  <a:lnTo>
                    <a:pt x="178" y="70"/>
                  </a:lnTo>
                  <a:lnTo>
                    <a:pt x="178" y="60"/>
                  </a:lnTo>
                  <a:lnTo>
                    <a:pt x="178" y="54"/>
                  </a:lnTo>
                  <a:lnTo>
                    <a:pt x="182" y="50"/>
                  </a:lnTo>
                  <a:lnTo>
                    <a:pt x="184" y="46"/>
                  </a:lnTo>
                  <a:lnTo>
                    <a:pt x="186" y="44"/>
                  </a:lnTo>
                  <a:lnTo>
                    <a:pt x="182" y="34"/>
                  </a:lnTo>
                  <a:lnTo>
                    <a:pt x="180" y="26"/>
                  </a:lnTo>
                  <a:lnTo>
                    <a:pt x="166" y="16"/>
                  </a:lnTo>
                  <a:lnTo>
                    <a:pt x="160" y="12"/>
                  </a:lnTo>
                  <a:lnTo>
                    <a:pt x="150" y="8"/>
                  </a:lnTo>
                  <a:lnTo>
                    <a:pt x="146" y="6"/>
                  </a:lnTo>
                  <a:lnTo>
                    <a:pt x="140" y="0"/>
                  </a:lnTo>
                  <a:lnTo>
                    <a:pt x="136" y="0"/>
                  </a:lnTo>
                  <a:lnTo>
                    <a:pt x="128" y="2"/>
                  </a:lnTo>
                  <a:lnTo>
                    <a:pt x="118" y="8"/>
                  </a:lnTo>
                  <a:lnTo>
                    <a:pt x="112" y="10"/>
                  </a:lnTo>
                  <a:lnTo>
                    <a:pt x="108" y="14"/>
                  </a:lnTo>
                  <a:lnTo>
                    <a:pt x="106" y="18"/>
                  </a:lnTo>
                  <a:lnTo>
                    <a:pt x="104" y="24"/>
                  </a:lnTo>
                  <a:lnTo>
                    <a:pt x="104" y="62"/>
                  </a:lnTo>
                  <a:lnTo>
                    <a:pt x="106" y="70"/>
                  </a:lnTo>
                  <a:lnTo>
                    <a:pt x="108" y="72"/>
                  </a:lnTo>
                  <a:lnTo>
                    <a:pt x="114" y="76"/>
                  </a:lnTo>
                  <a:lnTo>
                    <a:pt x="124" y="76"/>
                  </a:lnTo>
                  <a:lnTo>
                    <a:pt x="124" y="88"/>
                  </a:lnTo>
                  <a:lnTo>
                    <a:pt x="122" y="92"/>
                  </a:lnTo>
                  <a:lnTo>
                    <a:pt x="120" y="96"/>
                  </a:lnTo>
                  <a:lnTo>
                    <a:pt x="116" y="98"/>
                  </a:lnTo>
                  <a:lnTo>
                    <a:pt x="114" y="98"/>
                  </a:lnTo>
                  <a:lnTo>
                    <a:pt x="110" y="90"/>
                  </a:lnTo>
                  <a:lnTo>
                    <a:pt x="106" y="86"/>
                  </a:lnTo>
                  <a:lnTo>
                    <a:pt x="96" y="78"/>
                  </a:lnTo>
                  <a:lnTo>
                    <a:pt x="90" y="72"/>
                  </a:lnTo>
                  <a:lnTo>
                    <a:pt x="86" y="70"/>
                  </a:lnTo>
                  <a:lnTo>
                    <a:pt x="86" y="66"/>
                  </a:lnTo>
                  <a:lnTo>
                    <a:pt x="80" y="68"/>
                  </a:lnTo>
                  <a:lnTo>
                    <a:pt x="78" y="70"/>
                  </a:lnTo>
                  <a:lnTo>
                    <a:pt x="76" y="70"/>
                  </a:lnTo>
                  <a:lnTo>
                    <a:pt x="72" y="72"/>
                  </a:lnTo>
                  <a:lnTo>
                    <a:pt x="66" y="70"/>
                  </a:lnTo>
                  <a:lnTo>
                    <a:pt x="60" y="68"/>
                  </a:lnTo>
                  <a:lnTo>
                    <a:pt x="56" y="64"/>
                  </a:lnTo>
                  <a:lnTo>
                    <a:pt x="54" y="60"/>
                  </a:lnTo>
                  <a:lnTo>
                    <a:pt x="32" y="52"/>
                  </a:lnTo>
                  <a:lnTo>
                    <a:pt x="32" y="82"/>
                  </a:lnTo>
                  <a:lnTo>
                    <a:pt x="30" y="86"/>
                  </a:lnTo>
                  <a:lnTo>
                    <a:pt x="26" y="88"/>
                  </a:lnTo>
                  <a:lnTo>
                    <a:pt x="24" y="88"/>
                  </a:lnTo>
                  <a:lnTo>
                    <a:pt x="0" y="88"/>
                  </a:lnTo>
                  <a:lnTo>
                    <a:pt x="0" y="152"/>
                  </a:lnTo>
                  <a:lnTo>
                    <a:pt x="16" y="170"/>
                  </a:lnTo>
                  <a:lnTo>
                    <a:pt x="18" y="172"/>
                  </a:lnTo>
                  <a:lnTo>
                    <a:pt x="22" y="174"/>
                  </a:lnTo>
                  <a:lnTo>
                    <a:pt x="28" y="172"/>
                  </a:lnTo>
                  <a:lnTo>
                    <a:pt x="36" y="170"/>
                  </a:lnTo>
                  <a:lnTo>
                    <a:pt x="40" y="172"/>
                  </a:lnTo>
                  <a:lnTo>
                    <a:pt x="46" y="176"/>
                  </a:lnTo>
                  <a:lnTo>
                    <a:pt x="52" y="178"/>
                  </a:lnTo>
                  <a:lnTo>
                    <a:pt x="58" y="182"/>
                  </a:lnTo>
                  <a:lnTo>
                    <a:pt x="72" y="18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95" name="Freeform 133"/>
            <p:cNvSpPr>
              <a:spLocks noChangeArrowheads="1"/>
            </p:cNvSpPr>
            <p:nvPr/>
          </p:nvSpPr>
          <p:spPr bwMode="auto">
            <a:xfrm>
              <a:off x="3500841" y="2467715"/>
              <a:ext cx="287124" cy="346463"/>
            </a:xfrm>
            <a:custGeom>
              <a:avLst/>
              <a:gdLst>
                <a:gd name="T0" fmla="*/ 2147483646 w 197"/>
                <a:gd name="T1" fmla="*/ 2147483646 h 220"/>
                <a:gd name="T2" fmla="*/ 2147483646 w 197"/>
                <a:gd name="T3" fmla="*/ 2147483646 h 220"/>
                <a:gd name="T4" fmla="*/ 2147483646 w 197"/>
                <a:gd name="T5" fmla="*/ 2147483646 h 220"/>
                <a:gd name="T6" fmla="*/ 2147483646 w 197"/>
                <a:gd name="T7" fmla="*/ 2147483646 h 220"/>
                <a:gd name="T8" fmla="*/ 2147483646 w 197"/>
                <a:gd name="T9" fmla="*/ 2147483646 h 220"/>
                <a:gd name="T10" fmla="*/ 2147483646 w 197"/>
                <a:gd name="T11" fmla="*/ 2147483646 h 220"/>
                <a:gd name="T12" fmla="*/ 0 w 197"/>
                <a:gd name="T13" fmla="*/ 2147483646 h 220"/>
                <a:gd name="T14" fmla="*/ 2147483646 w 197"/>
                <a:gd name="T15" fmla="*/ 2147483646 h 220"/>
                <a:gd name="T16" fmla="*/ 2147483646 w 197"/>
                <a:gd name="T17" fmla="*/ 2147483646 h 220"/>
                <a:gd name="T18" fmla="*/ 2147483646 w 197"/>
                <a:gd name="T19" fmla="*/ 2147483646 h 220"/>
                <a:gd name="T20" fmla="*/ 2147483646 w 197"/>
                <a:gd name="T21" fmla="*/ 2147483646 h 220"/>
                <a:gd name="T22" fmla="*/ 2147483646 w 197"/>
                <a:gd name="T23" fmla="*/ 2147483646 h 220"/>
                <a:gd name="T24" fmla="*/ 2147483646 w 197"/>
                <a:gd name="T25" fmla="*/ 2147483646 h 220"/>
                <a:gd name="T26" fmla="*/ 2147483646 w 197"/>
                <a:gd name="T27" fmla="*/ 2147483646 h 220"/>
                <a:gd name="T28" fmla="*/ 2147483646 w 197"/>
                <a:gd name="T29" fmla="*/ 2147483646 h 220"/>
                <a:gd name="T30" fmla="*/ 2147483646 w 197"/>
                <a:gd name="T31" fmla="*/ 2147483646 h 220"/>
                <a:gd name="T32" fmla="*/ 2147483646 w 197"/>
                <a:gd name="T33" fmla="*/ 2147483646 h 220"/>
                <a:gd name="T34" fmla="*/ 2147483646 w 197"/>
                <a:gd name="T35" fmla="*/ 0 h 220"/>
                <a:gd name="T36" fmla="*/ 2147483646 w 197"/>
                <a:gd name="T37" fmla="*/ 2147483646 h 220"/>
                <a:gd name="T38" fmla="*/ 2147483646 w 197"/>
                <a:gd name="T39" fmla="*/ 2147483646 h 220"/>
                <a:gd name="T40" fmla="*/ 2147483646 w 197"/>
                <a:gd name="T41" fmla="*/ 2147483646 h 220"/>
                <a:gd name="T42" fmla="*/ 2147483646 w 197"/>
                <a:gd name="T43" fmla="*/ 2147483646 h 220"/>
                <a:gd name="T44" fmla="*/ 2147483646 w 197"/>
                <a:gd name="T45" fmla="*/ 2147483646 h 220"/>
                <a:gd name="T46" fmla="*/ 2147483646 w 197"/>
                <a:gd name="T47" fmla="*/ 2147483646 h 220"/>
                <a:gd name="T48" fmla="*/ 2147483646 w 197"/>
                <a:gd name="T49" fmla="*/ 2147483646 h 220"/>
                <a:gd name="T50" fmla="*/ 2147483646 w 197"/>
                <a:gd name="T51" fmla="*/ 2147483646 h 220"/>
                <a:gd name="T52" fmla="*/ 2147483646 w 197"/>
                <a:gd name="T53" fmla="*/ 2147483646 h 220"/>
                <a:gd name="T54" fmla="*/ 2147483646 w 197"/>
                <a:gd name="T55" fmla="*/ 2147483646 h 220"/>
                <a:gd name="T56" fmla="*/ 2147483646 w 197"/>
                <a:gd name="T57" fmla="*/ 2147483646 h 220"/>
                <a:gd name="T58" fmla="*/ 2147483646 w 197"/>
                <a:gd name="T59" fmla="*/ 2147483646 h 220"/>
                <a:gd name="T60" fmla="*/ 2147483646 w 197"/>
                <a:gd name="T61" fmla="*/ 2147483646 h 220"/>
                <a:gd name="T62" fmla="*/ 2147483646 w 197"/>
                <a:gd name="T63" fmla="*/ 2147483646 h 220"/>
                <a:gd name="T64" fmla="*/ 2147483646 w 197"/>
                <a:gd name="T65" fmla="*/ 2147483646 h 220"/>
                <a:gd name="T66" fmla="*/ 2147483646 w 197"/>
                <a:gd name="T67" fmla="*/ 2147483646 h 220"/>
                <a:gd name="T68" fmla="*/ 2147483646 w 197"/>
                <a:gd name="T69" fmla="*/ 2147483646 h 220"/>
                <a:gd name="T70" fmla="*/ 2147483646 w 197"/>
                <a:gd name="T71" fmla="*/ 2147483646 h 22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97"/>
                <a:gd name="T109" fmla="*/ 0 h 220"/>
                <a:gd name="T110" fmla="*/ 197 w 197"/>
                <a:gd name="T111" fmla="*/ 220 h 22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97" h="220">
                  <a:moveTo>
                    <a:pt x="181" y="212"/>
                  </a:moveTo>
                  <a:lnTo>
                    <a:pt x="159" y="220"/>
                  </a:lnTo>
                  <a:lnTo>
                    <a:pt x="117" y="220"/>
                  </a:lnTo>
                  <a:lnTo>
                    <a:pt x="107" y="216"/>
                  </a:lnTo>
                  <a:lnTo>
                    <a:pt x="105" y="214"/>
                  </a:lnTo>
                  <a:lnTo>
                    <a:pt x="101" y="210"/>
                  </a:lnTo>
                  <a:lnTo>
                    <a:pt x="33" y="210"/>
                  </a:lnTo>
                  <a:lnTo>
                    <a:pt x="27" y="206"/>
                  </a:lnTo>
                  <a:lnTo>
                    <a:pt x="25" y="204"/>
                  </a:lnTo>
                  <a:lnTo>
                    <a:pt x="21" y="204"/>
                  </a:lnTo>
                  <a:lnTo>
                    <a:pt x="11" y="206"/>
                  </a:lnTo>
                  <a:lnTo>
                    <a:pt x="4" y="206"/>
                  </a:lnTo>
                  <a:lnTo>
                    <a:pt x="0" y="204"/>
                  </a:lnTo>
                  <a:lnTo>
                    <a:pt x="0" y="194"/>
                  </a:lnTo>
                  <a:lnTo>
                    <a:pt x="4" y="188"/>
                  </a:lnTo>
                  <a:lnTo>
                    <a:pt x="4" y="180"/>
                  </a:lnTo>
                  <a:lnTo>
                    <a:pt x="4" y="174"/>
                  </a:lnTo>
                  <a:lnTo>
                    <a:pt x="7" y="162"/>
                  </a:lnTo>
                  <a:lnTo>
                    <a:pt x="11" y="150"/>
                  </a:lnTo>
                  <a:lnTo>
                    <a:pt x="13" y="140"/>
                  </a:lnTo>
                  <a:lnTo>
                    <a:pt x="19" y="132"/>
                  </a:lnTo>
                  <a:lnTo>
                    <a:pt x="25" y="122"/>
                  </a:lnTo>
                  <a:lnTo>
                    <a:pt x="31" y="112"/>
                  </a:lnTo>
                  <a:lnTo>
                    <a:pt x="35" y="104"/>
                  </a:lnTo>
                  <a:lnTo>
                    <a:pt x="35" y="92"/>
                  </a:lnTo>
                  <a:lnTo>
                    <a:pt x="33" y="84"/>
                  </a:lnTo>
                  <a:lnTo>
                    <a:pt x="29" y="74"/>
                  </a:lnTo>
                  <a:lnTo>
                    <a:pt x="25" y="66"/>
                  </a:lnTo>
                  <a:lnTo>
                    <a:pt x="23" y="56"/>
                  </a:lnTo>
                  <a:lnTo>
                    <a:pt x="23" y="52"/>
                  </a:lnTo>
                  <a:lnTo>
                    <a:pt x="25" y="48"/>
                  </a:lnTo>
                  <a:lnTo>
                    <a:pt x="27" y="44"/>
                  </a:lnTo>
                  <a:lnTo>
                    <a:pt x="27" y="40"/>
                  </a:lnTo>
                  <a:lnTo>
                    <a:pt x="27" y="32"/>
                  </a:lnTo>
                  <a:lnTo>
                    <a:pt x="23" y="24"/>
                  </a:lnTo>
                  <a:lnTo>
                    <a:pt x="15" y="0"/>
                  </a:lnTo>
                  <a:lnTo>
                    <a:pt x="79" y="0"/>
                  </a:lnTo>
                  <a:lnTo>
                    <a:pt x="79" y="12"/>
                  </a:lnTo>
                  <a:lnTo>
                    <a:pt x="85" y="24"/>
                  </a:lnTo>
                  <a:lnTo>
                    <a:pt x="93" y="32"/>
                  </a:lnTo>
                  <a:lnTo>
                    <a:pt x="95" y="34"/>
                  </a:lnTo>
                  <a:lnTo>
                    <a:pt x="99" y="34"/>
                  </a:lnTo>
                  <a:lnTo>
                    <a:pt x="111" y="34"/>
                  </a:lnTo>
                  <a:lnTo>
                    <a:pt x="119" y="34"/>
                  </a:lnTo>
                  <a:lnTo>
                    <a:pt x="121" y="32"/>
                  </a:lnTo>
                  <a:lnTo>
                    <a:pt x="123" y="28"/>
                  </a:lnTo>
                  <a:lnTo>
                    <a:pt x="123" y="20"/>
                  </a:lnTo>
                  <a:lnTo>
                    <a:pt x="143" y="20"/>
                  </a:lnTo>
                  <a:lnTo>
                    <a:pt x="145" y="22"/>
                  </a:lnTo>
                  <a:lnTo>
                    <a:pt x="147" y="24"/>
                  </a:lnTo>
                  <a:lnTo>
                    <a:pt x="151" y="26"/>
                  </a:lnTo>
                  <a:lnTo>
                    <a:pt x="159" y="26"/>
                  </a:lnTo>
                  <a:lnTo>
                    <a:pt x="165" y="24"/>
                  </a:lnTo>
                  <a:lnTo>
                    <a:pt x="167" y="46"/>
                  </a:lnTo>
                  <a:lnTo>
                    <a:pt x="165" y="68"/>
                  </a:lnTo>
                  <a:lnTo>
                    <a:pt x="165" y="72"/>
                  </a:lnTo>
                  <a:lnTo>
                    <a:pt x="169" y="74"/>
                  </a:lnTo>
                  <a:lnTo>
                    <a:pt x="171" y="82"/>
                  </a:lnTo>
                  <a:lnTo>
                    <a:pt x="171" y="86"/>
                  </a:lnTo>
                  <a:lnTo>
                    <a:pt x="169" y="92"/>
                  </a:lnTo>
                  <a:lnTo>
                    <a:pt x="175" y="94"/>
                  </a:lnTo>
                  <a:lnTo>
                    <a:pt x="179" y="94"/>
                  </a:lnTo>
                  <a:lnTo>
                    <a:pt x="183" y="92"/>
                  </a:lnTo>
                  <a:lnTo>
                    <a:pt x="191" y="92"/>
                  </a:lnTo>
                  <a:lnTo>
                    <a:pt x="197" y="92"/>
                  </a:lnTo>
                  <a:lnTo>
                    <a:pt x="197" y="122"/>
                  </a:lnTo>
                  <a:lnTo>
                    <a:pt x="195" y="126"/>
                  </a:lnTo>
                  <a:lnTo>
                    <a:pt x="191" y="128"/>
                  </a:lnTo>
                  <a:lnTo>
                    <a:pt x="189" y="128"/>
                  </a:lnTo>
                  <a:lnTo>
                    <a:pt x="165" y="128"/>
                  </a:lnTo>
                  <a:lnTo>
                    <a:pt x="165" y="192"/>
                  </a:lnTo>
                  <a:lnTo>
                    <a:pt x="181" y="210"/>
                  </a:lnTo>
                  <a:lnTo>
                    <a:pt x="181" y="21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96" name="Freeform 134"/>
            <p:cNvSpPr>
              <a:spLocks noChangeArrowheads="1"/>
            </p:cNvSpPr>
            <p:nvPr/>
          </p:nvSpPr>
          <p:spPr bwMode="auto">
            <a:xfrm>
              <a:off x="3679573" y="2810196"/>
              <a:ext cx="216784" cy="264161"/>
            </a:xfrm>
            <a:custGeom>
              <a:avLst/>
              <a:gdLst>
                <a:gd name="T0" fmla="*/ 2147483646 w 148"/>
                <a:gd name="T1" fmla="*/ 2147483646 h 168"/>
                <a:gd name="T2" fmla="*/ 2147483646 w 148"/>
                <a:gd name="T3" fmla="*/ 2147483646 h 168"/>
                <a:gd name="T4" fmla="*/ 2147483646 w 148"/>
                <a:gd name="T5" fmla="*/ 2147483646 h 168"/>
                <a:gd name="T6" fmla="*/ 2147483646 w 148"/>
                <a:gd name="T7" fmla="*/ 2147483646 h 168"/>
                <a:gd name="T8" fmla="*/ 2147483646 w 148"/>
                <a:gd name="T9" fmla="*/ 2147483646 h 168"/>
                <a:gd name="T10" fmla="*/ 2147483646 w 148"/>
                <a:gd name="T11" fmla="*/ 2147483646 h 168"/>
                <a:gd name="T12" fmla="*/ 2147483646 w 148"/>
                <a:gd name="T13" fmla="*/ 2147483646 h 168"/>
                <a:gd name="T14" fmla="*/ 2147483646 w 148"/>
                <a:gd name="T15" fmla="*/ 2147483646 h 168"/>
                <a:gd name="T16" fmla="*/ 2147483646 w 148"/>
                <a:gd name="T17" fmla="*/ 2147483646 h 168"/>
                <a:gd name="T18" fmla="*/ 2147483646 w 148"/>
                <a:gd name="T19" fmla="*/ 2147483646 h 168"/>
                <a:gd name="T20" fmla="*/ 2147483646 w 148"/>
                <a:gd name="T21" fmla="*/ 2147483646 h 168"/>
                <a:gd name="T22" fmla="*/ 2147483646 w 148"/>
                <a:gd name="T23" fmla="*/ 2147483646 h 168"/>
                <a:gd name="T24" fmla="*/ 2147483646 w 148"/>
                <a:gd name="T25" fmla="*/ 2147483646 h 168"/>
                <a:gd name="T26" fmla="*/ 2147483646 w 148"/>
                <a:gd name="T27" fmla="*/ 2147483646 h 168"/>
                <a:gd name="T28" fmla="*/ 2147483646 w 148"/>
                <a:gd name="T29" fmla="*/ 2147483646 h 168"/>
                <a:gd name="T30" fmla="*/ 2147483646 w 148"/>
                <a:gd name="T31" fmla="*/ 2147483646 h 168"/>
                <a:gd name="T32" fmla="*/ 2147483646 w 148"/>
                <a:gd name="T33" fmla="*/ 2147483646 h 168"/>
                <a:gd name="T34" fmla="*/ 2147483646 w 148"/>
                <a:gd name="T35" fmla="*/ 2147483646 h 168"/>
                <a:gd name="T36" fmla="*/ 2147483646 w 148"/>
                <a:gd name="T37" fmla="*/ 2147483646 h 168"/>
                <a:gd name="T38" fmla="*/ 2147483646 w 148"/>
                <a:gd name="T39" fmla="*/ 2147483646 h 168"/>
                <a:gd name="T40" fmla="*/ 2147483646 w 148"/>
                <a:gd name="T41" fmla="*/ 2147483646 h 168"/>
                <a:gd name="T42" fmla="*/ 2147483646 w 148"/>
                <a:gd name="T43" fmla="*/ 2147483646 h 168"/>
                <a:gd name="T44" fmla="*/ 2147483646 w 148"/>
                <a:gd name="T45" fmla="*/ 2147483646 h 168"/>
                <a:gd name="T46" fmla="*/ 2147483646 w 148"/>
                <a:gd name="T47" fmla="*/ 2147483646 h 168"/>
                <a:gd name="T48" fmla="*/ 2147483646 w 148"/>
                <a:gd name="T49" fmla="*/ 2147483646 h 168"/>
                <a:gd name="T50" fmla="*/ 2147483646 w 148"/>
                <a:gd name="T51" fmla="*/ 2147483646 h 168"/>
                <a:gd name="T52" fmla="*/ 2147483646 w 148"/>
                <a:gd name="T53" fmla="*/ 2147483646 h 168"/>
                <a:gd name="T54" fmla="*/ 2147483646 w 148"/>
                <a:gd name="T55" fmla="*/ 2147483646 h 168"/>
                <a:gd name="T56" fmla="*/ 2147483646 w 148"/>
                <a:gd name="T57" fmla="*/ 2147483646 h 168"/>
                <a:gd name="T58" fmla="*/ 2147483646 w 148"/>
                <a:gd name="T59" fmla="*/ 2147483646 h 168"/>
                <a:gd name="T60" fmla="*/ 2147483646 w 148"/>
                <a:gd name="T61" fmla="*/ 2147483646 h 168"/>
                <a:gd name="T62" fmla="*/ 2147483646 w 148"/>
                <a:gd name="T63" fmla="*/ 2147483646 h 168"/>
                <a:gd name="T64" fmla="*/ 2147483646 w 148"/>
                <a:gd name="T65" fmla="*/ 2147483646 h 168"/>
                <a:gd name="T66" fmla="*/ 2147483646 w 148"/>
                <a:gd name="T67" fmla="*/ 2147483646 h 168"/>
                <a:gd name="T68" fmla="*/ 2147483646 w 148"/>
                <a:gd name="T69" fmla="*/ 2147483646 h 168"/>
                <a:gd name="T70" fmla="*/ 2147483646 w 148"/>
                <a:gd name="T71" fmla="*/ 2147483646 h 168"/>
                <a:gd name="T72" fmla="*/ 2147483646 w 148"/>
                <a:gd name="T73" fmla="*/ 2147483646 h 168"/>
                <a:gd name="T74" fmla="*/ 2147483646 w 148"/>
                <a:gd name="T75" fmla="*/ 2147483646 h 168"/>
                <a:gd name="T76" fmla="*/ 2147483646 w 148"/>
                <a:gd name="T77" fmla="*/ 2147483646 h 168"/>
                <a:gd name="T78" fmla="*/ 2147483646 w 148"/>
                <a:gd name="T79" fmla="*/ 2147483646 h 168"/>
                <a:gd name="T80" fmla="*/ 2147483646 w 148"/>
                <a:gd name="T81" fmla="*/ 2147483646 h 168"/>
                <a:gd name="T82" fmla="*/ 2147483646 w 148"/>
                <a:gd name="T83" fmla="*/ 2147483646 h 168"/>
                <a:gd name="T84" fmla="*/ 2147483646 w 148"/>
                <a:gd name="T85" fmla="*/ 2147483646 h 168"/>
                <a:gd name="T86" fmla="*/ 2147483646 w 148"/>
                <a:gd name="T87" fmla="*/ 2147483646 h 168"/>
                <a:gd name="T88" fmla="*/ 2147483646 w 148"/>
                <a:gd name="T89" fmla="*/ 2147483646 h 168"/>
                <a:gd name="T90" fmla="*/ 0 w 148"/>
                <a:gd name="T91" fmla="*/ 2147483646 h 168"/>
                <a:gd name="T92" fmla="*/ 0 w 148"/>
                <a:gd name="T93" fmla="*/ 2147483646 h 168"/>
                <a:gd name="T94" fmla="*/ 2147483646 w 148"/>
                <a:gd name="T95" fmla="*/ 2147483646 h 168"/>
                <a:gd name="T96" fmla="*/ 2147483646 w 148"/>
                <a:gd name="T97" fmla="*/ 2147483646 h 168"/>
                <a:gd name="T98" fmla="*/ 2147483646 w 148"/>
                <a:gd name="T99" fmla="*/ 2147483646 h 168"/>
                <a:gd name="T100" fmla="*/ 2147483646 w 148"/>
                <a:gd name="T101" fmla="*/ 2147483646 h 168"/>
                <a:gd name="T102" fmla="*/ 2147483646 w 148"/>
                <a:gd name="T103" fmla="*/ 2147483646 h 168"/>
                <a:gd name="T104" fmla="*/ 2147483646 w 148"/>
                <a:gd name="T105" fmla="*/ 2147483646 h 168"/>
                <a:gd name="T106" fmla="*/ 2147483646 w 148"/>
                <a:gd name="T107" fmla="*/ 2147483646 h 168"/>
                <a:gd name="T108" fmla="*/ 2147483646 w 148"/>
                <a:gd name="T109" fmla="*/ 0 h 168"/>
                <a:gd name="T110" fmla="*/ 2147483646 w 148"/>
                <a:gd name="T111" fmla="*/ 0 h 168"/>
                <a:gd name="T112" fmla="*/ 2147483646 w 148"/>
                <a:gd name="T113" fmla="*/ 2147483646 h 168"/>
                <a:gd name="T114" fmla="*/ 2147483646 w 148"/>
                <a:gd name="T115" fmla="*/ 2147483646 h 168"/>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48"/>
                <a:gd name="T175" fmla="*/ 0 h 168"/>
                <a:gd name="T176" fmla="*/ 148 w 148"/>
                <a:gd name="T177" fmla="*/ 168 h 168"/>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48" h="168">
                  <a:moveTo>
                    <a:pt x="94" y="8"/>
                  </a:moveTo>
                  <a:lnTo>
                    <a:pt x="98" y="14"/>
                  </a:lnTo>
                  <a:lnTo>
                    <a:pt x="100" y="18"/>
                  </a:lnTo>
                  <a:lnTo>
                    <a:pt x="102" y="20"/>
                  </a:lnTo>
                  <a:lnTo>
                    <a:pt x="100" y="22"/>
                  </a:lnTo>
                  <a:lnTo>
                    <a:pt x="102" y="26"/>
                  </a:lnTo>
                  <a:lnTo>
                    <a:pt x="106" y="32"/>
                  </a:lnTo>
                  <a:lnTo>
                    <a:pt x="112" y="36"/>
                  </a:lnTo>
                  <a:lnTo>
                    <a:pt x="120" y="42"/>
                  </a:lnTo>
                  <a:lnTo>
                    <a:pt x="124" y="46"/>
                  </a:lnTo>
                  <a:lnTo>
                    <a:pt x="126" y="52"/>
                  </a:lnTo>
                  <a:lnTo>
                    <a:pt x="128" y="62"/>
                  </a:lnTo>
                  <a:lnTo>
                    <a:pt x="128" y="68"/>
                  </a:lnTo>
                  <a:lnTo>
                    <a:pt x="132" y="70"/>
                  </a:lnTo>
                  <a:lnTo>
                    <a:pt x="136" y="72"/>
                  </a:lnTo>
                  <a:lnTo>
                    <a:pt x="140" y="74"/>
                  </a:lnTo>
                  <a:lnTo>
                    <a:pt x="144" y="74"/>
                  </a:lnTo>
                  <a:lnTo>
                    <a:pt x="148" y="80"/>
                  </a:lnTo>
                  <a:lnTo>
                    <a:pt x="140" y="84"/>
                  </a:lnTo>
                  <a:lnTo>
                    <a:pt x="134" y="88"/>
                  </a:lnTo>
                  <a:lnTo>
                    <a:pt x="126" y="100"/>
                  </a:lnTo>
                  <a:lnTo>
                    <a:pt x="116" y="112"/>
                  </a:lnTo>
                  <a:lnTo>
                    <a:pt x="106" y="122"/>
                  </a:lnTo>
                  <a:lnTo>
                    <a:pt x="104" y="124"/>
                  </a:lnTo>
                  <a:lnTo>
                    <a:pt x="100" y="126"/>
                  </a:lnTo>
                  <a:lnTo>
                    <a:pt x="98" y="128"/>
                  </a:lnTo>
                  <a:lnTo>
                    <a:pt x="94" y="132"/>
                  </a:lnTo>
                  <a:lnTo>
                    <a:pt x="92" y="138"/>
                  </a:lnTo>
                  <a:lnTo>
                    <a:pt x="88" y="142"/>
                  </a:lnTo>
                  <a:lnTo>
                    <a:pt x="84" y="146"/>
                  </a:lnTo>
                  <a:lnTo>
                    <a:pt x="78" y="148"/>
                  </a:lnTo>
                  <a:lnTo>
                    <a:pt x="72" y="146"/>
                  </a:lnTo>
                  <a:lnTo>
                    <a:pt x="68" y="142"/>
                  </a:lnTo>
                  <a:lnTo>
                    <a:pt x="62" y="140"/>
                  </a:lnTo>
                  <a:lnTo>
                    <a:pt x="56" y="138"/>
                  </a:lnTo>
                  <a:lnTo>
                    <a:pt x="52" y="142"/>
                  </a:lnTo>
                  <a:lnTo>
                    <a:pt x="44" y="150"/>
                  </a:lnTo>
                  <a:lnTo>
                    <a:pt x="36" y="162"/>
                  </a:lnTo>
                  <a:lnTo>
                    <a:pt x="28" y="168"/>
                  </a:lnTo>
                  <a:lnTo>
                    <a:pt x="12" y="168"/>
                  </a:lnTo>
                  <a:lnTo>
                    <a:pt x="14" y="160"/>
                  </a:lnTo>
                  <a:lnTo>
                    <a:pt x="16" y="152"/>
                  </a:lnTo>
                  <a:lnTo>
                    <a:pt x="16" y="146"/>
                  </a:lnTo>
                  <a:lnTo>
                    <a:pt x="14" y="142"/>
                  </a:lnTo>
                  <a:lnTo>
                    <a:pt x="6" y="134"/>
                  </a:lnTo>
                  <a:lnTo>
                    <a:pt x="0" y="132"/>
                  </a:lnTo>
                  <a:lnTo>
                    <a:pt x="0" y="78"/>
                  </a:lnTo>
                  <a:lnTo>
                    <a:pt x="20" y="78"/>
                  </a:lnTo>
                  <a:lnTo>
                    <a:pt x="20" y="10"/>
                  </a:lnTo>
                  <a:lnTo>
                    <a:pt x="42" y="8"/>
                  </a:lnTo>
                  <a:lnTo>
                    <a:pt x="60" y="6"/>
                  </a:lnTo>
                  <a:lnTo>
                    <a:pt x="64" y="12"/>
                  </a:lnTo>
                  <a:lnTo>
                    <a:pt x="78" y="6"/>
                  </a:lnTo>
                  <a:lnTo>
                    <a:pt x="82" y="2"/>
                  </a:lnTo>
                  <a:lnTo>
                    <a:pt x="88" y="0"/>
                  </a:lnTo>
                  <a:lnTo>
                    <a:pt x="92" y="0"/>
                  </a:lnTo>
                  <a:lnTo>
                    <a:pt x="94" y="2"/>
                  </a:lnTo>
                  <a:lnTo>
                    <a:pt x="94" y="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97" name="Freeform 135"/>
            <p:cNvSpPr>
              <a:spLocks noChangeArrowheads="1"/>
            </p:cNvSpPr>
            <p:nvPr/>
          </p:nvSpPr>
          <p:spPr bwMode="auto">
            <a:xfrm>
              <a:off x="2838956" y="1815941"/>
              <a:ext cx="118770" cy="131417"/>
            </a:xfrm>
            <a:custGeom>
              <a:avLst/>
              <a:gdLst>
                <a:gd name="T0" fmla="*/ 2147483646 w 82"/>
                <a:gd name="T1" fmla="*/ 2147483646 h 82"/>
                <a:gd name="T2" fmla="*/ 2147483646 w 82"/>
                <a:gd name="T3" fmla="*/ 2147483646 h 82"/>
                <a:gd name="T4" fmla="*/ 2147483646 w 82"/>
                <a:gd name="T5" fmla="*/ 2147483646 h 82"/>
                <a:gd name="T6" fmla="*/ 2147483646 w 82"/>
                <a:gd name="T7" fmla="*/ 2147483646 h 82"/>
                <a:gd name="T8" fmla="*/ 2147483646 w 82"/>
                <a:gd name="T9" fmla="*/ 2147483646 h 82"/>
                <a:gd name="T10" fmla="*/ 2147483646 w 82"/>
                <a:gd name="T11" fmla="*/ 2147483646 h 82"/>
                <a:gd name="T12" fmla="*/ 2147483646 w 82"/>
                <a:gd name="T13" fmla="*/ 2147483646 h 82"/>
                <a:gd name="T14" fmla="*/ 2147483646 w 82"/>
                <a:gd name="T15" fmla="*/ 2147483646 h 82"/>
                <a:gd name="T16" fmla="*/ 2147483646 w 82"/>
                <a:gd name="T17" fmla="*/ 2147483646 h 82"/>
                <a:gd name="T18" fmla="*/ 2147483646 w 82"/>
                <a:gd name="T19" fmla="*/ 2147483646 h 82"/>
                <a:gd name="T20" fmla="*/ 2147483646 w 82"/>
                <a:gd name="T21" fmla="*/ 2147483646 h 82"/>
                <a:gd name="T22" fmla="*/ 2147483646 w 82"/>
                <a:gd name="T23" fmla="*/ 2147483646 h 82"/>
                <a:gd name="T24" fmla="*/ 2147483646 w 82"/>
                <a:gd name="T25" fmla="*/ 2147483646 h 82"/>
                <a:gd name="T26" fmla="*/ 2147483646 w 82"/>
                <a:gd name="T27" fmla="*/ 2147483646 h 82"/>
                <a:gd name="T28" fmla="*/ 2147483646 w 82"/>
                <a:gd name="T29" fmla="*/ 2147483646 h 82"/>
                <a:gd name="T30" fmla="*/ 2147483646 w 82"/>
                <a:gd name="T31" fmla="*/ 2147483646 h 82"/>
                <a:gd name="T32" fmla="*/ 2147483646 w 82"/>
                <a:gd name="T33" fmla="*/ 2147483646 h 82"/>
                <a:gd name="T34" fmla="*/ 2147483646 w 82"/>
                <a:gd name="T35" fmla="*/ 2147483646 h 82"/>
                <a:gd name="T36" fmla="*/ 2147483646 w 82"/>
                <a:gd name="T37" fmla="*/ 2147483646 h 82"/>
                <a:gd name="T38" fmla="*/ 2147483646 w 82"/>
                <a:gd name="T39" fmla="*/ 2147483646 h 82"/>
                <a:gd name="T40" fmla="*/ 2147483646 w 82"/>
                <a:gd name="T41" fmla="*/ 2147483646 h 82"/>
                <a:gd name="T42" fmla="*/ 2147483646 w 82"/>
                <a:gd name="T43" fmla="*/ 2147483646 h 82"/>
                <a:gd name="T44" fmla="*/ 2147483646 w 82"/>
                <a:gd name="T45" fmla="*/ 2147483646 h 82"/>
                <a:gd name="T46" fmla="*/ 2147483646 w 82"/>
                <a:gd name="T47" fmla="*/ 2147483646 h 82"/>
                <a:gd name="T48" fmla="*/ 0 w 82"/>
                <a:gd name="T49" fmla="*/ 2147483646 h 82"/>
                <a:gd name="T50" fmla="*/ 2147483646 w 82"/>
                <a:gd name="T51" fmla="*/ 2147483646 h 82"/>
                <a:gd name="T52" fmla="*/ 2147483646 w 82"/>
                <a:gd name="T53" fmla="*/ 2147483646 h 82"/>
                <a:gd name="T54" fmla="*/ 2147483646 w 82"/>
                <a:gd name="T55" fmla="*/ 2147483646 h 82"/>
                <a:gd name="T56" fmla="*/ 2147483646 w 82"/>
                <a:gd name="T57" fmla="*/ 2147483646 h 82"/>
                <a:gd name="T58" fmla="*/ 2147483646 w 82"/>
                <a:gd name="T59" fmla="*/ 2147483646 h 82"/>
                <a:gd name="T60" fmla="*/ 2147483646 w 82"/>
                <a:gd name="T61" fmla="*/ 2147483646 h 82"/>
                <a:gd name="T62" fmla="*/ 2147483646 w 82"/>
                <a:gd name="T63" fmla="*/ 2147483646 h 82"/>
                <a:gd name="T64" fmla="*/ 2147483646 w 82"/>
                <a:gd name="T65" fmla="*/ 0 h 82"/>
                <a:gd name="T66" fmla="*/ 2147483646 w 82"/>
                <a:gd name="T67" fmla="*/ 0 h 82"/>
                <a:gd name="T68" fmla="*/ 2147483646 w 82"/>
                <a:gd name="T69" fmla="*/ 2147483646 h 82"/>
                <a:gd name="T70" fmla="*/ 2147483646 w 82"/>
                <a:gd name="T71" fmla="*/ 2147483646 h 82"/>
                <a:gd name="T72" fmla="*/ 2147483646 w 82"/>
                <a:gd name="T73" fmla="*/ 2147483646 h 82"/>
                <a:gd name="T74" fmla="*/ 2147483646 w 82"/>
                <a:gd name="T75" fmla="*/ 2147483646 h 82"/>
                <a:gd name="T76" fmla="*/ 2147483646 w 82"/>
                <a:gd name="T77" fmla="*/ 2147483646 h 82"/>
                <a:gd name="T78" fmla="*/ 2147483646 w 82"/>
                <a:gd name="T79" fmla="*/ 2147483646 h 82"/>
                <a:gd name="T80" fmla="*/ 2147483646 w 82"/>
                <a:gd name="T81" fmla="*/ 2147483646 h 82"/>
                <a:gd name="T82" fmla="*/ 2147483646 w 82"/>
                <a:gd name="T83" fmla="*/ 2147483646 h 82"/>
                <a:gd name="T84" fmla="*/ 2147483646 w 82"/>
                <a:gd name="T85" fmla="*/ 2147483646 h 82"/>
                <a:gd name="T86" fmla="*/ 2147483646 w 82"/>
                <a:gd name="T87" fmla="*/ 2147483646 h 82"/>
                <a:gd name="T88" fmla="*/ 2147483646 w 82"/>
                <a:gd name="T89" fmla="*/ 2147483646 h 82"/>
                <a:gd name="T90" fmla="*/ 2147483646 w 82"/>
                <a:gd name="T91" fmla="*/ 2147483646 h 82"/>
                <a:gd name="T92" fmla="*/ 2147483646 w 82"/>
                <a:gd name="T93" fmla="*/ 2147483646 h 82"/>
                <a:gd name="T94" fmla="*/ 2147483646 w 82"/>
                <a:gd name="T95" fmla="*/ 2147483646 h 82"/>
                <a:gd name="T96" fmla="*/ 2147483646 w 82"/>
                <a:gd name="T97" fmla="*/ 2147483646 h 82"/>
                <a:gd name="T98" fmla="*/ 2147483646 w 82"/>
                <a:gd name="T99" fmla="*/ 2147483646 h 82"/>
                <a:gd name="T100" fmla="*/ 2147483646 w 82"/>
                <a:gd name="T101" fmla="*/ 2147483646 h 82"/>
                <a:gd name="T102" fmla="*/ 2147483646 w 82"/>
                <a:gd name="T103" fmla="*/ 2147483646 h 82"/>
                <a:gd name="T104" fmla="*/ 2147483646 w 82"/>
                <a:gd name="T105" fmla="*/ 2147483646 h 82"/>
                <a:gd name="T106" fmla="*/ 2147483646 w 82"/>
                <a:gd name="T107" fmla="*/ 2147483646 h 82"/>
                <a:gd name="T108" fmla="*/ 2147483646 w 82"/>
                <a:gd name="T109" fmla="*/ 2147483646 h 82"/>
                <a:gd name="T110" fmla="*/ 2147483646 w 82"/>
                <a:gd name="T111" fmla="*/ 2147483646 h 82"/>
                <a:gd name="T112" fmla="*/ 2147483646 w 82"/>
                <a:gd name="T113" fmla="*/ 2147483646 h 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2"/>
                <a:gd name="T172" fmla="*/ 0 h 82"/>
                <a:gd name="T173" fmla="*/ 82 w 82"/>
                <a:gd name="T174" fmla="*/ 82 h 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2" h="82">
                  <a:moveTo>
                    <a:pt x="6" y="78"/>
                  </a:moveTo>
                  <a:lnTo>
                    <a:pt x="4" y="74"/>
                  </a:lnTo>
                  <a:lnTo>
                    <a:pt x="4" y="68"/>
                  </a:lnTo>
                  <a:lnTo>
                    <a:pt x="4" y="62"/>
                  </a:lnTo>
                  <a:lnTo>
                    <a:pt x="16" y="62"/>
                  </a:lnTo>
                  <a:lnTo>
                    <a:pt x="28" y="60"/>
                  </a:lnTo>
                  <a:lnTo>
                    <a:pt x="28" y="58"/>
                  </a:lnTo>
                  <a:lnTo>
                    <a:pt x="34" y="60"/>
                  </a:lnTo>
                  <a:lnTo>
                    <a:pt x="42" y="62"/>
                  </a:lnTo>
                  <a:lnTo>
                    <a:pt x="46" y="60"/>
                  </a:lnTo>
                  <a:lnTo>
                    <a:pt x="50" y="58"/>
                  </a:lnTo>
                  <a:lnTo>
                    <a:pt x="38" y="56"/>
                  </a:lnTo>
                  <a:lnTo>
                    <a:pt x="32" y="54"/>
                  </a:lnTo>
                  <a:lnTo>
                    <a:pt x="30" y="50"/>
                  </a:lnTo>
                  <a:lnTo>
                    <a:pt x="26" y="52"/>
                  </a:lnTo>
                  <a:lnTo>
                    <a:pt x="24" y="54"/>
                  </a:lnTo>
                  <a:lnTo>
                    <a:pt x="22" y="56"/>
                  </a:lnTo>
                  <a:lnTo>
                    <a:pt x="18" y="58"/>
                  </a:lnTo>
                  <a:lnTo>
                    <a:pt x="6" y="56"/>
                  </a:lnTo>
                  <a:lnTo>
                    <a:pt x="6" y="52"/>
                  </a:lnTo>
                  <a:lnTo>
                    <a:pt x="8" y="46"/>
                  </a:lnTo>
                  <a:lnTo>
                    <a:pt x="6" y="40"/>
                  </a:lnTo>
                  <a:lnTo>
                    <a:pt x="4" y="36"/>
                  </a:lnTo>
                  <a:lnTo>
                    <a:pt x="2" y="32"/>
                  </a:lnTo>
                  <a:lnTo>
                    <a:pt x="0" y="30"/>
                  </a:lnTo>
                  <a:lnTo>
                    <a:pt x="2" y="24"/>
                  </a:lnTo>
                  <a:lnTo>
                    <a:pt x="4" y="16"/>
                  </a:lnTo>
                  <a:lnTo>
                    <a:pt x="10" y="4"/>
                  </a:lnTo>
                  <a:lnTo>
                    <a:pt x="14" y="4"/>
                  </a:lnTo>
                  <a:lnTo>
                    <a:pt x="16" y="4"/>
                  </a:lnTo>
                  <a:lnTo>
                    <a:pt x="20" y="4"/>
                  </a:lnTo>
                  <a:lnTo>
                    <a:pt x="22" y="2"/>
                  </a:lnTo>
                  <a:lnTo>
                    <a:pt x="26" y="0"/>
                  </a:lnTo>
                  <a:lnTo>
                    <a:pt x="30" y="0"/>
                  </a:lnTo>
                  <a:lnTo>
                    <a:pt x="38" y="2"/>
                  </a:lnTo>
                  <a:lnTo>
                    <a:pt x="46" y="6"/>
                  </a:lnTo>
                  <a:lnTo>
                    <a:pt x="52" y="8"/>
                  </a:lnTo>
                  <a:lnTo>
                    <a:pt x="54" y="14"/>
                  </a:lnTo>
                  <a:lnTo>
                    <a:pt x="64" y="28"/>
                  </a:lnTo>
                  <a:lnTo>
                    <a:pt x="68" y="32"/>
                  </a:lnTo>
                  <a:lnTo>
                    <a:pt x="74" y="36"/>
                  </a:lnTo>
                  <a:lnTo>
                    <a:pt x="72" y="36"/>
                  </a:lnTo>
                  <a:lnTo>
                    <a:pt x="76" y="48"/>
                  </a:lnTo>
                  <a:lnTo>
                    <a:pt x="80" y="58"/>
                  </a:lnTo>
                  <a:lnTo>
                    <a:pt x="82" y="66"/>
                  </a:lnTo>
                  <a:lnTo>
                    <a:pt x="82" y="72"/>
                  </a:lnTo>
                  <a:lnTo>
                    <a:pt x="82" y="80"/>
                  </a:lnTo>
                  <a:lnTo>
                    <a:pt x="80" y="80"/>
                  </a:lnTo>
                  <a:lnTo>
                    <a:pt x="74" y="82"/>
                  </a:lnTo>
                  <a:lnTo>
                    <a:pt x="68" y="80"/>
                  </a:lnTo>
                  <a:lnTo>
                    <a:pt x="62" y="78"/>
                  </a:lnTo>
                  <a:lnTo>
                    <a:pt x="56" y="76"/>
                  </a:lnTo>
                  <a:lnTo>
                    <a:pt x="50" y="74"/>
                  </a:lnTo>
                  <a:lnTo>
                    <a:pt x="38" y="74"/>
                  </a:lnTo>
                  <a:lnTo>
                    <a:pt x="26" y="76"/>
                  </a:lnTo>
                  <a:lnTo>
                    <a:pt x="18" y="78"/>
                  </a:lnTo>
                  <a:lnTo>
                    <a:pt x="6" y="7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98" name="Freeform 136"/>
            <p:cNvSpPr>
              <a:spLocks noChangeArrowheads="1"/>
            </p:cNvSpPr>
            <p:nvPr/>
          </p:nvSpPr>
          <p:spPr bwMode="auto">
            <a:xfrm>
              <a:off x="2847027" y="1934084"/>
              <a:ext cx="65727" cy="37169"/>
            </a:xfrm>
            <a:custGeom>
              <a:avLst/>
              <a:gdLst>
                <a:gd name="T0" fmla="*/ 0 w 44"/>
                <a:gd name="T1" fmla="*/ 2147483646 h 24"/>
                <a:gd name="T2" fmla="*/ 2147483646 w 44"/>
                <a:gd name="T3" fmla="*/ 2147483646 h 24"/>
                <a:gd name="T4" fmla="*/ 2147483646 w 44"/>
                <a:gd name="T5" fmla="*/ 2147483646 h 24"/>
                <a:gd name="T6" fmla="*/ 2147483646 w 44"/>
                <a:gd name="T7" fmla="*/ 0 h 24"/>
                <a:gd name="T8" fmla="*/ 2147483646 w 44"/>
                <a:gd name="T9" fmla="*/ 0 h 24"/>
                <a:gd name="T10" fmla="*/ 2147483646 w 44"/>
                <a:gd name="T11" fmla="*/ 2147483646 h 24"/>
                <a:gd name="T12" fmla="*/ 2147483646 w 44"/>
                <a:gd name="T13" fmla="*/ 2147483646 h 24"/>
                <a:gd name="T14" fmla="*/ 2147483646 w 44"/>
                <a:gd name="T15" fmla="*/ 2147483646 h 24"/>
                <a:gd name="T16" fmla="*/ 2147483646 w 44"/>
                <a:gd name="T17" fmla="*/ 2147483646 h 24"/>
                <a:gd name="T18" fmla="*/ 2147483646 w 44"/>
                <a:gd name="T19" fmla="*/ 2147483646 h 24"/>
                <a:gd name="T20" fmla="*/ 2147483646 w 44"/>
                <a:gd name="T21" fmla="*/ 2147483646 h 24"/>
                <a:gd name="T22" fmla="*/ 2147483646 w 44"/>
                <a:gd name="T23" fmla="*/ 2147483646 h 24"/>
                <a:gd name="T24" fmla="*/ 2147483646 w 44"/>
                <a:gd name="T25" fmla="*/ 2147483646 h 24"/>
                <a:gd name="T26" fmla="*/ 2147483646 w 44"/>
                <a:gd name="T27" fmla="*/ 2147483646 h 24"/>
                <a:gd name="T28" fmla="*/ 2147483646 w 44"/>
                <a:gd name="T29" fmla="*/ 2147483646 h 24"/>
                <a:gd name="T30" fmla="*/ 2147483646 w 44"/>
                <a:gd name="T31" fmla="*/ 2147483646 h 24"/>
                <a:gd name="T32" fmla="*/ 2147483646 w 44"/>
                <a:gd name="T33" fmla="*/ 2147483646 h 24"/>
                <a:gd name="T34" fmla="*/ 2147483646 w 44"/>
                <a:gd name="T35" fmla="*/ 2147483646 h 24"/>
                <a:gd name="T36" fmla="*/ 2147483646 w 44"/>
                <a:gd name="T37" fmla="*/ 2147483646 h 24"/>
                <a:gd name="T38" fmla="*/ 0 w 44"/>
                <a:gd name="T39" fmla="*/ 2147483646 h 2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4"/>
                <a:gd name="T61" fmla="*/ 0 h 24"/>
                <a:gd name="T62" fmla="*/ 44 w 44"/>
                <a:gd name="T63" fmla="*/ 24 h 2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4" h="24">
                  <a:moveTo>
                    <a:pt x="0" y="4"/>
                  </a:moveTo>
                  <a:lnTo>
                    <a:pt x="12" y="4"/>
                  </a:lnTo>
                  <a:lnTo>
                    <a:pt x="20" y="2"/>
                  </a:lnTo>
                  <a:lnTo>
                    <a:pt x="32" y="0"/>
                  </a:lnTo>
                  <a:lnTo>
                    <a:pt x="44" y="0"/>
                  </a:lnTo>
                  <a:lnTo>
                    <a:pt x="44" y="4"/>
                  </a:lnTo>
                  <a:lnTo>
                    <a:pt x="44" y="8"/>
                  </a:lnTo>
                  <a:lnTo>
                    <a:pt x="40" y="8"/>
                  </a:lnTo>
                  <a:lnTo>
                    <a:pt x="42" y="12"/>
                  </a:lnTo>
                  <a:lnTo>
                    <a:pt x="44" y="12"/>
                  </a:lnTo>
                  <a:lnTo>
                    <a:pt x="44" y="16"/>
                  </a:lnTo>
                  <a:lnTo>
                    <a:pt x="38" y="18"/>
                  </a:lnTo>
                  <a:lnTo>
                    <a:pt x="34" y="20"/>
                  </a:lnTo>
                  <a:lnTo>
                    <a:pt x="30" y="22"/>
                  </a:lnTo>
                  <a:lnTo>
                    <a:pt x="26" y="24"/>
                  </a:lnTo>
                  <a:lnTo>
                    <a:pt x="20" y="16"/>
                  </a:lnTo>
                  <a:lnTo>
                    <a:pt x="18" y="14"/>
                  </a:lnTo>
                  <a:lnTo>
                    <a:pt x="16" y="12"/>
                  </a:lnTo>
                  <a:lnTo>
                    <a:pt x="8" y="8"/>
                  </a:lnTo>
                  <a:lnTo>
                    <a:pt x="0" y="4"/>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599" name="Freeform 137"/>
            <p:cNvSpPr>
              <a:spLocks noChangeArrowheads="1"/>
            </p:cNvSpPr>
            <p:nvPr/>
          </p:nvSpPr>
          <p:spPr bwMode="auto">
            <a:xfrm>
              <a:off x="2885080" y="1934084"/>
              <a:ext cx="161435" cy="150001"/>
            </a:xfrm>
            <a:custGeom>
              <a:avLst/>
              <a:gdLst>
                <a:gd name="T0" fmla="*/ 2147483646 w 110"/>
                <a:gd name="T1" fmla="*/ 2147483646 h 96"/>
                <a:gd name="T2" fmla="*/ 2147483646 w 110"/>
                <a:gd name="T3" fmla="*/ 2147483646 h 96"/>
                <a:gd name="T4" fmla="*/ 2147483646 w 110"/>
                <a:gd name="T5" fmla="*/ 2147483646 h 96"/>
                <a:gd name="T6" fmla="*/ 2147483646 w 110"/>
                <a:gd name="T7" fmla="*/ 2147483646 h 96"/>
                <a:gd name="T8" fmla="*/ 2147483646 w 110"/>
                <a:gd name="T9" fmla="*/ 2147483646 h 96"/>
                <a:gd name="T10" fmla="*/ 2147483646 w 110"/>
                <a:gd name="T11" fmla="*/ 2147483646 h 96"/>
                <a:gd name="T12" fmla="*/ 2147483646 w 110"/>
                <a:gd name="T13" fmla="*/ 2147483646 h 96"/>
                <a:gd name="T14" fmla="*/ 2147483646 w 110"/>
                <a:gd name="T15" fmla="*/ 2147483646 h 96"/>
                <a:gd name="T16" fmla="*/ 2147483646 w 110"/>
                <a:gd name="T17" fmla="*/ 2147483646 h 96"/>
                <a:gd name="T18" fmla="*/ 2147483646 w 110"/>
                <a:gd name="T19" fmla="*/ 2147483646 h 96"/>
                <a:gd name="T20" fmla="*/ 2147483646 w 110"/>
                <a:gd name="T21" fmla="*/ 2147483646 h 96"/>
                <a:gd name="T22" fmla="*/ 2147483646 w 110"/>
                <a:gd name="T23" fmla="*/ 2147483646 h 96"/>
                <a:gd name="T24" fmla="*/ 2147483646 w 110"/>
                <a:gd name="T25" fmla="*/ 2147483646 h 96"/>
                <a:gd name="T26" fmla="*/ 2147483646 w 110"/>
                <a:gd name="T27" fmla="*/ 2147483646 h 96"/>
                <a:gd name="T28" fmla="*/ 2147483646 w 110"/>
                <a:gd name="T29" fmla="*/ 2147483646 h 96"/>
                <a:gd name="T30" fmla="*/ 2147483646 w 110"/>
                <a:gd name="T31" fmla="*/ 2147483646 h 96"/>
                <a:gd name="T32" fmla="*/ 2147483646 w 110"/>
                <a:gd name="T33" fmla="*/ 2147483646 h 96"/>
                <a:gd name="T34" fmla="*/ 2147483646 w 110"/>
                <a:gd name="T35" fmla="*/ 2147483646 h 96"/>
                <a:gd name="T36" fmla="*/ 2147483646 w 110"/>
                <a:gd name="T37" fmla="*/ 2147483646 h 96"/>
                <a:gd name="T38" fmla="*/ 2147483646 w 110"/>
                <a:gd name="T39" fmla="*/ 2147483646 h 96"/>
                <a:gd name="T40" fmla="*/ 2147483646 w 110"/>
                <a:gd name="T41" fmla="*/ 2147483646 h 96"/>
                <a:gd name="T42" fmla="*/ 2147483646 w 110"/>
                <a:gd name="T43" fmla="*/ 2147483646 h 96"/>
                <a:gd name="T44" fmla="*/ 2147483646 w 110"/>
                <a:gd name="T45" fmla="*/ 2147483646 h 96"/>
                <a:gd name="T46" fmla="*/ 2147483646 w 110"/>
                <a:gd name="T47" fmla="*/ 2147483646 h 96"/>
                <a:gd name="T48" fmla="*/ 2147483646 w 110"/>
                <a:gd name="T49" fmla="*/ 2147483646 h 96"/>
                <a:gd name="T50" fmla="*/ 2147483646 w 110"/>
                <a:gd name="T51" fmla="*/ 2147483646 h 96"/>
                <a:gd name="T52" fmla="*/ 2147483646 w 110"/>
                <a:gd name="T53" fmla="*/ 2147483646 h 96"/>
                <a:gd name="T54" fmla="*/ 2147483646 w 110"/>
                <a:gd name="T55" fmla="*/ 2147483646 h 96"/>
                <a:gd name="T56" fmla="*/ 2147483646 w 110"/>
                <a:gd name="T57" fmla="*/ 2147483646 h 96"/>
                <a:gd name="T58" fmla="*/ 2147483646 w 110"/>
                <a:gd name="T59" fmla="*/ 2147483646 h 96"/>
                <a:gd name="T60" fmla="*/ 2147483646 w 110"/>
                <a:gd name="T61" fmla="*/ 2147483646 h 96"/>
                <a:gd name="T62" fmla="*/ 2147483646 w 110"/>
                <a:gd name="T63" fmla="*/ 2147483646 h 9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10"/>
                <a:gd name="T97" fmla="*/ 0 h 96"/>
                <a:gd name="T98" fmla="*/ 110 w 110"/>
                <a:gd name="T99" fmla="*/ 96 h 9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10" h="96">
                  <a:moveTo>
                    <a:pt x="28" y="66"/>
                  </a:moveTo>
                  <a:lnTo>
                    <a:pt x="32" y="60"/>
                  </a:lnTo>
                  <a:lnTo>
                    <a:pt x="38" y="54"/>
                  </a:lnTo>
                  <a:lnTo>
                    <a:pt x="44" y="48"/>
                  </a:lnTo>
                  <a:lnTo>
                    <a:pt x="50" y="46"/>
                  </a:lnTo>
                  <a:lnTo>
                    <a:pt x="56" y="48"/>
                  </a:lnTo>
                  <a:lnTo>
                    <a:pt x="60" y="50"/>
                  </a:lnTo>
                  <a:lnTo>
                    <a:pt x="62" y="54"/>
                  </a:lnTo>
                  <a:lnTo>
                    <a:pt x="64" y="60"/>
                  </a:lnTo>
                  <a:lnTo>
                    <a:pt x="66" y="68"/>
                  </a:lnTo>
                  <a:lnTo>
                    <a:pt x="70" y="78"/>
                  </a:lnTo>
                  <a:lnTo>
                    <a:pt x="74" y="76"/>
                  </a:lnTo>
                  <a:lnTo>
                    <a:pt x="76" y="74"/>
                  </a:lnTo>
                  <a:lnTo>
                    <a:pt x="84" y="78"/>
                  </a:lnTo>
                  <a:lnTo>
                    <a:pt x="84" y="90"/>
                  </a:lnTo>
                  <a:lnTo>
                    <a:pt x="86" y="96"/>
                  </a:lnTo>
                  <a:lnTo>
                    <a:pt x="90" y="96"/>
                  </a:lnTo>
                  <a:lnTo>
                    <a:pt x="96" y="96"/>
                  </a:lnTo>
                  <a:lnTo>
                    <a:pt x="100" y="96"/>
                  </a:lnTo>
                  <a:lnTo>
                    <a:pt x="102" y="96"/>
                  </a:lnTo>
                  <a:lnTo>
                    <a:pt x="104" y="92"/>
                  </a:lnTo>
                  <a:lnTo>
                    <a:pt x="106" y="84"/>
                  </a:lnTo>
                  <a:lnTo>
                    <a:pt x="106" y="82"/>
                  </a:lnTo>
                  <a:lnTo>
                    <a:pt x="104" y="80"/>
                  </a:lnTo>
                  <a:lnTo>
                    <a:pt x="102" y="78"/>
                  </a:lnTo>
                  <a:lnTo>
                    <a:pt x="102" y="76"/>
                  </a:lnTo>
                  <a:lnTo>
                    <a:pt x="106" y="74"/>
                  </a:lnTo>
                  <a:lnTo>
                    <a:pt x="110" y="72"/>
                  </a:lnTo>
                  <a:lnTo>
                    <a:pt x="108" y="68"/>
                  </a:lnTo>
                  <a:lnTo>
                    <a:pt x="106" y="64"/>
                  </a:lnTo>
                  <a:lnTo>
                    <a:pt x="104" y="52"/>
                  </a:lnTo>
                  <a:lnTo>
                    <a:pt x="106" y="46"/>
                  </a:lnTo>
                  <a:lnTo>
                    <a:pt x="106" y="44"/>
                  </a:lnTo>
                  <a:lnTo>
                    <a:pt x="110" y="44"/>
                  </a:lnTo>
                  <a:lnTo>
                    <a:pt x="104" y="42"/>
                  </a:lnTo>
                  <a:lnTo>
                    <a:pt x="102" y="40"/>
                  </a:lnTo>
                  <a:lnTo>
                    <a:pt x="98" y="26"/>
                  </a:lnTo>
                  <a:lnTo>
                    <a:pt x="94" y="14"/>
                  </a:lnTo>
                  <a:lnTo>
                    <a:pt x="90" y="8"/>
                  </a:lnTo>
                  <a:lnTo>
                    <a:pt x="84" y="6"/>
                  </a:lnTo>
                  <a:lnTo>
                    <a:pt x="82" y="8"/>
                  </a:lnTo>
                  <a:lnTo>
                    <a:pt x="80" y="10"/>
                  </a:lnTo>
                  <a:lnTo>
                    <a:pt x="74" y="10"/>
                  </a:lnTo>
                  <a:lnTo>
                    <a:pt x="60" y="8"/>
                  </a:lnTo>
                  <a:lnTo>
                    <a:pt x="50" y="6"/>
                  </a:lnTo>
                  <a:lnTo>
                    <a:pt x="48" y="6"/>
                  </a:lnTo>
                  <a:lnTo>
                    <a:pt x="42" y="8"/>
                  </a:lnTo>
                  <a:lnTo>
                    <a:pt x="36" y="6"/>
                  </a:lnTo>
                  <a:lnTo>
                    <a:pt x="30" y="4"/>
                  </a:lnTo>
                  <a:lnTo>
                    <a:pt x="24" y="2"/>
                  </a:lnTo>
                  <a:lnTo>
                    <a:pt x="18" y="0"/>
                  </a:lnTo>
                  <a:lnTo>
                    <a:pt x="18" y="4"/>
                  </a:lnTo>
                  <a:lnTo>
                    <a:pt x="18" y="8"/>
                  </a:lnTo>
                  <a:lnTo>
                    <a:pt x="14" y="8"/>
                  </a:lnTo>
                  <a:lnTo>
                    <a:pt x="16" y="12"/>
                  </a:lnTo>
                  <a:lnTo>
                    <a:pt x="18" y="12"/>
                  </a:lnTo>
                  <a:lnTo>
                    <a:pt x="18" y="16"/>
                  </a:lnTo>
                  <a:lnTo>
                    <a:pt x="12" y="18"/>
                  </a:lnTo>
                  <a:lnTo>
                    <a:pt x="8" y="20"/>
                  </a:lnTo>
                  <a:lnTo>
                    <a:pt x="4" y="22"/>
                  </a:lnTo>
                  <a:lnTo>
                    <a:pt x="0" y="24"/>
                  </a:lnTo>
                  <a:lnTo>
                    <a:pt x="16" y="42"/>
                  </a:lnTo>
                  <a:lnTo>
                    <a:pt x="22" y="52"/>
                  </a:lnTo>
                  <a:lnTo>
                    <a:pt x="28" y="6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00" name="Freeform 138"/>
            <p:cNvSpPr>
              <a:spLocks noChangeArrowheads="1"/>
            </p:cNvSpPr>
            <p:nvPr/>
          </p:nvSpPr>
          <p:spPr bwMode="auto">
            <a:xfrm>
              <a:off x="2926592" y="2005766"/>
              <a:ext cx="62268" cy="88938"/>
            </a:xfrm>
            <a:custGeom>
              <a:avLst/>
              <a:gdLst>
                <a:gd name="T0" fmla="*/ 2147483646 w 42"/>
                <a:gd name="T1" fmla="*/ 2147483646 h 56"/>
                <a:gd name="T2" fmla="*/ 2147483646 w 42"/>
                <a:gd name="T3" fmla="*/ 2147483646 h 56"/>
                <a:gd name="T4" fmla="*/ 2147483646 w 42"/>
                <a:gd name="T5" fmla="*/ 2147483646 h 56"/>
                <a:gd name="T6" fmla="*/ 2147483646 w 42"/>
                <a:gd name="T7" fmla="*/ 2147483646 h 56"/>
                <a:gd name="T8" fmla="*/ 2147483646 w 42"/>
                <a:gd name="T9" fmla="*/ 2147483646 h 56"/>
                <a:gd name="T10" fmla="*/ 0 w 42"/>
                <a:gd name="T11" fmla="*/ 2147483646 h 56"/>
                <a:gd name="T12" fmla="*/ 2147483646 w 42"/>
                <a:gd name="T13" fmla="*/ 2147483646 h 56"/>
                <a:gd name="T14" fmla="*/ 2147483646 w 42"/>
                <a:gd name="T15" fmla="*/ 2147483646 h 56"/>
                <a:gd name="T16" fmla="*/ 2147483646 w 42"/>
                <a:gd name="T17" fmla="*/ 2147483646 h 56"/>
                <a:gd name="T18" fmla="*/ 2147483646 w 42"/>
                <a:gd name="T19" fmla="*/ 0 h 56"/>
                <a:gd name="T20" fmla="*/ 2147483646 w 42"/>
                <a:gd name="T21" fmla="*/ 2147483646 h 56"/>
                <a:gd name="T22" fmla="*/ 2147483646 w 42"/>
                <a:gd name="T23" fmla="*/ 2147483646 h 56"/>
                <a:gd name="T24" fmla="*/ 2147483646 w 42"/>
                <a:gd name="T25" fmla="*/ 2147483646 h 56"/>
                <a:gd name="T26" fmla="*/ 2147483646 w 42"/>
                <a:gd name="T27" fmla="*/ 2147483646 h 56"/>
                <a:gd name="T28" fmla="*/ 2147483646 w 42"/>
                <a:gd name="T29" fmla="*/ 2147483646 h 56"/>
                <a:gd name="T30" fmla="*/ 2147483646 w 42"/>
                <a:gd name="T31" fmla="*/ 2147483646 h 56"/>
                <a:gd name="T32" fmla="*/ 2147483646 w 42"/>
                <a:gd name="T33" fmla="*/ 2147483646 h 56"/>
                <a:gd name="T34" fmla="*/ 2147483646 w 42"/>
                <a:gd name="T35" fmla="*/ 2147483646 h 56"/>
                <a:gd name="T36" fmla="*/ 2147483646 w 42"/>
                <a:gd name="T37" fmla="*/ 2147483646 h 56"/>
                <a:gd name="T38" fmla="*/ 2147483646 w 42"/>
                <a:gd name="T39" fmla="*/ 2147483646 h 56"/>
                <a:gd name="T40" fmla="*/ 2147483646 w 42"/>
                <a:gd name="T41" fmla="*/ 2147483646 h 5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2"/>
                <a:gd name="T64" fmla="*/ 0 h 56"/>
                <a:gd name="T65" fmla="*/ 42 w 42"/>
                <a:gd name="T66" fmla="*/ 56 h 5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2" h="56">
                  <a:moveTo>
                    <a:pt x="24" y="56"/>
                  </a:moveTo>
                  <a:lnTo>
                    <a:pt x="18" y="50"/>
                  </a:lnTo>
                  <a:lnTo>
                    <a:pt x="12" y="46"/>
                  </a:lnTo>
                  <a:lnTo>
                    <a:pt x="6" y="38"/>
                  </a:lnTo>
                  <a:lnTo>
                    <a:pt x="2" y="30"/>
                  </a:lnTo>
                  <a:lnTo>
                    <a:pt x="0" y="20"/>
                  </a:lnTo>
                  <a:lnTo>
                    <a:pt x="4" y="14"/>
                  </a:lnTo>
                  <a:lnTo>
                    <a:pt x="10" y="8"/>
                  </a:lnTo>
                  <a:lnTo>
                    <a:pt x="16" y="2"/>
                  </a:lnTo>
                  <a:lnTo>
                    <a:pt x="22" y="0"/>
                  </a:lnTo>
                  <a:lnTo>
                    <a:pt x="28" y="2"/>
                  </a:lnTo>
                  <a:lnTo>
                    <a:pt x="32" y="4"/>
                  </a:lnTo>
                  <a:lnTo>
                    <a:pt x="34" y="8"/>
                  </a:lnTo>
                  <a:lnTo>
                    <a:pt x="36" y="14"/>
                  </a:lnTo>
                  <a:lnTo>
                    <a:pt x="38" y="22"/>
                  </a:lnTo>
                  <a:lnTo>
                    <a:pt x="42" y="32"/>
                  </a:lnTo>
                  <a:lnTo>
                    <a:pt x="40" y="36"/>
                  </a:lnTo>
                  <a:lnTo>
                    <a:pt x="38" y="42"/>
                  </a:lnTo>
                  <a:lnTo>
                    <a:pt x="34" y="48"/>
                  </a:lnTo>
                  <a:lnTo>
                    <a:pt x="28" y="52"/>
                  </a:lnTo>
                  <a:lnTo>
                    <a:pt x="24" y="5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01" name="Freeform 139"/>
            <p:cNvSpPr>
              <a:spLocks noChangeArrowheads="1"/>
            </p:cNvSpPr>
            <p:nvPr/>
          </p:nvSpPr>
          <p:spPr bwMode="auto">
            <a:xfrm>
              <a:off x="2961186" y="2052227"/>
              <a:ext cx="93402" cy="111506"/>
            </a:xfrm>
            <a:custGeom>
              <a:avLst/>
              <a:gdLst>
                <a:gd name="T0" fmla="*/ 2147483646 w 64"/>
                <a:gd name="T1" fmla="*/ 2147483646 h 72"/>
                <a:gd name="T2" fmla="*/ 2147483646 w 64"/>
                <a:gd name="T3" fmla="*/ 2147483646 h 72"/>
                <a:gd name="T4" fmla="*/ 2147483646 w 64"/>
                <a:gd name="T5" fmla="*/ 2147483646 h 72"/>
                <a:gd name="T6" fmla="*/ 2147483646 w 64"/>
                <a:gd name="T7" fmla="*/ 2147483646 h 72"/>
                <a:gd name="T8" fmla="*/ 2147483646 w 64"/>
                <a:gd name="T9" fmla="*/ 2147483646 h 72"/>
                <a:gd name="T10" fmla="*/ 0 w 64"/>
                <a:gd name="T11" fmla="*/ 2147483646 h 72"/>
                <a:gd name="T12" fmla="*/ 2147483646 w 64"/>
                <a:gd name="T13" fmla="*/ 2147483646 h 72"/>
                <a:gd name="T14" fmla="*/ 2147483646 w 64"/>
                <a:gd name="T15" fmla="*/ 2147483646 h 72"/>
                <a:gd name="T16" fmla="*/ 2147483646 w 64"/>
                <a:gd name="T17" fmla="*/ 2147483646 h 72"/>
                <a:gd name="T18" fmla="*/ 2147483646 w 64"/>
                <a:gd name="T19" fmla="*/ 2147483646 h 72"/>
                <a:gd name="T20" fmla="*/ 2147483646 w 64"/>
                <a:gd name="T21" fmla="*/ 2147483646 h 72"/>
                <a:gd name="T22" fmla="*/ 2147483646 w 64"/>
                <a:gd name="T23" fmla="*/ 2147483646 h 72"/>
                <a:gd name="T24" fmla="*/ 2147483646 w 64"/>
                <a:gd name="T25" fmla="*/ 2147483646 h 72"/>
                <a:gd name="T26" fmla="*/ 2147483646 w 64"/>
                <a:gd name="T27" fmla="*/ 0 h 72"/>
                <a:gd name="T28" fmla="*/ 2147483646 w 64"/>
                <a:gd name="T29" fmla="*/ 2147483646 h 72"/>
                <a:gd name="T30" fmla="*/ 2147483646 w 64"/>
                <a:gd name="T31" fmla="*/ 2147483646 h 72"/>
                <a:gd name="T32" fmla="*/ 2147483646 w 64"/>
                <a:gd name="T33" fmla="*/ 2147483646 h 72"/>
                <a:gd name="T34" fmla="*/ 2147483646 w 64"/>
                <a:gd name="T35" fmla="*/ 2147483646 h 72"/>
                <a:gd name="T36" fmla="*/ 2147483646 w 64"/>
                <a:gd name="T37" fmla="*/ 2147483646 h 72"/>
                <a:gd name="T38" fmla="*/ 2147483646 w 64"/>
                <a:gd name="T39" fmla="*/ 2147483646 h 72"/>
                <a:gd name="T40" fmla="*/ 2147483646 w 64"/>
                <a:gd name="T41" fmla="*/ 2147483646 h 72"/>
                <a:gd name="T42" fmla="*/ 2147483646 w 64"/>
                <a:gd name="T43" fmla="*/ 2147483646 h 72"/>
                <a:gd name="T44" fmla="*/ 2147483646 w 64"/>
                <a:gd name="T45" fmla="*/ 2147483646 h 72"/>
                <a:gd name="T46" fmla="*/ 2147483646 w 64"/>
                <a:gd name="T47" fmla="*/ 2147483646 h 72"/>
                <a:gd name="T48" fmla="*/ 2147483646 w 64"/>
                <a:gd name="T49" fmla="*/ 2147483646 h 72"/>
                <a:gd name="T50" fmla="*/ 2147483646 w 64"/>
                <a:gd name="T51" fmla="*/ 2147483646 h 72"/>
                <a:gd name="T52" fmla="*/ 2147483646 w 64"/>
                <a:gd name="T53" fmla="*/ 2147483646 h 72"/>
                <a:gd name="T54" fmla="*/ 2147483646 w 64"/>
                <a:gd name="T55" fmla="*/ 2147483646 h 72"/>
                <a:gd name="T56" fmla="*/ 2147483646 w 64"/>
                <a:gd name="T57" fmla="*/ 2147483646 h 72"/>
                <a:gd name="T58" fmla="*/ 2147483646 w 64"/>
                <a:gd name="T59" fmla="*/ 2147483646 h 72"/>
                <a:gd name="T60" fmla="*/ 2147483646 w 64"/>
                <a:gd name="T61" fmla="*/ 2147483646 h 7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64"/>
                <a:gd name="T94" fmla="*/ 0 h 72"/>
                <a:gd name="T95" fmla="*/ 64 w 64"/>
                <a:gd name="T96" fmla="*/ 72 h 72"/>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64" h="72">
                  <a:moveTo>
                    <a:pt x="62" y="72"/>
                  </a:moveTo>
                  <a:lnTo>
                    <a:pt x="54" y="70"/>
                  </a:lnTo>
                  <a:lnTo>
                    <a:pt x="50" y="66"/>
                  </a:lnTo>
                  <a:lnTo>
                    <a:pt x="40" y="56"/>
                  </a:lnTo>
                  <a:lnTo>
                    <a:pt x="20" y="44"/>
                  </a:lnTo>
                  <a:lnTo>
                    <a:pt x="0" y="28"/>
                  </a:lnTo>
                  <a:lnTo>
                    <a:pt x="2" y="26"/>
                  </a:lnTo>
                  <a:lnTo>
                    <a:pt x="4" y="24"/>
                  </a:lnTo>
                  <a:lnTo>
                    <a:pt x="10" y="20"/>
                  </a:lnTo>
                  <a:lnTo>
                    <a:pt x="14" y="14"/>
                  </a:lnTo>
                  <a:lnTo>
                    <a:pt x="16" y="8"/>
                  </a:lnTo>
                  <a:lnTo>
                    <a:pt x="18" y="4"/>
                  </a:lnTo>
                  <a:lnTo>
                    <a:pt x="22" y="2"/>
                  </a:lnTo>
                  <a:lnTo>
                    <a:pt x="24" y="0"/>
                  </a:lnTo>
                  <a:lnTo>
                    <a:pt x="32" y="4"/>
                  </a:lnTo>
                  <a:lnTo>
                    <a:pt x="32" y="16"/>
                  </a:lnTo>
                  <a:lnTo>
                    <a:pt x="34" y="22"/>
                  </a:lnTo>
                  <a:lnTo>
                    <a:pt x="38" y="22"/>
                  </a:lnTo>
                  <a:lnTo>
                    <a:pt x="44" y="22"/>
                  </a:lnTo>
                  <a:lnTo>
                    <a:pt x="50" y="22"/>
                  </a:lnTo>
                  <a:lnTo>
                    <a:pt x="50" y="24"/>
                  </a:lnTo>
                  <a:lnTo>
                    <a:pt x="50" y="28"/>
                  </a:lnTo>
                  <a:lnTo>
                    <a:pt x="50" y="34"/>
                  </a:lnTo>
                  <a:lnTo>
                    <a:pt x="50" y="38"/>
                  </a:lnTo>
                  <a:lnTo>
                    <a:pt x="50" y="42"/>
                  </a:lnTo>
                  <a:lnTo>
                    <a:pt x="56" y="46"/>
                  </a:lnTo>
                  <a:lnTo>
                    <a:pt x="62" y="48"/>
                  </a:lnTo>
                  <a:lnTo>
                    <a:pt x="64" y="52"/>
                  </a:lnTo>
                  <a:lnTo>
                    <a:pt x="64" y="54"/>
                  </a:lnTo>
                  <a:lnTo>
                    <a:pt x="62" y="70"/>
                  </a:lnTo>
                  <a:lnTo>
                    <a:pt x="62" y="7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02" name="Freeform 140"/>
            <p:cNvSpPr>
              <a:spLocks noChangeArrowheads="1"/>
            </p:cNvSpPr>
            <p:nvPr/>
          </p:nvSpPr>
          <p:spPr bwMode="auto">
            <a:xfrm>
              <a:off x="3096099" y="1862402"/>
              <a:ext cx="177579" cy="156638"/>
            </a:xfrm>
            <a:custGeom>
              <a:avLst/>
              <a:gdLst>
                <a:gd name="T0" fmla="*/ 2147483646 w 122"/>
                <a:gd name="T1" fmla="*/ 2147483646 h 98"/>
                <a:gd name="T2" fmla="*/ 2147483646 w 122"/>
                <a:gd name="T3" fmla="*/ 2147483646 h 98"/>
                <a:gd name="T4" fmla="*/ 2147483646 w 122"/>
                <a:gd name="T5" fmla="*/ 2147483646 h 98"/>
                <a:gd name="T6" fmla="*/ 2147483646 w 122"/>
                <a:gd name="T7" fmla="*/ 2147483646 h 98"/>
                <a:gd name="T8" fmla="*/ 2147483646 w 122"/>
                <a:gd name="T9" fmla="*/ 2147483646 h 98"/>
                <a:gd name="T10" fmla="*/ 2147483646 w 122"/>
                <a:gd name="T11" fmla="*/ 2147483646 h 98"/>
                <a:gd name="T12" fmla="*/ 2147483646 w 122"/>
                <a:gd name="T13" fmla="*/ 2147483646 h 98"/>
                <a:gd name="T14" fmla="*/ 2147483646 w 122"/>
                <a:gd name="T15" fmla="*/ 2147483646 h 98"/>
                <a:gd name="T16" fmla="*/ 2147483646 w 122"/>
                <a:gd name="T17" fmla="*/ 2147483646 h 98"/>
                <a:gd name="T18" fmla="*/ 2147483646 w 122"/>
                <a:gd name="T19" fmla="*/ 2147483646 h 98"/>
                <a:gd name="T20" fmla="*/ 2147483646 w 122"/>
                <a:gd name="T21" fmla="*/ 2147483646 h 98"/>
                <a:gd name="T22" fmla="*/ 2147483646 w 122"/>
                <a:gd name="T23" fmla="*/ 2147483646 h 98"/>
                <a:gd name="T24" fmla="*/ 2147483646 w 122"/>
                <a:gd name="T25" fmla="*/ 0 h 98"/>
                <a:gd name="T26" fmla="*/ 2147483646 w 122"/>
                <a:gd name="T27" fmla="*/ 2147483646 h 98"/>
                <a:gd name="T28" fmla="*/ 2147483646 w 122"/>
                <a:gd name="T29" fmla="*/ 2147483646 h 98"/>
                <a:gd name="T30" fmla="*/ 2147483646 w 122"/>
                <a:gd name="T31" fmla="*/ 2147483646 h 98"/>
                <a:gd name="T32" fmla="*/ 2147483646 w 122"/>
                <a:gd name="T33" fmla="*/ 2147483646 h 98"/>
                <a:gd name="T34" fmla="*/ 2147483646 w 122"/>
                <a:gd name="T35" fmla="*/ 2147483646 h 98"/>
                <a:gd name="T36" fmla="*/ 2147483646 w 122"/>
                <a:gd name="T37" fmla="*/ 2147483646 h 98"/>
                <a:gd name="T38" fmla="*/ 2147483646 w 122"/>
                <a:gd name="T39" fmla="*/ 2147483646 h 98"/>
                <a:gd name="T40" fmla="*/ 2147483646 w 122"/>
                <a:gd name="T41" fmla="*/ 2147483646 h 98"/>
                <a:gd name="T42" fmla="*/ 2147483646 w 122"/>
                <a:gd name="T43" fmla="*/ 2147483646 h 98"/>
                <a:gd name="T44" fmla="*/ 2147483646 w 122"/>
                <a:gd name="T45" fmla="*/ 2147483646 h 98"/>
                <a:gd name="T46" fmla="*/ 2147483646 w 122"/>
                <a:gd name="T47" fmla="*/ 2147483646 h 98"/>
                <a:gd name="T48" fmla="*/ 2147483646 w 122"/>
                <a:gd name="T49" fmla="*/ 2147483646 h 98"/>
                <a:gd name="T50" fmla="*/ 2147483646 w 122"/>
                <a:gd name="T51" fmla="*/ 2147483646 h 98"/>
                <a:gd name="T52" fmla="*/ 2147483646 w 122"/>
                <a:gd name="T53" fmla="*/ 2147483646 h 98"/>
                <a:gd name="T54" fmla="*/ 2147483646 w 122"/>
                <a:gd name="T55" fmla="*/ 2147483646 h 98"/>
                <a:gd name="T56" fmla="*/ 2147483646 w 122"/>
                <a:gd name="T57" fmla="*/ 2147483646 h 98"/>
                <a:gd name="T58" fmla="*/ 2147483646 w 122"/>
                <a:gd name="T59" fmla="*/ 2147483646 h 98"/>
                <a:gd name="T60" fmla="*/ 0 w 122"/>
                <a:gd name="T61" fmla="*/ 2147483646 h 98"/>
                <a:gd name="T62" fmla="*/ 2147483646 w 122"/>
                <a:gd name="T63" fmla="*/ 2147483646 h 98"/>
                <a:gd name="T64" fmla="*/ 2147483646 w 122"/>
                <a:gd name="T65" fmla="*/ 2147483646 h 98"/>
                <a:gd name="T66" fmla="*/ 2147483646 w 122"/>
                <a:gd name="T67" fmla="*/ 2147483646 h 98"/>
                <a:gd name="T68" fmla="*/ 2147483646 w 122"/>
                <a:gd name="T69" fmla="*/ 2147483646 h 98"/>
                <a:gd name="T70" fmla="*/ 2147483646 w 122"/>
                <a:gd name="T71" fmla="*/ 2147483646 h 98"/>
                <a:gd name="T72" fmla="*/ 2147483646 w 122"/>
                <a:gd name="T73" fmla="*/ 2147483646 h 98"/>
                <a:gd name="T74" fmla="*/ 2147483646 w 122"/>
                <a:gd name="T75" fmla="*/ 2147483646 h 98"/>
                <a:gd name="T76" fmla="*/ 2147483646 w 122"/>
                <a:gd name="T77" fmla="*/ 2147483646 h 98"/>
                <a:gd name="T78" fmla="*/ 2147483646 w 122"/>
                <a:gd name="T79" fmla="*/ 2147483646 h 98"/>
                <a:gd name="T80" fmla="*/ 2147483646 w 122"/>
                <a:gd name="T81" fmla="*/ 2147483646 h 98"/>
                <a:gd name="T82" fmla="*/ 2147483646 w 122"/>
                <a:gd name="T83" fmla="*/ 2147483646 h 98"/>
                <a:gd name="T84" fmla="*/ 2147483646 w 122"/>
                <a:gd name="T85" fmla="*/ 2147483646 h 98"/>
                <a:gd name="T86" fmla="*/ 2147483646 w 122"/>
                <a:gd name="T87" fmla="*/ 2147483646 h 98"/>
                <a:gd name="T88" fmla="*/ 2147483646 w 122"/>
                <a:gd name="T89" fmla="*/ 2147483646 h 98"/>
                <a:gd name="T90" fmla="*/ 2147483646 w 122"/>
                <a:gd name="T91" fmla="*/ 2147483646 h 98"/>
                <a:gd name="T92" fmla="*/ 2147483646 w 122"/>
                <a:gd name="T93" fmla="*/ 2147483646 h 98"/>
                <a:gd name="T94" fmla="*/ 2147483646 w 122"/>
                <a:gd name="T95" fmla="*/ 2147483646 h 98"/>
                <a:gd name="T96" fmla="*/ 2147483646 w 122"/>
                <a:gd name="T97" fmla="*/ 2147483646 h 98"/>
                <a:gd name="T98" fmla="*/ 2147483646 w 122"/>
                <a:gd name="T99" fmla="*/ 2147483646 h 98"/>
                <a:gd name="T100" fmla="*/ 2147483646 w 122"/>
                <a:gd name="T101" fmla="*/ 2147483646 h 98"/>
                <a:gd name="T102" fmla="*/ 2147483646 w 122"/>
                <a:gd name="T103" fmla="*/ 2147483646 h 98"/>
                <a:gd name="T104" fmla="*/ 2147483646 w 122"/>
                <a:gd name="T105" fmla="*/ 2147483646 h 98"/>
                <a:gd name="T106" fmla="*/ 2147483646 w 122"/>
                <a:gd name="T107" fmla="*/ 2147483646 h 98"/>
                <a:gd name="T108" fmla="*/ 2147483646 w 122"/>
                <a:gd name="T109" fmla="*/ 2147483646 h 98"/>
                <a:gd name="T110" fmla="*/ 2147483646 w 122"/>
                <a:gd name="T111" fmla="*/ 2147483646 h 98"/>
                <a:gd name="T112" fmla="*/ 2147483646 w 122"/>
                <a:gd name="T113" fmla="*/ 2147483646 h 9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22"/>
                <a:gd name="T172" fmla="*/ 0 h 98"/>
                <a:gd name="T173" fmla="*/ 122 w 122"/>
                <a:gd name="T174" fmla="*/ 98 h 98"/>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22" h="98">
                  <a:moveTo>
                    <a:pt x="122" y="48"/>
                  </a:moveTo>
                  <a:lnTo>
                    <a:pt x="120" y="44"/>
                  </a:lnTo>
                  <a:lnTo>
                    <a:pt x="114" y="42"/>
                  </a:lnTo>
                  <a:lnTo>
                    <a:pt x="108" y="42"/>
                  </a:lnTo>
                  <a:lnTo>
                    <a:pt x="104" y="38"/>
                  </a:lnTo>
                  <a:lnTo>
                    <a:pt x="104" y="34"/>
                  </a:lnTo>
                  <a:lnTo>
                    <a:pt x="104" y="30"/>
                  </a:lnTo>
                  <a:lnTo>
                    <a:pt x="104" y="26"/>
                  </a:lnTo>
                  <a:lnTo>
                    <a:pt x="102" y="22"/>
                  </a:lnTo>
                  <a:lnTo>
                    <a:pt x="98" y="18"/>
                  </a:lnTo>
                  <a:lnTo>
                    <a:pt x="94" y="16"/>
                  </a:lnTo>
                  <a:lnTo>
                    <a:pt x="90" y="10"/>
                  </a:lnTo>
                  <a:lnTo>
                    <a:pt x="90" y="0"/>
                  </a:lnTo>
                  <a:lnTo>
                    <a:pt x="68" y="6"/>
                  </a:lnTo>
                  <a:lnTo>
                    <a:pt x="46" y="14"/>
                  </a:lnTo>
                  <a:lnTo>
                    <a:pt x="42" y="16"/>
                  </a:lnTo>
                  <a:lnTo>
                    <a:pt x="40" y="18"/>
                  </a:lnTo>
                  <a:lnTo>
                    <a:pt x="38" y="24"/>
                  </a:lnTo>
                  <a:lnTo>
                    <a:pt x="34" y="30"/>
                  </a:lnTo>
                  <a:lnTo>
                    <a:pt x="32" y="30"/>
                  </a:lnTo>
                  <a:lnTo>
                    <a:pt x="28" y="30"/>
                  </a:lnTo>
                  <a:lnTo>
                    <a:pt x="20" y="30"/>
                  </a:lnTo>
                  <a:lnTo>
                    <a:pt x="20" y="40"/>
                  </a:lnTo>
                  <a:lnTo>
                    <a:pt x="20" y="46"/>
                  </a:lnTo>
                  <a:lnTo>
                    <a:pt x="18" y="50"/>
                  </a:lnTo>
                  <a:lnTo>
                    <a:pt x="12" y="54"/>
                  </a:lnTo>
                  <a:lnTo>
                    <a:pt x="6" y="58"/>
                  </a:lnTo>
                  <a:lnTo>
                    <a:pt x="4" y="62"/>
                  </a:lnTo>
                  <a:lnTo>
                    <a:pt x="4" y="66"/>
                  </a:lnTo>
                  <a:lnTo>
                    <a:pt x="2" y="74"/>
                  </a:lnTo>
                  <a:lnTo>
                    <a:pt x="0" y="80"/>
                  </a:lnTo>
                  <a:lnTo>
                    <a:pt x="4" y="84"/>
                  </a:lnTo>
                  <a:lnTo>
                    <a:pt x="8" y="90"/>
                  </a:lnTo>
                  <a:lnTo>
                    <a:pt x="12" y="94"/>
                  </a:lnTo>
                  <a:lnTo>
                    <a:pt x="18" y="96"/>
                  </a:lnTo>
                  <a:lnTo>
                    <a:pt x="22" y="96"/>
                  </a:lnTo>
                  <a:lnTo>
                    <a:pt x="24" y="94"/>
                  </a:lnTo>
                  <a:lnTo>
                    <a:pt x="28" y="92"/>
                  </a:lnTo>
                  <a:lnTo>
                    <a:pt x="32" y="92"/>
                  </a:lnTo>
                  <a:lnTo>
                    <a:pt x="36" y="92"/>
                  </a:lnTo>
                  <a:lnTo>
                    <a:pt x="38" y="94"/>
                  </a:lnTo>
                  <a:lnTo>
                    <a:pt x="40" y="98"/>
                  </a:lnTo>
                  <a:lnTo>
                    <a:pt x="42" y="98"/>
                  </a:lnTo>
                  <a:lnTo>
                    <a:pt x="42" y="86"/>
                  </a:lnTo>
                  <a:lnTo>
                    <a:pt x="42" y="72"/>
                  </a:lnTo>
                  <a:lnTo>
                    <a:pt x="50" y="72"/>
                  </a:lnTo>
                  <a:lnTo>
                    <a:pt x="58" y="72"/>
                  </a:lnTo>
                  <a:lnTo>
                    <a:pt x="76" y="72"/>
                  </a:lnTo>
                  <a:lnTo>
                    <a:pt x="106" y="72"/>
                  </a:lnTo>
                  <a:lnTo>
                    <a:pt x="106" y="68"/>
                  </a:lnTo>
                  <a:lnTo>
                    <a:pt x="108" y="66"/>
                  </a:lnTo>
                  <a:lnTo>
                    <a:pt x="114" y="64"/>
                  </a:lnTo>
                  <a:lnTo>
                    <a:pt x="122" y="60"/>
                  </a:lnTo>
                  <a:lnTo>
                    <a:pt x="122" y="58"/>
                  </a:lnTo>
                  <a:lnTo>
                    <a:pt x="122" y="56"/>
                  </a:lnTo>
                  <a:lnTo>
                    <a:pt x="122" y="50"/>
                  </a:lnTo>
                  <a:lnTo>
                    <a:pt x="122" y="4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03" name="Freeform 141"/>
            <p:cNvSpPr>
              <a:spLocks noChangeArrowheads="1"/>
            </p:cNvSpPr>
            <p:nvPr/>
          </p:nvSpPr>
          <p:spPr bwMode="auto">
            <a:xfrm>
              <a:off x="3036138" y="1989836"/>
              <a:ext cx="129148" cy="173895"/>
            </a:xfrm>
            <a:custGeom>
              <a:avLst/>
              <a:gdLst>
                <a:gd name="T0" fmla="*/ 2147483646 w 90"/>
                <a:gd name="T1" fmla="*/ 2147483646 h 110"/>
                <a:gd name="T2" fmla="*/ 2147483646 w 90"/>
                <a:gd name="T3" fmla="*/ 2147483646 h 110"/>
                <a:gd name="T4" fmla="*/ 0 w 90"/>
                <a:gd name="T5" fmla="*/ 2147483646 h 110"/>
                <a:gd name="T6" fmla="*/ 2147483646 w 90"/>
                <a:gd name="T7" fmla="*/ 2147483646 h 110"/>
                <a:gd name="T8" fmla="*/ 2147483646 w 90"/>
                <a:gd name="T9" fmla="*/ 2147483646 h 110"/>
                <a:gd name="T10" fmla="*/ 2147483646 w 90"/>
                <a:gd name="T11" fmla="*/ 2147483646 h 110"/>
                <a:gd name="T12" fmla="*/ 2147483646 w 90"/>
                <a:gd name="T13" fmla="*/ 2147483646 h 110"/>
                <a:gd name="T14" fmla="*/ 2147483646 w 90"/>
                <a:gd name="T15" fmla="*/ 2147483646 h 110"/>
                <a:gd name="T16" fmla="*/ 2147483646 w 90"/>
                <a:gd name="T17" fmla="*/ 2147483646 h 110"/>
                <a:gd name="T18" fmla="*/ 2147483646 w 90"/>
                <a:gd name="T19" fmla="*/ 0 h 110"/>
                <a:gd name="T20" fmla="*/ 2147483646 w 90"/>
                <a:gd name="T21" fmla="*/ 2147483646 h 110"/>
                <a:gd name="T22" fmla="*/ 2147483646 w 90"/>
                <a:gd name="T23" fmla="*/ 2147483646 h 110"/>
                <a:gd name="T24" fmla="*/ 2147483646 w 90"/>
                <a:gd name="T25" fmla="*/ 2147483646 h 110"/>
                <a:gd name="T26" fmla="*/ 2147483646 w 90"/>
                <a:gd name="T27" fmla="*/ 2147483646 h 110"/>
                <a:gd name="T28" fmla="*/ 2147483646 w 90"/>
                <a:gd name="T29" fmla="*/ 2147483646 h 110"/>
                <a:gd name="T30" fmla="*/ 2147483646 w 90"/>
                <a:gd name="T31" fmla="*/ 2147483646 h 110"/>
                <a:gd name="T32" fmla="*/ 2147483646 w 90"/>
                <a:gd name="T33" fmla="*/ 2147483646 h 110"/>
                <a:gd name="T34" fmla="*/ 2147483646 w 90"/>
                <a:gd name="T35" fmla="*/ 2147483646 h 110"/>
                <a:gd name="T36" fmla="*/ 2147483646 w 90"/>
                <a:gd name="T37" fmla="*/ 2147483646 h 110"/>
                <a:gd name="T38" fmla="*/ 2147483646 w 90"/>
                <a:gd name="T39" fmla="*/ 2147483646 h 110"/>
                <a:gd name="T40" fmla="*/ 2147483646 w 90"/>
                <a:gd name="T41" fmla="*/ 2147483646 h 110"/>
                <a:gd name="T42" fmla="*/ 2147483646 w 90"/>
                <a:gd name="T43" fmla="*/ 2147483646 h 110"/>
                <a:gd name="T44" fmla="*/ 2147483646 w 90"/>
                <a:gd name="T45" fmla="*/ 2147483646 h 110"/>
                <a:gd name="T46" fmla="*/ 2147483646 w 90"/>
                <a:gd name="T47" fmla="*/ 2147483646 h 110"/>
                <a:gd name="T48" fmla="*/ 2147483646 w 90"/>
                <a:gd name="T49" fmla="*/ 2147483646 h 110"/>
                <a:gd name="T50" fmla="*/ 2147483646 w 90"/>
                <a:gd name="T51" fmla="*/ 2147483646 h 110"/>
                <a:gd name="T52" fmla="*/ 2147483646 w 90"/>
                <a:gd name="T53" fmla="*/ 2147483646 h 110"/>
                <a:gd name="T54" fmla="*/ 2147483646 w 90"/>
                <a:gd name="T55" fmla="*/ 2147483646 h 110"/>
                <a:gd name="T56" fmla="*/ 0 w 90"/>
                <a:gd name="T57" fmla="*/ 2147483646 h 110"/>
                <a:gd name="T58" fmla="*/ 0 w 90"/>
                <a:gd name="T59" fmla="*/ 2147483646 h 110"/>
                <a:gd name="T60" fmla="*/ 0 w 90"/>
                <a:gd name="T61" fmla="*/ 2147483646 h 110"/>
                <a:gd name="T62" fmla="*/ 2147483646 w 90"/>
                <a:gd name="T63" fmla="*/ 2147483646 h 11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90"/>
                <a:gd name="T97" fmla="*/ 0 h 110"/>
                <a:gd name="T98" fmla="*/ 90 w 90"/>
                <a:gd name="T99" fmla="*/ 110 h 11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90" h="110">
                  <a:moveTo>
                    <a:pt x="2" y="56"/>
                  </a:moveTo>
                  <a:lnTo>
                    <a:pt x="4" y="48"/>
                  </a:lnTo>
                  <a:lnTo>
                    <a:pt x="4" y="46"/>
                  </a:lnTo>
                  <a:lnTo>
                    <a:pt x="2" y="44"/>
                  </a:lnTo>
                  <a:lnTo>
                    <a:pt x="0" y="42"/>
                  </a:lnTo>
                  <a:lnTo>
                    <a:pt x="0" y="40"/>
                  </a:lnTo>
                  <a:lnTo>
                    <a:pt x="4" y="38"/>
                  </a:lnTo>
                  <a:lnTo>
                    <a:pt x="8" y="36"/>
                  </a:lnTo>
                  <a:lnTo>
                    <a:pt x="6" y="32"/>
                  </a:lnTo>
                  <a:lnTo>
                    <a:pt x="4" y="28"/>
                  </a:lnTo>
                  <a:lnTo>
                    <a:pt x="2" y="16"/>
                  </a:lnTo>
                  <a:lnTo>
                    <a:pt x="4" y="10"/>
                  </a:lnTo>
                  <a:lnTo>
                    <a:pt x="4" y="8"/>
                  </a:lnTo>
                  <a:lnTo>
                    <a:pt x="8" y="8"/>
                  </a:lnTo>
                  <a:lnTo>
                    <a:pt x="14" y="6"/>
                  </a:lnTo>
                  <a:lnTo>
                    <a:pt x="20" y="4"/>
                  </a:lnTo>
                  <a:lnTo>
                    <a:pt x="28" y="2"/>
                  </a:lnTo>
                  <a:lnTo>
                    <a:pt x="32" y="8"/>
                  </a:lnTo>
                  <a:lnTo>
                    <a:pt x="38" y="4"/>
                  </a:lnTo>
                  <a:lnTo>
                    <a:pt x="42" y="0"/>
                  </a:lnTo>
                  <a:lnTo>
                    <a:pt x="46" y="4"/>
                  </a:lnTo>
                  <a:lnTo>
                    <a:pt x="50" y="10"/>
                  </a:lnTo>
                  <a:lnTo>
                    <a:pt x="54" y="14"/>
                  </a:lnTo>
                  <a:lnTo>
                    <a:pt x="60" y="16"/>
                  </a:lnTo>
                  <a:lnTo>
                    <a:pt x="64" y="16"/>
                  </a:lnTo>
                  <a:lnTo>
                    <a:pt x="66" y="14"/>
                  </a:lnTo>
                  <a:lnTo>
                    <a:pt x="70" y="12"/>
                  </a:lnTo>
                  <a:lnTo>
                    <a:pt x="74" y="12"/>
                  </a:lnTo>
                  <a:lnTo>
                    <a:pt x="78" y="12"/>
                  </a:lnTo>
                  <a:lnTo>
                    <a:pt x="80" y="14"/>
                  </a:lnTo>
                  <a:lnTo>
                    <a:pt x="82" y="18"/>
                  </a:lnTo>
                  <a:lnTo>
                    <a:pt x="84" y="18"/>
                  </a:lnTo>
                  <a:lnTo>
                    <a:pt x="88" y="28"/>
                  </a:lnTo>
                  <a:lnTo>
                    <a:pt x="90" y="32"/>
                  </a:lnTo>
                  <a:lnTo>
                    <a:pt x="90" y="36"/>
                  </a:lnTo>
                  <a:lnTo>
                    <a:pt x="88" y="46"/>
                  </a:lnTo>
                  <a:lnTo>
                    <a:pt x="84" y="54"/>
                  </a:lnTo>
                  <a:lnTo>
                    <a:pt x="82" y="60"/>
                  </a:lnTo>
                  <a:lnTo>
                    <a:pt x="80" y="70"/>
                  </a:lnTo>
                  <a:lnTo>
                    <a:pt x="82" y="86"/>
                  </a:lnTo>
                  <a:lnTo>
                    <a:pt x="84" y="92"/>
                  </a:lnTo>
                  <a:lnTo>
                    <a:pt x="88" y="98"/>
                  </a:lnTo>
                  <a:lnTo>
                    <a:pt x="88" y="104"/>
                  </a:lnTo>
                  <a:lnTo>
                    <a:pt x="78" y="98"/>
                  </a:lnTo>
                  <a:lnTo>
                    <a:pt x="70" y="96"/>
                  </a:lnTo>
                  <a:lnTo>
                    <a:pt x="62" y="96"/>
                  </a:lnTo>
                  <a:lnTo>
                    <a:pt x="54" y="96"/>
                  </a:lnTo>
                  <a:lnTo>
                    <a:pt x="48" y="98"/>
                  </a:lnTo>
                  <a:lnTo>
                    <a:pt x="36" y="102"/>
                  </a:lnTo>
                  <a:lnTo>
                    <a:pt x="26" y="108"/>
                  </a:lnTo>
                  <a:lnTo>
                    <a:pt x="20" y="110"/>
                  </a:lnTo>
                  <a:lnTo>
                    <a:pt x="12" y="110"/>
                  </a:lnTo>
                  <a:lnTo>
                    <a:pt x="14" y="92"/>
                  </a:lnTo>
                  <a:lnTo>
                    <a:pt x="14" y="90"/>
                  </a:lnTo>
                  <a:lnTo>
                    <a:pt x="12" y="86"/>
                  </a:lnTo>
                  <a:lnTo>
                    <a:pt x="6" y="84"/>
                  </a:lnTo>
                  <a:lnTo>
                    <a:pt x="0" y="80"/>
                  </a:lnTo>
                  <a:lnTo>
                    <a:pt x="0" y="76"/>
                  </a:lnTo>
                  <a:lnTo>
                    <a:pt x="0" y="72"/>
                  </a:lnTo>
                  <a:lnTo>
                    <a:pt x="0" y="66"/>
                  </a:lnTo>
                  <a:lnTo>
                    <a:pt x="0" y="62"/>
                  </a:lnTo>
                  <a:lnTo>
                    <a:pt x="0" y="60"/>
                  </a:lnTo>
                  <a:lnTo>
                    <a:pt x="0" y="58"/>
                  </a:lnTo>
                  <a:lnTo>
                    <a:pt x="2" y="5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04" name="Freeform 142"/>
            <p:cNvSpPr>
              <a:spLocks noChangeArrowheads="1"/>
            </p:cNvSpPr>
            <p:nvPr/>
          </p:nvSpPr>
          <p:spPr bwMode="auto">
            <a:xfrm>
              <a:off x="3151449" y="1977889"/>
              <a:ext cx="102627" cy="176550"/>
            </a:xfrm>
            <a:custGeom>
              <a:avLst/>
              <a:gdLst>
                <a:gd name="T0" fmla="*/ 2147483646 w 70"/>
                <a:gd name="T1" fmla="*/ 2147483646 h 112"/>
                <a:gd name="T2" fmla="*/ 2147483646 w 70"/>
                <a:gd name="T3" fmla="*/ 2147483646 h 112"/>
                <a:gd name="T4" fmla="*/ 2147483646 w 70"/>
                <a:gd name="T5" fmla="*/ 2147483646 h 112"/>
                <a:gd name="T6" fmla="*/ 2147483646 w 70"/>
                <a:gd name="T7" fmla="*/ 2147483646 h 112"/>
                <a:gd name="T8" fmla="*/ 2147483646 w 70"/>
                <a:gd name="T9" fmla="*/ 2147483646 h 112"/>
                <a:gd name="T10" fmla="*/ 2147483646 w 70"/>
                <a:gd name="T11" fmla="*/ 2147483646 h 112"/>
                <a:gd name="T12" fmla="*/ 2147483646 w 70"/>
                <a:gd name="T13" fmla="*/ 2147483646 h 112"/>
                <a:gd name="T14" fmla="*/ 2147483646 w 70"/>
                <a:gd name="T15" fmla="*/ 2147483646 h 112"/>
                <a:gd name="T16" fmla="*/ 0 w 70"/>
                <a:gd name="T17" fmla="*/ 2147483646 h 112"/>
                <a:gd name="T18" fmla="*/ 2147483646 w 70"/>
                <a:gd name="T19" fmla="*/ 2147483646 h 112"/>
                <a:gd name="T20" fmla="*/ 2147483646 w 70"/>
                <a:gd name="T21" fmla="*/ 2147483646 h 112"/>
                <a:gd name="T22" fmla="*/ 2147483646 w 70"/>
                <a:gd name="T23" fmla="*/ 2147483646 h 112"/>
                <a:gd name="T24" fmla="*/ 2147483646 w 70"/>
                <a:gd name="T25" fmla="*/ 2147483646 h 112"/>
                <a:gd name="T26" fmla="*/ 2147483646 w 70"/>
                <a:gd name="T27" fmla="*/ 2147483646 h 112"/>
                <a:gd name="T28" fmla="*/ 2147483646 w 70"/>
                <a:gd name="T29" fmla="*/ 2147483646 h 112"/>
                <a:gd name="T30" fmla="*/ 2147483646 w 70"/>
                <a:gd name="T31" fmla="*/ 2147483646 h 112"/>
                <a:gd name="T32" fmla="*/ 2147483646 w 70"/>
                <a:gd name="T33" fmla="*/ 2147483646 h 112"/>
                <a:gd name="T34" fmla="*/ 2147483646 w 70"/>
                <a:gd name="T35" fmla="*/ 0 h 112"/>
                <a:gd name="T36" fmla="*/ 2147483646 w 70"/>
                <a:gd name="T37" fmla="*/ 0 h 112"/>
                <a:gd name="T38" fmla="*/ 2147483646 w 70"/>
                <a:gd name="T39" fmla="*/ 0 h 112"/>
                <a:gd name="T40" fmla="*/ 2147483646 w 70"/>
                <a:gd name="T41" fmla="*/ 0 h 112"/>
                <a:gd name="T42" fmla="*/ 2147483646 w 70"/>
                <a:gd name="T43" fmla="*/ 0 h 112"/>
                <a:gd name="T44" fmla="*/ 2147483646 w 70"/>
                <a:gd name="T45" fmla="*/ 2147483646 h 112"/>
                <a:gd name="T46" fmla="*/ 2147483646 w 70"/>
                <a:gd name="T47" fmla="*/ 2147483646 h 112"/>
                <a:gd name="T48" fmla="*/ 2147483646 w 70"/>
                <a:gd name="T49" fmla="*/ 2147483646 h 112"/>
                <a:gd name="T50" fmla="*/ 2147483646 w 70"/>
                <a:gd name="T51" fmla="*/ 2147483646 h 112"/>
                <a:gd name="T52" fmla="*/ 2147483646 w 70"/>
                <a:gd name="T53" fmla="*/ 2147483646 h 112"/>
                <a:gd name="T54" fmla="*/ 2147483646 w 70"/>
                <a:gd name="T55" fmla="*/ 2147483646 h 112"/>
                <a:gd name="T56" fmla="*/ 2147483646 w 70"/>
                <a:gd name="T57" fmla="*/ 2147483646 h 112"/>
                <a:gd name="T58" fmla="*/ 2147483646 w 70"/>
                <a:gd name="T59" fmla="*/ 2147483646 h 112"/>
                <a:gd name="T60" fmla="*/ 2147483646 w 70"/>
                <a:gd name="T61" fmla="*/ 2147483646 h 112"/>
                <a:gd name="T62" fmla="*/ 2147483646 w 70"/>
                <a:gd name="T63" fmla="*/ 2147483646 h 112"/>
                <a:gd name="T64" fmla="*/ 2147483646 w 70"/>
                <a:gd name="T65" fmla="*/ 2147483646 h 112"/>
                <a:gd name="T66" fmla="*/ 2147483646 w 70"/>
                <a:gd name="T67" fmla="*/ 2147483646 h 112"/>
                <a:gd name="T68" fmla="*/ 2147483646 w 70"/>
                <a:gd name="T69" fmla="*/ 2147483646 h 112"/>
                <a:gd name="T70" fmla="*/ 2147483646 w 70"/>
                <a:gd name="T71" fmla="*/ 2147483646 h 112"/>
                <a:gd name="T72" fmla="*/ 2147483646 w 70"/>
                <a:gd name="T73" fmla="*/ 2147483646 h 112"/>
                <a:gd name="T74" fmla="*/ 2147483646 w 70"/>
                <a:gd name="T75" fmla="*/ 2147483646 h 11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0"/>
                <a:gd name="T115" fmla="*/ 0 h 112"/>
                <a:gd name="T116" fmla="*/ 70 w 70"/>
                <a:gd name="T117" fmla="*/ 112 h 11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0" h="112">
                  <a:moveTo>
                    <a:pt x="68" y="92"/>
                  </a:moveTo>
                  <a:lnTo>
                    <a:pt x="60" y="94"/>
                  </a:lnTo>
                  <a:lnTo>
                    <a:pt x="50" y="98"/>
                  </a:lnTo>
                  <a:lnTo>
                    <a:pt x="34" y="108"/>
                  </a:lnTo>
                  <a:lnTo>
                    <a:pt x="28" y="110"/>
                  </a:lnTo>
                  <a:lnTo>
                    <a:pt x="16" y="112"/>
                  </a:lnTo>
                  <a:lnTo>
                    <a:pt x="8" y="112"/>
                  </a:lnTo>
                  <a:lnTo>
                    <a:pt x="2" y="94"/>
                  </a:lnTo>
                  <a:lnTo>
                    <a:pt x="0" y="78"/>
                  </a:lnTo>
                  <a:lnTo>
                    <a:pt x="2" y="68"/>
                  </a:lnTo>
                  <a:lnTo>
                    <a:pt x="4" y="62"/>
                  </a:lnTo>
                  <a:lnTo>
                    <a:pt x="8" y="54"/>
                  </a:lnTo>
                  <a:lnTo>
                    <a:pt x="10" y="44"/>
                  </a:lnTo>
                  <a:lnTo>
                    <a:pt x="10" y="40"/>
                  </a:lnTo>
                  <a:lnTo>
                    <a:pt x="8" y="36"/>
                  </a:lnTo>
                  <a:lnTo>
                    <a:pt x="4" y="26"/>
                  </a:lnTo>
                  <a:lnTo>
                    <a:pt x="4" y="14"/>
                  </a:lnTo>
                  <a:lnTo>
                    <a:pt x="4" y="0"/>
                  </a:lnTo>
                  <a:lnTo>
                    <a:pt x="12" y="0"/>
                  </a:lnTo>
                  <a:lnTo>
                    <a:pt x="20" y="0"/>
                  </a:lnTo>
                  <a:lnTo>
                    <a:pt x="38" y="0"/>
                  </a:lnTo>
                  <a:lnTo>
                    <a:pt x="50" y="0"/>
                  </a:lnTo>
                  <a:lnTo>
                    <a:pt x="52" y="6"/>
                  </a:lnTo>
                  <a:lnTo>
                    <a:pt x="54" y="12"/>
                  </a:lnTo>
                  <a:lnTo>
                    <a:pt x="56" y="14"/>
                  </a:lnTo>
                  <a:lnTo>
                    <a:pt x="56" y="20"/>
                  </a:lnTo>
                  <a:lnTo>
                    <a:pt x="56" y="26"/>
                  </a:lnTo>
                  <a:lnTo>
                    <a:pt x="56" y="28"/>
                  </a:lnTo>
                  <a:lnTo>
                    <a:pt x="56" y="30"/>
                  </a:lnTo>
                  <a:lnTo>
                    <a:pt x="58" y="36"/>
                  </a:lnTo>
                  <a:lnTo>
                    <a:pt x="58" y="40"/>
                  </a:lnTo>
                  <a:lnTo>
                    <a:pt x="58" y="44"/>
                  </a:lnTo>
                  <a:lnTo>
                    <a:pt x="60" y="50"/>
                  </a:lnTo>
                  <a:lnTo>
                    <a:pt x="60" y="74"/>
                  </a:lnTo>
                  <a:lnTo>
                    <a:pt x="56" y="76"/>
                  </a:lnTo>
                  <a:lnTo>
                    <a:pt x="62" y="84"/>
                  </a:lnTo>
                  <a:lnTo>
                    <a:pt x="70" y="92"/>
                  </a:lnTo>
                  <a:lnTo>
                    <a:pt x="68" y="9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05" name="Freeform 143"/>
            <p:cNvSpPr>
              <a:spLocks noChangeArrowheads="1"/>
            </p:cNvSpPr>
            <p:nvPr/>
          </p:nvSpPr>
          <p:spPr bwMode="auto">
            <a:xfrm>
              <a:off x="3225248" y="1977889"/>
              <a:ext cx="42665" cy="146019"/>
            </a:xfrm>
            <a:custGeom>
              <a:avLst/>
              <a:gdLst>
                <a:gd name="T0" fmla="*/ 2147483646 w 30"/>
                <a:gd name="T1" fmla="*/ 2147483646 h 92"/>
                <a:gd name="T2" fmla="*/ 2147483646 w 30"/>
                <a:gd name="T3" fmla="*/ 2147483646 h 92"/>
                <a:gd name="T4" fmla="*/ 2147483646 w 30"/>
                <a:gd name="T5" fmla="*/ 2147483646 h 92"/>
                <a:gd name="T6" fmla="*/ 2147483646 w 30"/>
                <a:gd name="T7" fmla="*/ 2147483646 h 92"/>
                <a:gd name="T8" fmla="*/ 2147483646 w 30"/>
                <a:gd name="T9" fmla="*/ 2147483646 h 92"/>
                <a:gd name="T10" fmla="*/ 2147483646 w 30"/>
                <a:gd name="T11" fmla="*/ 2147483646 h 92"/>
                <a:gd name="T12" fmla="*/ 2147483646 w 30"/>
                <a:gd name="T13" fmla="*/ 2147483646 h 92"/>
                <a:gd name="T14" fmla="*/ 2147483646 w 30"/>
                <a:gd name="T15" fmla="*/ 2147483646 h 92"/>
                <a:gd name="T16" fmla="*/ 2147483646 w 30"/>
                <a:gd name="T17" fmla="*/ 2147483646 h 92"/>
                <a:gd name="T18" fmla="*/ 2147483646 w 30"/>
                <a:gd name="T19" fmla="*/ 2147483646 h 92"/>
                <a:gd name="T20" fmla="*/ 2147483646 w 30"/>
                <a:gd name="T21" fmla="*/ 2147483646 h 92"/>
                <a:gd name="T22" fmla="*/ 2147483646 w 30"/>
                <a:gd name="T23" fmla="*/ 2147483646 h 92"/>
                <a:gd name="T24" fmla="*/ 2147483646 w 30"/>
                <a:gd name="T25" fmla="*/ 2147483646 h 92"/>
                <a:gd name="T26" fmla="*/ 2147483646 w 30"/>
                <a:gd name="T27" fmla="*/ 2147483646 h 92"/>
                <a:gd name="T28" fmla="*/ 2147483646 w 30"/>
                <a:gd name="T29" fmla="*/ 2147483646 h 92"/>
                <a:gd name="T30" fmla="*/ 0 w 30"/>
                <a:gd name="T31" fmla="*/ 0 h 92"/>
                <a:gd name="T32" fmla="*/ 2147483646 w 30"/>
                <a:gd name="T33" fmla="*/ 0 h 92"/>
                <a:gd name="T34" fmla="*/ 2147483646 w 30"/>
                <a:gd name="T35" fmla="*/ 2147483646 h 92"/>
                <a:gd name="T36" fmla="*/ 2147483646 w 30"/>
                <a:gd name="T37" fmla="*/ 2147483646 h 92"/>
                <a:gd name="T38" fmla="*/ 2147483646 w 30"/>
                <a:gd name="T39" fmla="*/ 2147483646 h 92"/>
                <a:gd name="T40" fmla="*/ 2147483646 w 30"/>
                <a:gd name="T41" fmla="*/ 2147483646 h 92"/>
                <a:gd name="T42" fmla="*/ 2147483646 w 30"/>
                <a:gd name="T43" fmla="*/ 2147483646 h 92"/>
                <a:gd name="T44" fmla="*/ 2147483646 w 30"/>
                <a:gd name="T45" fmla="*/ 2147483646 h 92"/>
                <a:gd name="T46" fmla="*/ 2147483646 w 30"/>
                <a:gd name="T47" fmla="*/ 2147483646 h 92"/>
                <a:gd name="T48" fmla="*/ 2147483646 w 30"/>
                <a:gd name="T49" fmla="*/ 2147483646 h 92"/>
                <a:gd name="T50" fmla="*/ 2147483646 w 30"/>
                <a:gd name="T51" fmla="*/ 2147483646 h 92"/>
                <a:gd name="T52" fmla="*/ 2147483646 w 30"/>
                <a:gd name="T53" fmla="*/ 2147483646 h 92"/>
                <a:gd name="T54" fmla="*/ 2147483646 w 30"/>
                <a:gd name="T55" fmla="*/ 2147483646 h 92"/>
                <a:gd name="T56" fmla="*/ 2147483646 w 30"/>
                <a:gd name="T57" fmla="*/ 2147483646 h 92"/>
                <a:gd name="T58" fmla="*/ 2147483646 w 30"/>
                <a:gd name="T59" fmla="*/ 2147483646 h 9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0"/>
                <a:gd name="T91" fmla="*/ 0 h 92"/>
                <a:gd name="T92" fmla="*/ 30 w 30"/>
                <a:gd name="T93" fmla="*/ 92 h 9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0" h="92">
                  <a:moveTo>
                    <a:pt x="20" y="92"/>
                  </a:moveTo>
                  <a:lnTo>
                    <a:pt x="12" y="84"/>
                  </a:lnTo>
                  <a:lnTo>
                    <a:pt x="6" y="76"/>
                  </a:lnTo>
                  <a:lnTo>
                    <a:pt x="10" y="74"/>
                  </a:lnTo>
                  <a:lnTo>
                    <a:pt x="10" y="50"/>
                  </a:lnTo>
                  <a:lnTo>
                    <a:pt x="8" y="44"/>
                  </a:lnTo>
                  <a:lnTo>
                    <a:pt x="8" y="40"/>
                  </a:lnTo>
                  <a:lnTo>
                    <a:pt x="8" y="36"/>
                  </a:lnTo>
                  <a:lnTo>
                    <a:pt x="6" y="30"/>
                  </a:lnTo>
                  <a:lnTo>
                    <a:pt x="6" y="28"/>
                  </a:lnTo>
                  <a:lnTo>
                    <a:pt x="6" y="26"/>
                  </a:lnTo>
                  <a:lnTo>
                    <a:pt x="6" y="20"/>
                  </a:lnTo>
                  <a:lnTo>
                    <a:pt x="6" y="14"/>
                  </a:lnTo>
                  <a:lnTo>
                    <a:pt x="4" y="12"/>
                  </a:lnTo>
                  <a:lnTo>
                    <a:pt x="2" y="6"/>
                  </a:lnTo>
                  <a:lnTo>
                    <a:pt x="0" y="0"/>
                  </a:lnTo>
                  <a:lnTo>
                    <a:pt x="18" y="0"/>
                  </a:lnTo>
                  <a:lnTo>
                    <a:pt x="14" y="4"/>
                  </a:lnTo>
                  <a:lnTo>
                    <a:pt x="14" y="10"/>
                  </a:lnTo>
                  <a:lnTo>
                    <a:pt x="14" y="12"/>
                  </a:lnTo>
                  <a:lnTo>
                    <a:pt x="16" y="16"/>
                  </a:lnTo>
                  <a:lnTo>
                    <a:pt x="24" y="22"/>
                  </a:lnTo>
                  <a:lnTo>
                    <a:pt x="24" y="26"/>
                  </a:lnTo>
                  <a:lnTo>
                    <a:pt x="24" y="40"/>
                  </a:lnTo>
                  <a:lnTo>
                    <a:pt x="26" y="52"/>
                  </a:lnTo>
                  <a:lnTo>
                    <a:pt x="26" y="64"/>
                  </a:lnTo>
                  <a:lnTo>
                    <a:pt x="28" y="84"/>
                  </a:lnTo>
                  <a:lnTo>
                    <a:pt x="28" y="86"/>
                  </a:lnTo>
                  <a:lnTo>
                    <a:pt x="30" y="88"/>
                  </a:lnTo>
                  <a:lnTo>
                    <a:pt x="20" y="9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06" name="Freeform 144"/>
            <p:cNvSpPr>
              <a:spLocks noChangeArrowheads="1"/>
            </p:cNvSpPr>
            <p:nvPr/>
          </p:nvSpPr>
          <p:spPr bwMode="auto">
            <a:xfrm>
              <a:off x="3246004" y="1942048"/>
              <a:ext cx="68033" cy="175222"/>
            </a:xfrm>
            <a:custGeom>
              <a:avLst/>
              <a:gdLst>
                <a:gd name="T0" fmla="*/ 2147483646 w 46"/>
                <a:gd name="T1" fmla="*/ 2147483646 h 110"/>
                <a:gd name="T2" fmla="*/ 2147483646 w 46"/>
                <a:gd name="T3" fmla="*/ 2147483646 h 110"/>
                <a:gd name="T4" fmla="*/ 2147483646 w 46"/>
                <a:gd name="T5" fmla="*/ 2147483646 h 110"/>
                <a:gd name="T6" fmla="*/ 2147483646 w 46"/>
                <a:gd name="T7" fmla="*/ 2147483646 h 110"/>
                <a:gd name="T8" fmla="*/ 2147483646 w 46"/>
                <a:gd name="T9" fmla="*/ 2147483646 h 110"/>
                <a:gd name="T10" fmla="*/ 2147483646 w 46"/>
                <a:gd name="T11" fmla="*/ 2147483646 h 110"/>
                <a:gd name="T12" fmla="*/ 2147483646 w 46"/>
                <a:gd name="T13" fmla="*/ 2147483646 h 110"/>
                <a:gd name="T14" fmla="*/ 2147483646 w 46"/>
                <a:gd name="T15" fmla="*/ 2147483646 h 110"/>
                <a:gd name="T16" fmla="*/ 2147483646 w 46"/>
                <a:gd name="T17" fmla="*/ 2147483646 h 110"/>
                <a:gd name="T18" fmla="*/ 2147483646 w 46"/>
                <a:gd name="T19" fmla="*/ 0 h 110"/>
                <a:gd name="T20" fmla="*/ 2147483646 w 46"/>
                <a:gd name="T21" fmla="*/ 2147483646 h 110"/>
                <a:gd name="T22" fmla="*/ 2147483646 w 46"/>
                <a:gd name="T23" fmla="*/ 0 h 110"/>
                <a:gd name="T24" fmla="*/ 2147483646 w 46"/>
                <a:gd name="T25" fmla="*/ 2147483646 h 110"/>
                <a:gd name="T26" fmla="*/ 2147483646 w 46"/>
                <a:gd name="T27" fmla="*/ 2147483646 h 110"/>
                <a:gd name="T28" fmla="*/ 2147483646 w 46"/>
                <a:gd name="T29" fmla="*/ 2147483646 h 110"/>
                <a:gd name="T30" fmla="*/ 2147483646 w 46"/>
                <a:gd name="T31" fmla="*/ 2147483646 h 110"/>
                <a:gd name="T32" fmla="*/ 2147483646 w 46"/>
                <a:gd name="T33" fmla="*/ 2147483646 h 110"/>
                <a:gd name="T34" fmla="*/ 2147483646 w 46"/>
                <a:gd name="T35" fmla="*/ 2147483646 h 110"/>
                <a:gd name="T36" fmla="*/ 2147483646 w 46"/>
                <a:gd name="T37" fmla="*/ 2147483646 h 110"/>
                <a:gd name="T38" fmla="*/ 0 w 46"/>
                <a:gd name="T39" fmla="*/ 2147483646 h 110"/>
                <a:gd name="T40" fmla="*/ 0 w 46"/>
                <a:gd name="T41" fmla="*/ 2147483646 h 110"/>
                <a:gd name="T42" fmla="*/ 0 w 46"/>
                <a:gd name="T43" fmla="*/ 2147483646 h 110"/>
                <a:gd name="T44" fmla="*/ 2147483646 w 46"/>
                <a:gd name="T45" fmla="*/ 2147483646 h 110"/>
                <a:gd name="T46" fmla="*/ 2147483646 w 46"/>
                <a:gd name="T47" fmla="*/ 2147483646 h 110"/>
                <a:gd name="T48" fmla="*/ 2147483646 w 46"/>
                <a:gd name="T49" fmla="*/ 2147483646 h 110"/>
                <a:gd name="T50" fmla="*/ 2147483646 w 46"/>
                <a:gd name="T51" fmla="*/ 2147483646 h 110"/>
                <a:gd name="T52" fmla="*/ 2147483646 w 46"/>
                <a:gd name="T53" fmla="*/ 2147483646 h 110"/>
                <a:gd name="T54" fmla="*/ 2147483646 w 46"/>
                <a:gd name="T55" fmla="*/ 2147483646 h 110"/>
                <a:gd name="T56" fmla="*/ 2147483646 w 46"/>
                <a:gd name="T57" fmla="*/ 2147483646 h 110"/>
                <a:gd name="T58" fmla="*/ 2147483646 w 46"/>
                <a:gd name="T59" fmla="*/ 2147483646 h 11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46"/>
                <a:gd name="T91" fmla="*/ 0 h 110"/>
                <a:gd name="T92" fmla="*/ 46 w 46"/>
                <a:gd name="T93" fmla="*/ 110 h 11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46" h="110">
                  <a:moveTo>
                    <a:pt x="16" y="110"/>
                  </a:moveTo>
                  <a:lnTo>
                    <a:pt x="30" y="104"/>
                  </a:lnTo>
                  <a:lnTo>
                    <a:pt x="30" y="60"/>
                  </a:lnTo>
                  <a:lnTo>
                    <a:pt x="40" y="46"/>
                  </a:lnTo>
                  <a:lnTo>
                    <a:pt x="44" y="36"/>
                  </a:lnTo>
                  <a:lnTo>
                    <a:pt x="46" y="30"/>
                  </a:lnTo>
                  <a:lnTo>
                    <a:pt x="44" y="18"/>
                  </a:lnTo>
                  <a:lnTo>
                    <a:pt x="40" y="10"/>
                  </a:lnTo>
                  <a:lnTo>
                    <a:pt x="34" y="6"/>
                  </a:lnTo>
                  <a:lnTo>
                    <a:pt x="30" y="0"/>
                  </a:lnTo>
                  <a:lnTo>
                    <a:pt x="20" y="2"/>
                  </a:lnTo>
                  <a:lnTo>
                    <a:pt x="20" y="0"/>
                  </a:lnTo>
                  <a:lnTo>
                    <a:pt x="20" y="6"/>
                  </a:lnTo>
                  <a:lnTo>
                    <a:pt x="20" y="8"/>
                  </a:lnTo>
                  <a:lnTo>
                    <a:pt x="20" y="10"/>
                  </a:lnTo>
                  <a:lnTo>
                    <a:pt x="12" y="14"/>
                  </a:lnTo>
                  <a:lnTo>
                    <a:pt x="6" y="16"/>
                  </a:lnTo>
                  <a:lnTo>
                    <a:pt x="4" y="18"/>
                  </a:lnTo>
                  <a:lnTo>
                    <a:pt x="4" y="22"/>
                  </a:lnTo>
                  <a:lnTo>
                    <a:pt x="0" y="26"/>
                  </a:lnTo>
                  <a:lnTo>
                    <a:pt x="0" y="32"/>
                  </a:lnTo>
                  <a:lnTo>
                    <a:pt x="0" y="34"/>
                  </a:lnTo>
                  <a:lnTo>
                    <a:pt x="2" y="38"/>
                  </a:lnTo>
                  <a:lnTo>
                    <a:pt x="10" y="44"/>
                  </a:lnTo>
                  <a:lnTo>
                    <a:pt x="10" y="48"/>
                  </a:lnTo>
                  <a:lnTo>
                    <a:pt x="10" y="62"/>
                  </a:lnTo>
                  <a:lnTo>
                    <a:pt x="12" y="74"/>
                  </a:lnTo>
                  <a:lnTo>
                    <a:pt x="12" y="86"/>
                  </a:lnTo>
                  <a:lnTo>
                    <a:pt x="14" y="106"/>
                  </a:lnTo>
                  <a:lnTo>
                    <a:pt x="16" y="11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07" name="Freeform 145"/>
            <p:cNvSpPr>
              <a:spLocks noChangeArrowheads="1"/>
            </p:cNvSpPr>
            <p:nvPr/>
          </p:nvSpPr>
          <p:spPr bwMode="auto">
            <a:xfrm>
              <a:off x="3289822" y="1895588"/>
              <a:ext cx="275593" cy="274780"/>
            </a:xfrm>
            <a:custGeom>
              <a:avLst/>
              <a:gdLst>
                <a:gd name="T0" fmla="*/ 2147483646 w 189"/>
                <a:gd name="T1" fmla="*/ 2147483646 h 174"/>
                <a:gd name="T2" fmla="*/ 2147483646 w 189"/>
                <a:gd name="T3" fmla="*/ 2147483646 h 174"/>
                <a:gd name="T4" fmla="*/ 2147483646 w 189"/>
                <a:gd name="T5" fmla="*/ 2147483646 h 174"/>
                <a:gd name="T6" fmla="*/ 2147483646 w 189"/>
                <a:gd name="T7" fmla="*/ 2147483646 h 174"/>
                <a:gd name="T8" fmla="*/ 2147483646 w 189"/>
                <a:gd name="T9" fmla="*/ 2147483646 h 174"/>
                <a:gd name="T10" fmla="*/ 0 w 189"/>
                <a:gd name="T11" fmla="*/ 2147483646 h 174"/>
                <a:gd name="T12" fmla="*/ 2147483646 w 189"/>
                <a:gd name="T13" fmla="*/ 2147483646 h 174"/>
                <a:gd name="T14" fmla="*/ 2147483646 w 189"/>
                <a:gd name="T15" fmla="*/ 2147483646 h 174"/>
                <a:gd name="T16" fmla="*/ 2147483646 w 189"/>
                <a:gd name="T17" fmla="*/ 2147483646 h 174"/>
                <a:gd name="T18" fmla="*/ 2147483646 w 189"/>
                <a:gd name="T19" fmla="*/ 2147483646 h 174"/>
                <a:gd name="T20" fmla="*/ 2147483646 w 189"/>
                <a:gd name="T21" fmla="*/ 0 h 174"/>
                <a:gd name="T22" fmla="*/ 2147483646 w 189"/>
                <a:gd name="T23" fmla="*/ 0 h 174"/>
                <a:gd name="T24" fmla="*/ 2147483646 w 189"/>
                <a:gd name="T25" fmla="*/ 2147483646 h 174"/>
                <a:gd name="T26" fmla="*/ 2147483646 w 189"/>
                <a:gd name="T27" fmla="*/ 2147483646 h 174"/>
                <a:gd name="T28" fmla="*/ 2147483646 w 189"/>
                <a:gd name="T29" fmla="*/ 2147483646 h 174"/>
                <a:gd name="T30" fmla="*/ 2147483646 w 189"/>
                <a:gd name="T31" fmla="*/ 2147483646 h 174"/>
                <a:gd name="T32" fmla="*/ 2147483646 w 189"/>
                <a:gd name="T33" fmla="*/ 2147483646 h 174"/>
                <a:gd name="T34" fmla="*/ 2147483646 w 189"/>
                <a:gd name="T35" fmla="*/ 2147483646 h 174"/>
                <a:gd name="T36" fmla="*/ 2147483646 w 189"/>
                <a:gd name="T37" fmla="*/ 2147483646 h 174"/>
                <a:gd name="T38" fmla="*/ 2147483646 w 189"/>
                <a:gd name="T39" fmla="*/ 2147483646 h 174"/>
                <a:gd name="T40" fmla="*/ 2147483646 w 189"/>
                <a:gd name="T41" fmla="*/ 2147483646 h 174"/>
                <a:gd name="T42" fmla="*/ 2147483646 w 189"/>
                <a:gd name="T43" fmla="*/ 2147483646 h 174"/>
                <a:gd name="T44" fmla="*/ 2147483646 w 189"/>
                <a:gd name="T45" fmla="*/ 2147483646 h 174"/>
                <a:gd name="T46" fmla="*/ 2147483646 w 189"/>
                <a:gd name="T47" fmla="*/ 0 h 174"/>
                <a:gd name="T48" fmla="*/ 2147483646 w 189"/>
                <a:gd name="T49" fmla="*/ 2147483646 h 174"/>
                <a:gd name="T50" fmla="*/ 2147483646 w 189"/>
                <a:gd name="T51" fmla="*/ 2147483646 h 174"/>
                <a:gd name="T52" fmla="*/ 2147483646 w 189"/>
                <a:gd name="T53" fmla="*/ 2147483646 h 174"/>
                <a:gd name="T54" fmla="*/ 2147483646 w 189"/>
                <a:gd name="T55" fmla="*/ 2147483646 h 174"/>
                <a:gd name="T56" fmla="*/ 2147483646 w 189"/>
                <a:gd name="T57" fmla="*/ 2147483646 h 174"/>
                <a:gd name="T58" fmla="*/ 2147483646 w 189"/>
                <a:gd name="T59" fmla="*/ 2147483646 h 174"/>
                <a:gd name="T60" fmla="*/ 2147483646 w 189"/>
                <a:gd name="T61" fmla="*/ 2147483646 h 174"/>
                <a:gd name="T62" fmla="*/ 2147483646 w 189"/>
                <a:gd name="T63" fmla="*/ 2147483646 h 174"/>
                <a:gd name="T64" fmla="*/ 2147483646 w 189"/>
                <a:gd name="T65" fmla="*/ 2147483646 h 174"/>
                <a:gd name="T66" fmla="*/ 2147483646 w 189"/>
                <a:gd name="T67" fmla="*/ 2147483646 h 174"/>
                <a:gd name="T68" fmla="*/ 2147483646 w 189"/>
                <a:gd name="T69" fmla="*/ 2147483646 h 174"/>
                <a:gd name="T70" fmla="*/ 2147483646 w 189"/>
                <a:gd name="T71" fmla="*/ 2147483646 h 174"/>
                <a:gd name="T72" fmla="*/ 2147483646 w 189"/>
                <a:gd name="T73" fmla="*/ 2147483646 h 174"/>
                <a:gd name="T74" fmla="*/ 2147483646 w 189"/>
                <a:gd name="T75" fmla="*/ 2147483646 h 174"/>
                <a:gd name="T76" fmla="*/ 2147483646 w 189"/>
                <a:gd name="T77" fmla="*/ 2147483646 h 174"/>
                <a:gd name="T78" fmla="*/ 2147483646 w 189"/>
                <a:gd name="T79" fmla="*/ 2147483646 h 174"/>
                <a:gd name="T80" fmla="*/ 2147483646 w 189"/>
                <a:gd name="T81" fmla="*/ 2147483646 h 17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89"/>
                <a:gd name="T124" fmla="*/ 0 h 174"/>
                <a:gd name="T125" fmla="*/ 189 w 189"/>
                <a:gd name="T126" fmla="*/ 174 h 17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89" h="174">
                  <a:moveTo>
                    <a:pt x="90" y="168"/>
                  </a:moveTo>
                  <a:lnTo>
                    <a:pt x="74" y="170"/>
                  </a:lnTo>
                  <a:lnTo>
                    <a:pt x="58" y="174"/>
                  </a:lnTo>
                  <a:lnTo>
                    <a:pt x="52" y="172"/>
                  </a:lnTo>
                  <a:lnTo>
                    <a:pt x="46" y="166"/>
                  </a:lnTo>
                  <a:lnTo>
                    <a:pt x="40" y="152"/>
                  </a:lnTo>
                  <a:lnTo>
                    <a:pt x="36" y="146"/>
                  </a:lnTo>
                  <a:lnTo>
                    <a:pt x="32" y="138"/>
                  </a:lnTo>
                  <a:lnTo>
                    <a:pt x="24" y="134"/>
                  </a:lnTo>
                  <a:lnTo>
                    <a:pt x="18" y="132"/>
                  </a:lnTo>
                  <a:lnTo>
                    <a:pt x="0" y="134"/>
                  </a:lnTo>
                  <a:lnTo>
                    <a:pt x="0" y="90"/>
                  </a:lnTo>
                  <a:lnTo>
                    <a:pt x="10" y="76"/>
                  </a:lnTo>
                  <a:lnTo>
                    <a:pt x="14" y="66"/>
                  </a:lnTo>
                  <a:lnTo>
                    <a:pt x="16" y="60"/>
                  </a:lnTo>
                  <a:lnTo>
                    <a:pt x="14" y="48"/>
                  </a:lnTo>
                  <a:lnTo>
                    <a:pt x="10" y="40"/>
                  </a:lnTo>
                  <a:lnTo>
                    <a:pt x="14" y="26"/>
                  </a:lnTo>
                  <a:lnTo>
                    <a:pt x="18" y="12"/>
                  </a:lnTo>
                  <a:lnTo>
                    <a:pt x="22" y="8"/>
                  </a:lnTo>
                  <a:lnTo>
                    <a:pt x="28" y="4"/>
                  </a:lnTo>
                  <a:lnTo>
                    <a:pt x="34" y="0"/>
                  </a:lnTo>
                  <a:lnTo>
                    <a:pt x="44" y="0"/>
                  </a:lnTo>
                  <a:lnTo>
                    <a:pt x="46" y="0"/>
                  </a:lnTo>
                  <a:lnTo>
                    <a:pt x="50" y="2"/>
                  </a:lnTo>
                  <a:lnTo>
                    <a:pt x="56" y="8"/>
                  </a:lnTo>
                  <a:lnTo>
                    <a:pt x="62" y="12"/>
                  </a:lnTo>
                  <a:lnTo>
                    <a:pt x="64" y="14"/>
                  </a:lnTo>
                  <a:lnTo>
                    <a:pt x="68" y="16"/>
                  </a:lnTo>
                  <a:lnTo>
                    <a:pt x="72" y="14"/>
                  </a:lnTo>
                  <a:lnTo>
                    <a:pt x="72" y="12"/>
                  </a:lnTo>
                  <a:lnTo>
                    <a:pt x="74" y="10"/>
                  </a:lnTo>
                  <a:lnTo>
                    <a:pt x="78" y="10"/>
                  </a:lnTo>
                  <a:lnTo>
                    <a:pt x="86" y="10"/>
                  </a:lnTo>
                  <a:lnTo>
                    <a:pt x="90" y="14"/>
                  </a:lnTo>
                  <a:lnTo>
                    <a:pt x="94" y="16"/>
                  </a:lnTo>
                  <a:lnTo>
                    <a:pt x="100" y="18"/>
                  </a:lnTo>
                  <a:lnTo>
                    <a:pt x="108" y="16"/>
                  </a:lnTo>
                  <a:lnTo>
                    <a:pt x="114" y="12"/>
                  </a:lnTo>
                  <a:lnTo>
                    <a:pt x="120" y="10"/>
                  </a:lnTo>
                  <a:lnTo>
                    <a:pt x="128" y="8"/>
                  </a:lnTo>
                  <a:lnTo>
                    <a:pt x="134" y="8"/>
                  </a:lnTo>
                  <a:lnTo>
                    <a:pt x="138" y="10"/>
                  </a:lnTo>
                  <a:lnTo>
                    <a:pt x="142" y="10"/>
                  </a:lnTo>
                  <a:lnTo>
                    <a:pt x="151" y="12"/>
                  </a:lnTo>
                  <a:lnTo>
                    <a:pt x="155" y="10"/>
                  </a:lnTo>
                  <a:lnTo>
                    <a:pt x="161" y="8"/>
                  </a:lnTo>
                  <a:lnTo>
                    <a:pt x="171" y="0"/>
                  </a:lnTo>
                  <a:lnTo>
                    <a:pt x="175" y="6"/>
                  </a:lnTo>
                  <a:lnTo>
                    <a:pt x="179" y="10"/>
                  </a:lnTo>
                  <a:lnTo>
                    <a:pt x="183" y="22"/>
                  </a:lnTo>
                  <a:lnTo>
                    <a:pt x="185" y="26"/>
                  </a:lnTo>
                  <a:lnTo>
                    <a:pt x="189" y="30"/>
                  </a:lnTo>
                  <a:lnTo>
                    <a:pt x="187" y="46"/>
                  </a:lnTo>
                  <a:lnTo>
                    <a:pt x="183" y="46"/>
                  </a:lnTo>
                  <a:lnTo>
                    <a:pt x="179" y="46"/>
                  </a:lnTo>
                  <a:lnTo>
                    <a:pt x="175" y="60"/>
                  </a:lnTo>
                  <a:lnTo>
                    <a:pt x="171" y="70"/>
                  </a:lnTo>
                  <a:lnTo>
                    <a:pt x="165" y="82"/>
                  </a:lnTo>
                  <a:lnTo>
                    <a:pt x="161" y="92"/>
                  </a:lnTo>
                  <a:lnTo>
                    <a:pt x="159" y="94"/>
                  </a:lnTo>
                  <a:lnTo>
                    <a:pt x="157" y="96"/>
                  </a:lnTo>
                  <a:lnTo>
                    <a:pt x="155" y="98"/>
                  </a:lnTo>
                  <a:lnTo>
                    <a:pt x="153" y="98"/>
                  </a:lnTo>
                  <a:lnTo>
                    <a:pt x="151" y="108"/>
                  </a:lnTo>
                  <a:lnTo>
                    <a:pt x="146" y="120"/>
                  </a:lnTo>
                  <a:lnTo>
                    <a:pt x="142" y="130"/>
                  </a:lnTo>
                  <a:lnTo>
                    <a:pt x="138" y="134"/>
                  </a:lnTo>
                  <a:lnTo>
                    <a:pt x="134" y="136"/>
                  </a:lnTo>
                  <a:lnTo>
                    <a:pt x="132" y="134"/>
                  </a:lnTo>
                  <a:lnTo>
                    <a:pt x="130" y="132"/>
                  </a:lnTo>
                  <a:lnTo>
                    <a:pt x="128" y="124"/>
                  </a:lnTo>
                  <a:lnTo>
                    <a:pt x="122" y="126"/>
                  </a:lnTo>
                  <a:lnTo>
                    <a:pt x="116" y="130"/>
                  </a:lnTo>
                  <a:lnTo>
                    <a:pt x="110" y="134"/>
                  </a:lnTo>
                  <a:lnTo>
                    <a:pt x="104" y="138"/>
                  </a:lnTo>
                  <a:lnTo>
                    <a:pt x="100" y="146"/>
                  </a:lnTo>
                  <a:lnTo>
                    <a:pt x="98" y="150"/>
                  </a:lnTo>
                  <a:lnTo>
                    <a:pt x="96" y="158"/>
                  </a:lnTo>
                  <a:lnTo>
                    <a:pt x="96" y="168"/>
                  </a:lnTo>
                  <a:lnTo>
                    <a:pt x="94" y="168"/>
                  </a:lnTo>
                  <a:lnTo>
                    <a:pt x="90" y="16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08" name="Freeform 146"/>
            <p:cNvSpPr>
              <a:spLocks noChangeArrowheads="1"/>
            </p:cNvSpPr>
            <p:nvPr/>
          </p:nvSpPr>
          <p:spPr bwMode="auto">
            <a:xfrm>
              <a:off x="3421276" y="1910190"/>
              <a:ext cx="185651" cy="329206"/>
            </a:xfrm>
            <a:custGeom>
              <a:avLst/>
              <a:gdLst>
                <a:gd name="T0" fmla="*/ 2147483646 w 127"/>
                <a:gd name="T1" fmla="*/ 2147483646 h 208"/>
                <a:gd name="T2" fmla="*/ 2147483646 w 127"/>
                <a:gd name="T3" fmla="*/ 2147483646 h 208"/>
                <a:gd name="T4" fmla="*/ 2147483646 w 127"/>
                <a:gd name="T5" fmla="*/ 2147483646 h 208"/>
                <a:gd name="T6" fmla="*/ 2147483646 w 127"/>
                <a:gd name="T7" fmla="*/ 2147483646 h 208"/>
                <a:gd name="T8" fmla="*/ 2147483646 w 127"/>
                <a:gd name="T9" fmla="*/ 2147483646 h 208"/>
                <a:gd name="T10" fmla="*/ 2147483646 w 127"/>
                <a:gd name="T11" fmla="*/ 2147483646 h 208"/>
                <a:gd name="T12" fmla="*/ 2147483646 w 127"/>
                <a:gd name="T13" fmla="*/ 2147483646 h 208"/>
                <a:gd name="T14" fmla="*/ 2147483646 w 127"/>
                <a:gd name="T15" fmla="*/ 2147483646 h 208"/>
                <a:gd name="T16" fmla="*/ 2147483646 w 127"/>
                <a:gd name="T17" fmla="*/ 2147483646 h 208"/>
                <a:gd name="T18" fmla="*/ 2147483646 w 127"/>
                <a:gd name="T19" fmla="*/ 2147483646 h 208"/>
                <a:gd name="T20" fmla="*/ 2147483646 w 127"/>
                <a:gd name="T21" fmla="*/ 2147483646 h 208"/>
                <a:gd name="T22" fmla="*/ 2147483646 w 127"/>
                <a:gd name="T23" fmla="*/ 2147483646 h 208"/>
                <a:gd name="T24" fmla="*/ 2147483646 w 127"/>
                <a:gd name="T25" fmla="*/ 2147483646 h 208"/>
                <a:gd name="T26" fmla="*/ 2147483646 w 127"/>
                <a:gd name="T27" fmla="*/ 2147483646 h 208"/>
                <a:gd name="T28" fmla="*/ 2147483646 w 127"/>
                <a:gd name="T29" fmla="*/ 2147483646 h 208"/>
                <a:gd name="T30" fmla="*/ 2147483646 w 127"/>
                <a:gd name="T31" fmla="*/ 2147483646 h 208"/>
                <a:gd name="T32" fmla="*/ 2147483646 w 127"/>
                <a:gd name="T33" fmla="*/ 2147483646 h 208"/>
                <a:gd name="T34" fmla="*/ 2147483646 w 127"/>
                <a:gd name="T35" fmla="*/ 2147483646 h 208"/>
                <a:gd name="T36" fmla="*/ 2147483646 w 127"/>
                <a:gd name="T37" fmla="*/ 2147483646 h 208"/>
                <a:gd name="T38" fmla="*/ 2147483646 w 127"/>
                <a:gd name="T39" fmla="*/ 2147483646 h 208"/>
                <a:gd name="T40" fmla="*/ 2147483646 w 127"/>
                <a:gd name="T41" fmla="*/ 2147483646 h 208"/>
                <a:gd name="T42" fmla="*/ 2147483646 w 127"/>
                <a:gd name="T43" fmla="*/ 2147483646 h 208"/>
                <a:gd name="T44" fmla="*/ 2147483646 w 127"/>
                <a:gd name="T45" fmla="*/ 2147483646 h 208"/>
                <a:gd name="T46" fmla="*/ 2147483646 w 127"/>
                <a:gd name="T47" fmla="*/ 2147483646 h 208"/>
                <a:gd name="T48" fmla="*/ 2147483646 w 127"/>
                <a:gd name="T49" fmla="*/ 2147483646 h 208"/>
                <a:gd name="T50" fmla="*/ 2147483646 w 127"/>
                <a:gd name="T51" fmla="*/ 2147483646 h 208"/>
                <a:gd name="T52" fmla="*/ 2147483646 w 127"/>
                <a:gd name="T53" fmla="*/ 2147483646 h 208"/>
                <a:gd name="T54" fmla="*/ 2147483646 w 127"/>
                <a:gd name="T55" fmla="*/ 2147483646 h 208"/>
                <a:gd name="T56" fmla="*/ 2147483646 w 127"/>
                <a:gd name="T57" fmla="*/ 2147483646 h 208"/>
                <a:gd name="T58" fmla="*/ 2147483646 w 127"/>
                <a:gd name="T59" fmla="*/ 2147483646 h 208"/>
                <a:gd name="T60" fmla="*/ 2147483646 w 127"/>
                <a:gd name="T61" fmla="*/ 2147483646 h 208"/>
                <a:gd name="T62" fmla="*/ 2147483646 w 127"/>
                <a:gd name="T63" fmla="*/ 2147483646 h 208"/>
                <a:gd name="T64" fmla="*/ 2147483646 w 127"/>
                <a:gd name="T65" fmla="*/ 2147483646 h 208"/>
                <a:gd name="T66" fmla="*/ 2147483646 w 127"/>
                <a:gd name="T67" fmla="*/ 2147483646 h 208"/>
                <a:gd name="T68" fmla="*/ 2147483646 w 127"/>
                <a:gd name="T69" fmla="*/ 2147483646 h 208"/>
                <a:gd name="T70" fmla="*/ 2147483646 w 127"/>
                <a:gd name="T71" fmla="*/ 2147483646 h 208"/>
                <a:gd name="T72" fmla="*/ 2147483646 w 127"/>
                <a:gd name="T73" fmla="*/ 2147483646 h 208"/>
                <a:gd name="T74" fmla="*/ 2147483646 w 127"/>
                <a:gd name="T75" fmla="*/ 2147483646 h 208"/>
                <a:gd name="T76" fmla="*/ 0 w 127"/>
                <a:gd name="T77" fmla="*/ 2147483646 h 20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27"/>
                <a:gd name="T118" fmla="*/ 0 h 208"/>
                <a:gd name="T119" fmla="*/ 127 w 127"/>
                <a:gd name="T120" fmla="*/ 208 h 20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27" h="208">
                  <a:moveTo>
                    <a:pt x="6" y="158"/>
                  </a:moveTo>
                  <a:lnTo>
                    <a:pt x="6" y="148"/>
                  </a:lnTo>
                  <a:lnTo>
                    <a:pt x="8" y="140"/>
                  </a:lnTo>
                  <a:lnTo>
                    <a:pt x="10" y="136"/>
                  </a:lnTo>
                  <a:lnTo>
                    <a:pt x="14" y="128"/>
                  </a:lnTo>
                  <a:lnTo>
                    <a:pt x="20" y="124"/>
                  </a:lnTo>
                  <a:lnTo>
                    <a:pt x="26" y="120"/>
                  </a:lnTo>
                  <a:lnTo>
                    <a:pt x="32" y="116"/>
                  </a:lnTo>
                  <a:lnTo>
                    <a:pt x="38" y="114"/>
                  </a:lnTo>
                  <a:lnTo>
                    <a:pt x="40" y="122"/>
                  </a:lnTo>
                  <a:lnTo>
                    <a:pt x="42" y="124"/>
                  </a:lnTo>
                  <a:lnTo>
                    <a:pt x="44" y="126"/>
                  </a:lnTo>
                  <a:lnTo>
                    <a:pt x="48" y="124"/>
                  </a:lnTo>
                  <a:lnTo>
                    <a:pt x="52" y="120"/>
                  </a:lnTo>
                  <a:lnTo>
                    <a:pt x="56" y="110"/>
                  </a:lnTo>
                  <a:lnTo>
                    <a:pt x="61" y="98"/>
                  </a:lnTo>
                  <a:lnTo>
                    <a:pt x="63" y="88"/>
                  </a:lnTo>
                  <a:lnTo>
                    <a:pt x="65" y="88"/>
                  </a:lnTo>
                  <a:lnTo>
                    <a:pt x="67" y="86"/>
                  </a:lnTo>
                  <a:lnTo>
                    <a:pt x="69" y="84"/>
                  </a:lnTo>
                  <a:lnTo>
                    <a:pt x="71" y="82"/>
                  </a:lnTo>
                  <a:lnTo>
                    <a:pt x="75" y="72"/>
                  </a:lnTo>
                  <a:lnTo>
                    <a:pt x="81" y="60"/>
                  </a:lnTo>
                  <a:lnTo>
                    <a:pt x="85" y="50"/>
                  </a:lnTo>
                  <a:lnTo>
                    <a:pt x="89" y="36"/>
                  </a:lnTo>
                  <a:lnTo>
                    <a:pt x="93" y="36"/>
                  </a:lnTo>
                  <a:lnTo>
                    <a:pt x="97" y="36"/>
                  </a:lnTo>
                  <a:lnTo>
                    <a:pt x="99" y="20"/>
                  </a:lnTo>
                  <a:lnTo>
                    <a:pt x="95" y="16"/>
                  </a:lnTo>
                  <a:lnTo>
                    <a:pt x="93" y="12"/>
                  </a:lnTo>
                  <a:lnTo>
                    <a:pt x="89" y="0"/>
                  </a:lnTo>
                  <a:lnTo>
                    <a:pt x="91" y="2"/>
                  </a:lnTo>
                  <a:lnTo>
                    <a:pt x="93" y="0"/>
                  </a:lnTo>
                  <a:lnTo>
                    <a:pt x="97" y="6"/>
                  </a:lnTo>
                  <a:lnTo>
                    <a:pt x="103" y="14"/>
                  </a:lnTo>
                  <a:lnTo>
                    <a:pt x="107" y="20"/>
                  </a:lnTo>
                  <a:lnTo>
                    <a:pt x="109" y="26"/>
                  </a:lnTo>
                  <a:lnTo>
                    <a:pt x="107" y="44"/>
                  </a:lnTo>
                  <a:lnTo>
                    <a:pt x="109" y="50"/>
                  </a:lnTo>
                  <a:lnTo>
                    <a:pt x="109" y="54"/>
                  </a:lnTo>
                  <a:lnTo>
                    <a:pt x="117" y="60"/>
                  </a:lnTo>
                  <a:lnTo>
                    <a:pt x="99" y="60"/>
                  </a:lnTo>
                  <a:lnTo>
                    <a:pt x="93" y="62"/>
                  </a:lnTo>
                  <a:lnTo>
                    <a:pt x="91" y="64"/>
                  </a:lnTo>
                  <a:lnTo>
                    <a:pt x="89" y="66"/>
                  </a:lnTo>
                  <a:lnTo>
                    <a:pt x="93" y="70"/>
                  </a:lnTo>
                  <a:lnTo>
                    <a:pt x="101" y="78"/>
                  </a:lnTo>
                  <a:lnTo>
                    <a:pt x="111" y="88"/>
                  </a:lnTo>
                  <a:lnTo>
                    <a:pt x="115" y="96"/>
                  </a:lnTo>
                  <a:lnTo>
                    <a:pt x="117" y="106"/>
                  </a:lnTo>
                  <a:lnTo>
                    <a:pt x="113" y="110"/>
                  </a:lnTo>
                  <a:lnTo>
                    <a:pt x="107" y="116"/>
                  </a:lnTo>
                  <a:lnTo>
                    <a:pt x="101" y="126"/>
                  </a:lnTo>
                  <a:lnTo>
                    <a:pt x="99" y="136"/>
                  </a:lnTo>
                  <a:lnTo>
                    <a:pt x="99" y="144"/>
                  </a:lnTo>
                  <a:lnTo>
                    <a:pt x="101" y="154"/>
                  </a:lnTo>
                  <a:lnTo>
                    <a:pt x="109" y="168"/>
                  </a:lnTo>
                  <a:lnTo>
                    <a:pt x="119" y="182"/>
                  </a:lnTo>
                  <a:lnTo>
                    <a:pt x="127" y="194"/>
                  </a:lnTo>
                  <a:lnTo>
                    <a:pt x="127" y="208"/>
                  </a:lnTo>
                  <a:lnTo>
                    <a:pt x="121" y="208"/>
                  </a:lnTo>
                  <a:lnTo>
                    <a:pt x="111" y="208"/>
                  </a:lnTo>
                  <a:lnTo>
                    <a:pt x="107" y="206"/>
                  </a:lnTo>
                  <a:lnTo>
                    <a:pt x="103" y="204"/>
                  </a:lnTo>
                  <a:lnTo>
                    <a:pt x="81" y="204"/>
                  </a:lnTo>
                  <a:lnTo>
                    <a:pt x="81" y="202"/>
                  </a:lnTo>
                  <a:lnTo>
                    <a:pt x="46" y="200"/>
                  </a:lnTo>
                  <a:lnTo>
                    <a:pt x="46" y="204"/>
                  </a:lnTo>
                  <a:lnTo>
                    <a:pt x="22" y="202"/>
                  </a:lnTo>
                  <a:lnTo>
                    <a:pt x="24" y="198"/>
                  </a:lnTo>
                  <a:lnTo>
                    <a:pt x="24" y="188"/>
                  </a:lnTo>
                  <a:lnTo>
                    <a:pt x="22" y="182"/>
                  </a:lnTo>
                  <a:lnTo>
                    <a:pt x="22" y="174"/>
                  </a:lnTo>
                  <a:lnTo>
                    <a:pt x="24" y="168"/>
                  </a:lnTo>
                  <a:lnTo>
                    <a:pt x="14" y="166"/>
                  </a:lnTo>
                  <a:lnTo>
                    <a:pt x="10" y="164"/>
                  </a:lnTo>
                  <a:lnTo>
                    <a:pt x="6" y="160"/>
                  </a:lnTo>
                  <a:lnTo>
                    <a:pt x="0" y="158"/>
                  </a:lnTo>
                  <a:lnTo>
                    <a:pt x="6" y="15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09" name="Freeform 147"/>
            <p:cNvSpPr>
              <a:spLocks noChangeArrowheads="1"/>
            </p:cNvSpPr>
            <p:nvPr/>
          </p:nvSpPr>
          <p:spPr bwMode="auto">
            <a:xfrm>
              <a:off x="3435114" y="2227449"/>
              <a:ext cx="130301" cy="175222"/>
            </a:xfrm>
            <a:custGeom>
              <a:avLst/>
              <a:gdLst>
                <a:gd name="T0" fmla="*/ 2147483646 w 89"/>
                <a:gd name="T1" fmla="*/ 2147483646 h 110"/>
                <a:gd name="T2" fmla="*/ 2147483646 w 89"/>
                <a:gd name="T3" fmla="*/ 2147483646 h 110"/>
                <a:gd name="T4" fmla="*/ 2147483646 w 89"/>
                <a:gd name="T5" fmla="*/ 2147483646 h 110"/>
                <a:gd name="T6" fmla="*/ 2147483646 w 89"/>
                <a:gd name="T7" fmla="*/ 2147483646 h 110"/>
                <a:gd name="T8" fmla="*/ 2147483646 w 89"/>
                <a:gd name="T9" fmla="*/ 2147483646 h 110"/>
                <a:gd name="T10" fmla="*/ 2147483646 w 89"/>
                <a:gd name="T11" fmla="*/ 2147483646 h 110"/>
                <a:gd name="T12" fmla="*/ 0 w 89"/>
                <a:gd name="T13" fmla="*/ 2147483646 h 110"/>
                <a:gd name="T14" fmla="*/ 0 w 89"/>
                <a:gd name="T15" fmla="*/ 2147483646 h 110"/>
                <a:gd name="T16" fmla="*/ 2147483646 w 89"/>
                <a:gd name="T17" fmla="*/ 2147483646 h 110"/>
                <a:gd name="T18" fmla="*/ 2147483646 w 89"/>
                <a:gd name="T19" fmla="*/ 2147483646 h 110"/>
                <a:gd name="T20" fmla="*/ 2147483646 w 89"/>
                <a:gd name="T21" fmla="*/ 2147483646 h 110"/>
                <a:gd name="T22" fmla="*/ 2147483646 w 89"/>
                <a:gd name="T23" fmla="*/ 2147483646 h 110"/>
                <a:gd name="T24" fmla="*/ 2147483646 w 89"/>
                <a:gd name="T25" fmla="*/ 2147483646 h 110"/>
                <a:gd name="T26" fmla="*/ 2147483646 w 89"/>
                <a:gd name="T27" fmla="*/ 2147483646 h 110"/>
                <a:gd name="T28" fmla="*/ 2147483646 w 89"/>
                <a:gd name="T29" fmla="*/ 2147483646 h 110"/>
                <a:gd name="T30" fmla="*/ 2147483646 w 89"/>
                <a:gd name="T31" fmla="*/ 2147483646 h 110"/>
                <a:gd name="T32" fmla="*/ 2147483646 w 89"/>
                <a:gd name="T33" fmla="*/ 2147483646 h 110"/>
                <a:gd name="T34" fmla="*/ 2147483646 w 89"/>
                <a:gd name="T35" fmla="*/ 2147483646 h 110"/>
                <a:gd name="T36" fmla="*/ 2147483646 w 89"/>
                <a:gd name="T37" fmla="*/ 2147483646 h 110"/>
                <a:gd name="T38" fmla="*/ 2147483646 w 89"/>
                <a:gd name="T39" fmla="*/ 2147483646 h 110"/>
                <a:gd name="T40" fmla="*/ 2147483646 w 89"/>
                <a:gd name="T41" fmla="*/ 2147483646 h 110"/>
                <a:gd name="T42" fmla="*/ 2147483646 w 89"/>
                <a:gd name="T43" fmla="*/ 2147483646 h 110"/>
                <a:gd name="T44" fmla="*/ 2147483646 w 89"/>
                <a:gd name="T45" fmla="*/ 2147483646 h 110"/>
                <a:gd name="T46" fmla="*/ 2147483646 w 89"/>
                <a:gd name="T47" fmla="*/ 2147483646 h 110"/>
                <a:gd name="T48" fmla="*/ 2147483646 w 89"/>
                <a:gd name="T49" fmla="*/ 2147483646 h 110"/>
                <a:gd name="T50" fmla="*/ 2147483646 w 89"/>
                <a:gd name="T51" fmla="*/ 2147483646 h 110"/>
                <a:gd name="T52" fmla="*/ 2147483646 w 89"/>
                <a:gd name="T53" fmla="*/ 2147483646 h 110"/>
                <a:gd name="T54" fmla="*/ 2147483646 w 89"/>
                <a:gd name="T55" fmla="*/ 2147483646 h 110"/>
                <a:gd name="T56" fmla="*/ 2147483646 w 89"/>
                <a:gd name="T57" fmla="*/ 2147483646 h 110"/>
                <a:gd name="T58" fmla="*/ 2147483646 w 89"/>
                <a:gd name="T59" fmla="*/ 2147483646 h 110"/>
                <a:gd name="T60" fmla="*/ 2147483646 w 89"/>
                <a:gd name="T61" fmla="*/ 2147483646 h 110"/>
                <a:gd name="T62" fmla="*/ 2147483646 w 89"/>
                <a:gd name="T63" fmla="*/ 2147483646 h 110"/>
                <a:gd name="T64" fmla="*/ 2147483646 w 89"/>
                <a:gd name="T65" fmla="*/ 2147483646 h 110"/>
                <a:gd name="T66" fmla="*/ 2147483646 w 89"/>
                <a:gd name="T67" fmla="*/ 2147483646 h 110"/>
                <a:gd name="T68" fmla="*/ 2147483646 w 89"/>
                <a:gd name="T69" fmla="*/ 2147483646 h 110"/>
                <a:gd name="T70" fmla="*/ 2147483646 w 89"/>
                <a:gd name="T71" fmla="*/ 2147483646 h 110"/>
                <a:gd name="T72" fmla="*/ 2147483646 w 89"/>
                <a:gd name="T73" fmla="*/ 2147483646 h 110"/>
                <a:gd name="T74" fmla="*/ 2147483646 w 89"/>
                <a:gd name="T75" fmla="*/ 2147483646 h 110"/>
                <a:gd name="T76" fmla="*/ 2147483646 w 89"/>
                <a:gd name="T77" fmla="*/ 2147483646 h 110"/>
                <a:gd name="T78" fmla="*/ 2147483646 w 89"/>
                <a:gd name="T79" fmla="*/ 2147483646 h 110"/>
                <a:gd name="T80" fmla="*/ 2147483646 w 89"/>
                <a:gd name="T81" fmla="*/ 2147483646 h 110"/>
                <a:gd name="T82" fmla="*/ 2147483646 w 89"/>
                <a:gd name="T83" fmla="*/ 2147483646 h 110"/>
                <a:gd name="T84" fmla="*/ 2147483646 w 89"/>
                <a:gd name="T85" fmla="*/ 2147483646 h 110"/>
                <a:gd name="T86" fmla="*/ 2147483646 w 89"/>
                <a:gd name="T87" fmla="*/ 2147483646 h 110"/>
                <a:gd name="T88" fmla="*/ 2147483646 w 89"/>
                <a:gd name="T89" fmla="*/ 2147483646 h 110"/>
                <a:gd name="T90" fmla="*/ 2147483646 w 89"/>
                <a:gd name="T91" fmla="*/ 2147483646 h 110"/>
                <a:gd name="T92" fmla="*/ 2147483646 w 89"/>
                <a:gd name="T93" fmla="*/ 2147483646 h 110"/>
                <a:gd name="T94" fmla="*/ 2147483646 w 89"/>
                <a:gd name="T95" fmla="*/ 2147483646 h 110"/>
                <a:gd name="T96" fmla="*/ 2147483646 w 89"/>
                <a:gd name="T97" fmla="*/ 2147483646 h 110"/>
                <a:gd name="T98" fmla="*/ 2147483646 w 89"/>
                <a:gd name="T99" fmla="*/ 2147483646 h 110"/>
                <a:gd name="T100" fmla="*/ 2147483646 w 89"/>
                <a:gd name="T101" fmla="*/ 0 h 110"/>
                <a:gd name="T102" fmla="*/ 2147483646 w 89"/>
                <a:gd name="T103" fmla="*/ 2147483646 h 11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89"/>
                <a:gd name="T157" fmla="*/ 0 h 110"/>
                <a:gd name="T158" fmla="*/ 89 w 89"/>
                <a:gd name="T159" fmla="*/ 110 h 11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89" h="110">
                  <a:moveTo>
                    <a:pt x="36" y="24"/>
                  </a:moveTo>
                  <a:lnTo>
                    <a:pt x="26" y="24"/>
                  </a:lnTo>
                  <a:lnTo>
                    <a:pt x="20" y="24"/>
                  </a:lnTo>
                  <a:lnTo>
                    <a:pt x="8" y="22"/>
                  </a:lnTo>
                  <a:lnTo>
                    <a:pt x="2" y="44"/>
                  </a:lnTo>
                  <a:lnTo>
                    <a:pt x="2" y="50"/>
                  </a:lnTo>
                  <a:lnTo>
                    <a:pt x="0" y="58"/>
                  </a:lnTo>
                  <a:lnTo>
                    <a:pt x="0" y="70"/>
                  </a:lnTo>
                  <a:lnTo>
                    <a:pt x="4" y="76"/>
                  </a:lnTo>
                  <a:lnTo>
                    <a:pt x="8" y="82"/>
                  </a:lnTo>
                  <a:lnTo>
                    <a:pt x="14" y="88"/>
                  </a:lnTo>
                  <a:lnTo>
                    <a:pt x="30" y="100"/>
                  </a:lnTo>
                  <a:lnTo>
                    <a:pt x="34" y="104"/>
                  </a:lnTo>
                  <a:lnTo>
                    <a:pt x="38" y="110"/>
                  </a:lnTo>
                  <a:lnTo>
                    <a:pt x="42" y="108"/>
                  </a:lnTo>
                  <a:lnTo>
                    <a:pt x="44" y="106"/>
                  </a:lnTo>
                  <a:lnTo>
                    <a:pt x="46" y="104"/>
                  </a:lnTo>
                  <a:lnTo>
                    <a:pt x="44" y="100"/>
                  </a:lnTo>
                  <a:lnTo>
                    <a:pt x="42" y="98"/>
                  </a:lnTo>
                  <a:lnTo>
                    <a:pt x="42" y="96"/>
                  </a:lnTo>
                  <a:lnTo>
                    <a:pt x="44" y="90"/>
                  </a:lnTo>
                  <a:lnTo>
                    <a:pt x="46" y="88"/>
                  </a:lnTo>
                  <a:lnTo>
                    <a:pt x="55" y="84"/>
                  </a:lnTo>
                  <a:lnTo>
                    <a:pt x="55" y="80"/>
                  </a:lnTo>
                  <a:lnTo>
                    <a:pt x="59" y="76"/>
                  </a:lnTo>
                  <a:lnTo>
                    <a:pt x="63" y="78"/>
                  </a:lnTo>
                  <a:lnTo>
                    <a:pt x="65" y="82"/>
                  </a:lnTo>
                  <a:lnTo>
                    <a:pt x="67" y="86"/>
                  </a:lnTo>
                  <a:lnTo>
                    <a:pt x="71" y="88"/>
                  </a:lnTo>
                  <a:lnTo>
                    <a:pt x="75" y="86"/>
                  </a:lnTo>
                  <a:lnTo>
                    <a:pt x="79" y="84"/>
                  </a:lnTo>
                  <a:lnTo>
                    <a:pt x="81" y="86"/>
                  </a:lnTo>
                  <a:lnTo>
                    <a:pt x="83" y="86"/>
                  </a:lnTo>
                  <a:lnTo>
                    <a:pt x="85" y="84"/>
                  </a:lnTo>
                  <a:lnTo>
                    <a:pt x="85" y="80"/>
                  </a:lnTo>
                  <a:lnTo>
                    <a:pt x="87" y="74"/>
                  </a:lnTo>
                  <a:lnTo>
                    <a:pt x="87" y="52"/>
                  </a:lnTo>
                  <a:lnTo>
                    <a:pt x="83" y="50"/>
                  </a:lnTo>
                  <a:lnTo>
                    <a:pt x="83" y="46"/>
                  </a:lnTo>
                  <a:lnTo>
                    <a:pt x="81" y="44"/>
                  </a:lnTo>
                  <a:lnTo>
                    <a:pt x="81" y="40"/>
                  </a:lnTo>
                  <a:lnTo>
                    <a:pt x="83" y="36"/>
                  </a:lnTo>
                  <a:lnTo>
                    <a:pt x="83" y="32"/>
                  </a:lnTo>
                  <a:lnTo>
                    <a:pt x="87" y="30"/>
                  </a:lnTo>
                  <a:lnTo>
                    <a:pt x="89" y="26"/>
                  </a:lnTo>
                  <a:lnTo>
                    <a:pt x="87" y="20"/>
                  </a:lnTo>
                  <a:lnTo>
                    <a:pt x="83" y="18"/>
                  </a:lnTo>
                  <a:lnTo>
                    <a:pt x="77" y="18"/>
                  </a:lnTo>
                  <a:lnTo>
                    <a:pt x="69" y="18"/>
                  </a:lnTo>
                  <a:lnTo>
                    <a:pt x="71" y="2"/>
                  </a:lnTo>
                  <a:lnTo>
                    <a:pt x="36" y="0"/>
                  </a:lnTo>
                  <a:lnTo>
                    <a:pt x="36" y="24"/>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10" name="Freeform 148"/>
            <p:cNvSpPr>
              <a:spLocks noChangeArrowheads="1"/>
            </p:cNvSpPr>
            <p:nvPr/>
          </p:nvSpPr>
          <p:spPr bwMode="auto">
            <a:xfrm>
              <a:off x="3491616" y="2192935"/>
              <a:ext cx="170660" cy="242922"/>
            </a:xfrm>
            <a:custGeom>
              <a:avLst/>
              <a:gdLst>
                <a:gd name="T0" fmla="*/ 2147483646 w 117"/>
                <a:gd name="T1" fmla="*/ 2147483646 h 154"/>
                <a:gd name="T2" fmla="*/ 2147483646 w 117"/>
                <a:gd name="T3" fmla="*/ 2147483646 h 154"/>
                <a:gd name="T4" fmla="*/ 2147483646 w 117"/>
                <a:gd name="T5" fmla="*/ 2147483646 h 154"/>
                <a:gd name="T6" fmla="*/ 0 w 117"/>
                <a:gd name="T7" fmla="*/ 2147483646 h 154"/>
                <a:gd name="T8" fmla="*/ 2147483646 w 117"/>
                <a:gd name="T9" fmla="*/ 2147483646 h 154"/>
                <a:gd name="T10" fmla="*/ 2147483646 w 117"/>
                <a:gd name="T11" fmla="*/ 2147483646 h 154"/>
                <a:gd name="T12" fmla="*/ 2147483646 w 117"/>
                <a:gd name="T13" fmla="*/ 2147483646 h 154"/>
                <a:gd name="T14" fmla="*/ 2147483646 w 117"/>
                <a:gd name="T15" fmla="*/ 2147483646 h 154"/>
                <a:gd name="T16" fmla="*/ 2147483646 w 117"/>
                <a:gd name="T17" fmla="*/ 2147483646 h 154"/>
                <a:gd name="T18" fmla="*/ 2147483646 w 117"/>
                <a:gd name="T19" fmla="*/ 2147483646 h 154"/>
                <a:gd name="T20" fmla="*/ 2147483646 w 117"/>
                <a:gd name="T21" fmla="*/ 2147483646 h 154"/>
                <a:gd name="T22" fmla="*/ 2147483646 w 117"/>
                <a:gd name="T23" fmla="*/ 2147483646 h 154"/>
                <a:gd name="T24" fmla="*/ 2147483646 w 117"/>
                <a:gd name="T25" fmla="*/ 2147483646 h 154"/>
                <a:gd name="T26" fmla="*/ 2147483646 w 117"/>
                <a:gd name="T27" fmla="*/ 2147483646 h 154"/>
                <a:gd name="T28" fmla="*/ 2147483646 w 117"/>
                <a:gd name="T29" fmla="*/ 2147483646 h 154"/>
                <a:gd name="T30" fmla="*/ 2147483646 w 117"/>
                <a:gd name="T31" fmla="*/ 2147483646 h 154"/>
                <a:gd name="T32" fmla="*/ 2147483646 w 117"/>
                <a:gd name="T33" fmla="*/ 2147483646 h 154"/>
                <a:gd name="T34" fmla="*/ 2147483646 w 117"/>
                <a:gd name="T35" fmla="*/ 2147483646 h 154"/>
                <a:gd name="T36" fmla="*/ 2147483646 w 117"/>
                <a:gd name="T37" fmla="*/ 2147483646 h 154"/>
                <a:gd name="T38" fmla="*/ 2147483646 w 117"/>
                <a:gd name="T39" fmla="*/ 2147483646 h 154"/>
                <a:gd name="T40" fmla="*/ 2147483646 w 117"/>
                <a:gd name="T41" fmla="*/ 2147483646 h 154"/>
                <a:gd name="T42" fmla="*/ 2147483646 w 117"/>
                <a:gd name="T43" fmla="*/ 2147483646 h 154"/>
                <a:gd name="T44" fmla="*/ 2147483646 w 117"/>
                <a:gd name="T45" fmla="*/ 2147483646 h 154"/>
                <a:gd name="T46" fmla="*/ 2147483646 w 117"/>
                <a:gd name="T47" fmla="*/ 2147483646 h 154"/>
                <a:gd name="T48" fmla="*/ 2147483646 w 117"/>
                <a:gd name="T49" fmla="*/ 2147483646 h 154"/>
                <a:gd name="T50" fmla="*/ 2147483646 w 117"/>
                <a:gd name="T51" fmla="*/ 2147483646 h 154"/>
                <a:gd name="T52" fmla="*/ 2147483646 w 117"/>
                <a:gd name="T53" fmla="*/ 0 h 154"/>
                <a:gd name="T54" fmla="*/ 2147483646 w 117"/>
                <a:gd name="T55" fmla="*/ 2147483646 h 154"/>
                <a:gd name="T56" fmla="*/ 2147483646 w 117"/>
                <a:gd name="T57" fmla="*/ 2147483646 h 154"/>
                <a:gd name="T58" fmla="*/ 2147483646 w 117"/>
                <a:gd name="T59" fmla="*/ 2147483646 h 154"/>
                <a:gd name="T60" fmla="*/ 2147483646 w 117"/>
                <a:gd name="T61" fmla="*/ 2147483646 h 154"/>
                <a:gd name="T62" fmla="*/ 2147483646 w 117"/>
                <a:gd name="T63" fmla="*/ 2147483646 h 154"/>
                <a:gd name="T64" fmla="*/ 2147483646 w 117"/>
                <a:gd name="T65" fmla="*/ 2147483646 h 154"/>
                <a:gd name="T66" fmla="*/ 2147483646 w 117"/>
                <a:gd name="T67" fmla="*/ 2147483646 h 154"/>
                <a:gd name="T68" fmla="*/ 2147483646 w 117"/>
                <a:gd name="T69" fmla="*/ 2147483646 h 154"/>
                <a:gd name="T70" fmla="*/ 2147483646 w 117"/>
                <a:gd name="T71" fmla="*/ 2147483646 h 154"/>
                <a:gd name="T72" fmla="*/ 2147483646 w 117"/>
                <a:gd name="T73" fmla="*/ 2147483646 h 154"/>
                <a:gd name="T74" fmla="*/ 2147483646 w 117"/>
                <a:gd name="T75" fmla="*/ 2147483646 h 154"/>
                <a:gd name="T76" fmla="*/ 2147483646 w 117"/>
                <a:gd name="T77" fmla="*/ 2147483646 h 154"/>
                <a:gd name="T78" fmla="*/ 2147483646 w 117"/>
                <a:gd name="T79" fmla="*/ 2147483646 h 154"/>
                <a:gd name="T80" fmla="*/ 2147483646 w 117"/>
                <a:gd name="T81" fmla="*/ 2147483646 h 154"/>
                <a:gd name="T82" fmla="*/ 2147483646 w 117"/>
                <a:gd name="T83" fmla="*/ 2147483646 h 154"/>
                <a:gd name="T84" fmla="*/ 2147483646 w 117"/>
                <a:gd name="T85" fmla="*/ 2147483646 h 154"/>
                <a:gd name="T86" fmla="*/ 2147483646 w 117"/>
                <a:gd name="T87" fmla="*/ 2147483646 h 15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17"/>
                <a:gd name="T133" fmla="*/ 0 h 154"/>
                <a:gd name="T134" fmla="*/ 117 w 117"/>
                <a:gd name="T135" fmla="*/ 154 h 154"/>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17" h="154">
                  <a:moveTo>
                    <a:pt x="27" y="150"/>
                  </a:moveTo>
                  <a:lnTo>
                    <a:pt x="27" y="148"/>
                  </a:lnTo>
                  <a:lnTo>
                    <a:pt x="25" y="146"/>
                  </a:lnTo>
                  <a:lnTo>
                    <a:pt x="21" y="148"/>
                  </a:lnTo>
                  <a:lnTo>
                    <a:pt x="17" y="150"/>
                  </a:lnTo>
                  <a:lnTo>
                    <a:pt x="13" y="154"/>
                  </a:lnTo>
                  <a:lnTo>
                    <a:pt x="4" y="136"/>
                  </a:lnTo>
                  <a:lnTo>
                    <a:pt x="0" y="132"/>
                  </a:lnTo>
                  <a:lnTo>
                    <a:pt x="4" y="130"/>
                  </a:lnTo>
                  <a:lnTo>
                    <a:pt x="6" y="128"/>
                  </a:lnTo>
                  <a:lnTo>
                    <a:pt x="8" y="126"/>
                  </a:lnTo>
                  <a:lnTo>
                    <a:pt x="6" y="122"/>
                  </a:lnTo>
                  <a:lnTo>
                    <a:pt x="4" y="120"/>
                  </a:lnTo>
                  <a:lnTo>
                    <a:pt x="4" y="118"/>
                  </a:lnTo>
                  <a:lnTo>
                    <a:pt x="6" y="112"/>
                  </a:lnTo>
                  <a:lnTo>
                    <a:pt x="8" y="110"/>
                  </a:lnTo>
                  <a:lnTo>
                    <a:pt x="17" y="106"/>
                  </a:lnTo>
                  <a:lnTo>
                    <a:pt x="17" y="102"/>
                  </a:lnTo>
                  <a:lnTo>
                    <a:pt x="21" y="98"/>
                  </a:lnTo>
                  <a:lnTo>
                    <a:pt x="25" y="100"/>
                  </a:lnTo>
                  <a:lnTo>
                    <a:pt x="27" y="104"/>
                  </a:lnTo>
                  <a:lnTo>
                    <a:pt x="29" y="108"/>
                  </a:lnTo>
                  <a:lnTo>
                    <a:pt x="33" y="110"/>
                  </a:lnTo>
                  <a:lnTo>
                    <a:pt x="37" y="108"/>
                  </a:lnTo>
                  <a:lnTo>
                    <a:pt x="41" y="106"/>
                  </a:lnTo>
                  <a:lnTo>
                    <a:pt x="43" y="108"/>
                  </a:lnTo>
                  <a:lnTo>
                    <a:pt x="45" y="108"/>
                  </a:lnTo>
                  <a:lnTo>
                    <a:pt x="47" y="106"/>
                  </a:lnTo>
                  <a:lnTo>
                    <a:pt x="47" y="102"/>
                  </a:lnTo>
                  <a:lnTo>
                    <a:pt x="49" y="96"/>
                  </a:lnTo>
                  <a:lnTo>
                    <a:pt x="49" y="74"/>
                  </a:lnTo>
                  <a:lnTo>
                    <a:pt x="45" y="72"/>
                  </a:lnTo>
                  <a:lnTo>
                    <a:pt x="45" y="68"/>
                  </a:lnTo>
                  <a:lnTo>
                    <a:pt x="43" y="66"/>
                  </a:lnTo>
                  <a:lnTo>
                    <a:pt x="43" y="62"/>
                  </a:lnTo>
                  <a:lnTo>
                    <a:pt x="45" y="58"/>
                  </a:lnTo>
                  <a:lnTo>
                    <a:pt x="45" y="54"/>
                  </a:lnTo>
                  <a:lnTo>
                    <a:pt x="49" y="52"/>
                  </a:lnTo>
                  <a:lnTo>
                    <a:pt x="51" y="48"/>
                  </a:lnTo>
                  <a:lnTo>
                    <a:pt x="49" y="42"/>
                  </a:lnTo>
                  <a:lnTo>
                    <a:pt x="45" y="40"/>
                  </a:lnTo>
                  <a:lnTo>
                    <a:pt x="39" y="40"/>
                  </a:lnTo>
                  <a:lnTo>
                    <a:pt x="31" y="40"/>
                  </a:lnTo>
                  <a:lnTo>
                    <a:pt x="33" y="26"/>
                  </a:lnTo>
                  <a:lnTo>
                    <a:pt x="55" y="26"/>
                  </a:lnTo>
                  <a:lnTo>
                    <a:pt x="59" y="28"/>
                  </a:lnTo>
                  <a:lnTo>
                    <a:pt x="63" y="30"/>
                  </a:lnTo>
                  <a:lnTo>
                    <a:pt x="73" y="30"/>
                  </a:lnTo>
                  <a:lnTo>
                    <a:pt x="79" y="30"/>
                  </a:lnTo>
                  <a:lnTo>
                    <a:pt x="79" y="16"/>
                  </a:lnTo>
                  <a:lnTo>
                    <a:pt x="83" y="10"/>
                  </a:lnTo>
                  <a:lnTo>
                    <a:pt x="87" y="4"/>
                  </a:lnTo>
                  <a:lnTo>
                    <a:pt x="93" y="0"/>
                  </a:lnTo>
                  <a:lnTo>
                    <a:pt x="103" y="0"/>
                  </a:lnTo>
                  <a:lnTo>
                    <a:pt x="113" y="0"/>
                  </a:lnTo>
                  <a:lnTo>
                    <a:pt x="113" y="2"/>
                  </a:lnTo>
                  <a:lnTo>
                    <a:pt x="115" y="4"/>
                  </a:lnTo>
                  <a:lnTo>
                    <a:pt x="115" y="6"/>
                  </a:lnTo>
                  <a:lnTo>
                    <a:pt x="117" y="10"/>
                  </a:lnTo>
                  <a:lnTo>
                    <a:pt x="115" y="20"/>
                  </a:lnTo>
                  <a:lnTo>
                    <a:pt x="111" y="34"/>
                  </a:lnTo>
                  <a:lnTo>
                    <a:pt x="99" y="64"/>
                  </a:lnTo>
                  <a:lnTo>
                    <a:pt x="99" y="68"/>
                  </a:lnTo>
                  <a:lnTo>
                    <a:pt x="99" y="70"/>
                  </a:lnTo>
                  <a:lnTo>
                    <a:pt x="101" y="74"/>
                  </a:lnTo>
                  <a:lnTo>
                    <a:pt x="99" y="78"/>
                  </a:lnTo>
                  <a:lnTo>
                    <a:pt x="97" y="82"/>
                  </a:lnTo>
                  <a:lnTo>
                    <a:pt x="93" y="84"/>
                  </a:lnTo>
                  <a:lnTo>
                    <a:pt x="89" y="88"/>
                  </a:lnTo>
                  <a:lnTo>
                    <a:pt x="85" y="92"/>
                  </a:lnTo>
                  <a:lnTo>
                    <a:pt x="83" y="102"/>
                  </a:lnTo>
                  <a:lnTo>
                    <a:pt x="79" y="106"/>
                  </a:lnTo>
                  <a:lnTo>
                    <a:pt x="75" y="108"/>
                  </a:lnTo>
                  <a:lnTo>
                    <a:pt x="75" y="122"/>
                  </a:lnTo>
                  <a:lnTo>
                    <a:pt x="71" y="134"/>
                  </a:lnTo>
                  <a:lnTo>
                    <a:pt x="69" y="142"/>
                  </a:lnTo>
                  <a:lnTo>
                    <a:pt x="65" y="148"/>
                  </a:lnTo>
                  <a:lnTo>
                    <a:pt x="61" y="150"/>
                  </a:lnTo>
                  <a:lnTo>
                    <a:pt x="55" y="150"/>
                  </a:lnTo>
                  <a:lnTo>
                    <a:pt x="51" y="150"/>
                  </a:lnTo>
                  <a:lnTo>
                    <a:pt x="49" y="150"/>
                  </a:lnTo>
                  <a:lnTo>
                    <a:pt x="49" y="146"/>
                  </a:lnTo>
                  <a:lnTo>
                    <a:pt x="45" y="146"/>
                  </a:lnTo>
                  <a:lnTo>
                    <a:pt x="43" y="146"/>
                  </a:lnTo>
                  <a:lnTo>
                    <a:pt x="41" y="148"/>
                  </a:lnTo>
                  <a:lnTo>
                    <a:pt x="39" y="150"/>
                  </a:lnTo>
                  <a:lnTo>
                    <a:pt x="35" y="150"/>
                  </a:lnTo>
                  <a:lnTo>
                    <a:pt x="33" y="150"/>
                  </a:lnTo>
                  <a:lnTo>
                    <a:pt x="27" y="15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11" name="Freeform 149"/>
            <p:cNvSpPr>
              <a:spLocks noChangeArrowheads="1"/>
            </p:cNvSpPr>
            <p:nvPr/>
          </p:nvSpPr>
          <p:spPr bwMode="auto">
            <a:xfrm>
              <a:off x="3500841" y="2788957"/>
              <a:ext cx="307880" cy="342480"/>
            </a:xfrm>
            <a:custGeom>
              <a:avLst/>
              <a:gdLst>
                <a:gd name="T0" fmla="*/ 2147483646 w 211"/>
                <a:gd name="T1" fmla="*/ 2147483646 h 216"/>
                <a:gd name="T2" fmla="*/ 2147483646 w 211"/>
                <a:gd name="T3" fmla="*/ 2147483646 h 216"/>
                <a:gd name="T4" fmla="*/ 2147483646 w 211"/>
                <a:gd name="T5" fmla="*/ 2147483646 h 216"/>
                <a:gd name="T6" fmla="*/ 2147483646 w 211"/>
                <a:gd name="T7" fmla="*/ 2147483646 h 216"/>
                <a:gd name="T8" fmla="*/ 2147483646 w 211"/>
                <a:gd name="T9" fmla="*/ 2147483646 h 216"/>
                <a:gd name="T10" fmla="*/ 2147483646 w 211"/>
                <a:gd name="T11" fmla="*/ 2147483646 h 216"/>
                <a:gd name="T12" fmla="*/ 2147483646 w 211"/>
                <a:gd name="T13" fmla="*/ 2147483646 h 216"/>
                <a:gd name="T14" fmla="*/ 2147483646 w 211"/>
                <a:gd name="T15" fmla="*/ 2147483646 h 216"/>
                <a:gd name="T16" fmla="*/ 2147483646 w 211"/>
                <a:gd name="T17" fmla="*/ 0 h 216"/>
                <a:gd name="T18" fmla="*/ 2147483646 w 211"/>
                <a:gd name="T19" fmla="*/ 0 h 216"/>
                <a:gd name="T20" fmla="*/ 2147483646 w 211"/>
                <a:gd name="T21" fmla="*/ 2147483646 h 216"/>
                <a:gd name="T22" fmla="*/ 2147483646 w 211"/>
                <a:gd name="T23" fmla="*/ 2147483646 h 216"/>
                <a:gd name="T24" fmla="*/ 0 w 211"/>
                <a:gd name="T25" fmla="*/ 0 h 216"/>
                <a:gd name="T26" fmla="*/ 2147483646 w 211"/>
                <a:gd name="T27" fmla="*/ 2147483646 h 216"/>
                <a:gd name="T28" fmla="*/ 2147483646 w 211"/>
                <a:gd name="T29" fmla="*/ 2147483646 h 216"/>
                <a:gd name="T30" fmla="*/ 2147483646 w 211"/>
                <a:gd name="T31" fmla="*/ 2147483646 h 216"/>
                <a:gd name="T32" fmla="*/ 2147483646 w 211"/>
                <a:gd name="T33" fmla="*/ 2147483646 h 216"/>
                <a:gd name="T34" fmla="*/ 2147483646 w 211"/>
                <a:gd name="T35" fmla="*/ 2147483646 h 216"/>
                <a:gd name="T36" fmla="*/ 2147483646 w 211"/>
                <a:gd name="T37" fmla="*/ 2147483646 h 216"/>
                <a:gd name="T38" fmla="*/ 2147483646 w 211"/>
                <a:gd name="T39" fmla="*/ 2147483646 h 216"/>
                <a:gd name="T40" fmla="*/ 2147483646 w 211"/>
                <a:gd name="T41" fmla="*/ 2147483646 h 216"/>
                <a:gd name="T42" fmla="*/ 2147483646 w 211"/>
                <a:gd name="T43" fmla="*/ 2147483646 h 216"/>
                <a:gd name="T44" fmla="*/ 2147483646 w 211"/>
                <a:gd name="T45" fmla="*/ 2147483646 h 216"/>
                <a:gd name="T46" fmla="*/ 2147483646 w 211"/>
                <a:gd name="T47" fmla="*/ 2147483646 h 216"/>
                <a:gd name="T48" fmla="*/ 2147483646 w 211"/>
                <a:gd name="T49" fmla="*/ 2147483646 h 216"/>
                <a:gd name="T50" fmla="*/ 2147483646 w 211"/>
                <a:gd name="T51" fmla="*/ 2147483646 h 216"/>
                <a:gd name="T52" fmla="*/ 2147483646 w 211"/>
                <a:gd name="T53" fmla="*/ 2147483646 h 216"/>
                <a:gd name="T54" fmla="*/ 2147483646 w 211"/>
                <a:gd name="T55" fmla="*/ 2147483646 h 216"/>
                <a:gd name="T56" fmla="*/ 2147483646 w 211"/>
                <a:gd name="T57" fmla="*/ 2147483646 h 216"/>
                <a:gd name="T58" fmla="*/ 2147483646 w 211"/>
                <a:gd name="T59" fmla="*/ 2147483646 h 216"/>
                <a:gd name="T60" fmla="*/ 2147483646 w 211"/>
                <a:gd name="T61" fmla="*/ 2147483646 h 216"/>
                <a:gd name="T62" fmla="*/ 2147483646 w 211"/>
                <a:gd name="T63" fmla="*/ 2147483646 h 216"/>
                <a:gd name="T64" fmla="*/ 2147483646 w 211"/>
                <a:gd name="T65" fmla="*/ 2147483646 h 216"/>
                <a:gd name="T66" fmla="*/ 2147483646 w 211"/>
                <a:gd name="T67" fmla="*/ 2147483646 h 216"/>
                <a:gd name="T68" fmla="*/ 2147483646 w 211"/>
                <a:gd name="T69" fmla="*/ 2147483646 h 216"/>
                <a:gd name="T70" fmla="*/ 2147483646 w 211"/>
                <a:gd name="T71" fmla="*/ 2147483646 h 216"/>
                <a:gd name="T72" fmla="*/ 2147483646 w 211"/>
                <a:gd name="T73" fmla="*/ 2147483646 h 216"/>
                <a:gd name="T74" fmla="*/ 2147483646 w 211"/>
                <a:gd name="T75" fmla="*/ 2147483646 h 216"/>
                <a:gd name="T76" fmla="*/ 2147483646 w 211"/>
                <a:gd name="T77" fmla="*/ 2147483646 h 216"/>
                <a:gd name="T78" fmla="*/ 2147483646 w 211"/>
                <a:gd name="T79" fmla="*/ 2147483646 h 216"/>
                <a:gd name="T80" fmla="*/ 2147483646 w 211"/>
                <a:gd name="T81" fmla="*/ 2147483646 h 216"/>
                <a:gd name="T82" fmla="*/ 2147483646 w 211"/>
                <a:gd name="T83" fmla="*/ 2147483646 h 216"/>
                <a:gd name="T84" fmla="*/ 2147483646 w 211"/>
                <a:gd name="T85" fmla="*/ 2147483646 h 216"/>
                <a:gd name="T86" fmla="*/ 2147483646 w 211"/>
                <a:gd name="T87" fmla="*/ 2147483646 h 216"/>
                <a:gd name="T88" fmla="*/ 2147483646 w 211"/>
                <a:gd name="T89" fmla="*/ 2147483646 h 216"/>
                <a:gd name="T90" fmla="*/ 2147483646 w 211"/>
                <a:gd name="T91" fmla="*/ 2147483646 h 216"/>
                <a:gd name="T92" fmla="*/ 2147483646 w 211"/>
                <a:gd name="T93" fmla="*/ 2147483646 h 216"/>
                <a:gd name="T94" fmla="*/ 2147483646 w 211"/>
                <a:gd name="T95" fmla="*/ 2147483646 h 216"/>
                <a:gd name="T96" fmla="*/ 2147483646 w 211"/>
                <a:gd name="T97" fmla="*/ 2147483646 h 216"/>
                <a:gd name="T98" fmla="*/ 2147483646 w 211"/>
                <a:gd name="T99" fmla="*/ 2147483646 h 216"/>
                <a:gd name="T100" fmla="*/ 2147483646 w 211"/>
                <a:gd name="T101" fmla="*/ 2147483646 h 216"/>
                <a:gd name="T102" fmla="*/ 2147483646 w 211"/>
                <a:gd name="T103" fmla="*/ 2147483646 h 216"/>
                <a:gd name="T104" fmla="*/ 2147483646 w 211"/>
                <a:gd name="T105" fmla="*/ 2147483646 h 216"/>
                <a:gd name="T106" fmla="*/ 2147483646 w 211"/>
                <a:gd name="T107" fmla="*/ 2147483646 h 216"/>
                <a:gd name="T108" fmla="*/ 2147483646 w 211"/>
                <a:gd name="T109" fmla="*/ 2147483646 h 216"/>
                <a:gd name="T110" fmla="*/ 2147483646 w 211"/>
                <a:gd name="T111" fmla="*/ 2147483646 h 21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11"/>
                <a:gd name="T169" fmla="*/ 0 h 216"/>
                <a:gd name="T170" fmla="*/ 211 w 211"/>
                <a:gd name="T171" fmla="*/ 216 h 21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11" h="216">
                  <a:moveTo>
                    <a:pt x="181" y="8"/>
                  </a:moveTo>
                  <a:lnTo>
                    <a:pt x="159" y="16"/>
                  </a:lnTo>
                  <a:lnTo>
                    <a:pt x="117" y="16"/>
                  </a:lnTo>
                  <a:lnTo>
                    <a:pt x="107" y="12"/>
                  </a:lnTo>
                  <a:lnTo>
                    <a:pt x="105" y="10"/>
                  </a:lnTo>
                  <a:lnTo>
                    <a:pt x="101" y="6"/>
                  </a:lnTo>
                  <a:lnTo>
                    <a:pt x="33" y="6"/>
                  </a:lnTo>
                  <a:lnTo>
                    <a:pt x="27" y="2"/>
                  </a:lnTo>
                  <a:lnTo>
                    <a:pt x="25" y="0"/>
                  </a:lnTo>
                  <a:lnTo>
                    <a:pt x="21" y="0"/>
                  </a:lnTo>
                  <a:lnTo>
                    <a:pt x="11" y="2"/>
                  </a:lnTo>
                  <a:lnTo>
                    <a:pt x="4" y="2"/>
                  </a:lnTo>
                  <a:lnTo>
                    <a:pt x="0" y="0"/>
                  </a:lnTo>
                  <a:lnTo>
                    <a:pt x="2" y="16"/>
                  </a:lnTo>
                  <a:lnTo>
                    <a:pt x="7" y="30"/>
                  </a:lnTo>
                  <a:lnTo>
                    <a:pt x="13" y="42"/>
                  </a:lnTo>
                  <a:lnTo>
                    <a:pt x="21" y="54"/>
                  </a:lnTo>
                  <a:lnTo>
                    <a:pt x="29" y="66"/>
                  </a:lnTo>
                  <a:lnTo>
                    <a:pt x="37" y="76"/>
                  </a:lnTo>
                  <a:lnTo>
                    <a:pt x="39" y="90"/>
                  </a:lnTo>
                  <a:lnTo>
                    <a:pt x="41" y="104"/>
                  </a:lnTo>
                  <a:lnTo>
                    <a:pt x="41" y="126"/>
                  </a:lnTo>
                  <a:lnTo>
                    <a:pt x="43" y="152"/>
                  </a:lnTo>
                  <a:lnTo>
                    <a:pt x="45" y="174"/>
                  </a:lnTo>
                  <a:lnTo>
                    <a:pt x="49" y="184"/>
                  </a:lnTo>
                  <a:lnTo>
                    <a:pt x="53" y="194"/>
                  </a:lnTo>
                  <a:lnTo>
                    <a:pt x="61" y="204"/>
                  </a:lnTo>
                  <a:lnTo>
                    <a:pt x="69" y="212"/>
                  </a:lnTo>
                  <a:lnTo>
                    <a:pt x="73" y="208"/>
                  </a:lnTo>
                  <a:lnTo>
                    <a:pt x="75" y="204"/>
                  </a:lnTo>
                  <a:lnTo>
                    <a:pt x="79" y="204"/>
                  </a:lnTo>
                  <a:lnTo>
                    <a:pt x="83" y="210"/>
                  </a:lnTo>
                  <a:lnTo>
                    <a:pt x="89" y="214"/>
                  </a:lnTo>
                  <a:lnTo>
                    <a:pt x="93" y="216"/>
                  </a:lnTo>
                  <a:lnTo>
                    <a:pt x="101" y="216"/>
                  </a:lnTo>
                  <a:lnTo>
                    <a:pt x="111" y="216"/>
                  </a:lnTo>
                  <a:lnTo>
                    <a:pt x="117" y="212"/>
                  </a:lnTo>
                  <a:lnTo>
                    <a:pt x="121" y="208"/>
                  </a:lnTo>
                  <a:lnTo>
                    <a:pt x="125" y="206"/>
                  </a:lnTo>
                  <a:lnTo>
                    <a:pt x="123" y="144"/>
                  </a:lnTo>
                  <a:lnTo>
                    <a:pt x="123" y="90"/>
                  </a:lnTo>
                  <a:lnTo>
                    <a:pt x="143" y="90"/>
                  </a:lnTo>
                  <a:lnTo>
                    <a:pt x="143" y="22"/>
                  </a:lnTo>
                  <a:lnTo>
                    <a:pt x="165" y="20"/>
                  </a:lnTo>
                  <a:lnTo>
                    <a:pt x="183" y="18"/>
                  </a:lnTo>
                  <a:lnTo>
                    <a:pt x="187" y="24"/>
                  </a:lnTo>
                  <a:lnTo>
                    <a:pt x="201" y="18"/>
                  </a:lnTo>
                  <a:lnTo>
                    <a:pt x="205" y="14"/>
                  </a:lnTo>
                  <a:lnTo>
                    <a:pt x="211" y="12"/>
                  </a:lnTo>
                  <a:lnTo>
                    <a:pt x="205" y="8"/>
                  </a:lnTo>
                  <a:lnTo>
                    <a:pt x="201" y="6"/>
                  </a:lnTo>
                  <a:lnTo>
                    <a:pt x="193" y="8"/>
                  </a:lnTo>
                  <a:lnTo>
                    <a:pt x="187" y="10"/>
                  </a:lnTo>
                  <a:lnTo>
                    <a:pt x="183" y="8"/>
                  </a:lnTo>
                  <a:lnTo>
                    <a:pt x="181" y="6"/>
                  </a:lnTo>
                  <a:lnTo>
                    <a:pt x="181" y="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12" name="Freeform 150"/>
            <p:cNvSpPr>
              <a:spLocks noChangeArrowheads="1"/>
            </p:cNvSpPr>
            <p:nvPr/>
          </p:nvSpPr>
          <p:spPr bwMode="auto">
            <a:xfrm>
              <a:off x="4075088" y="1773463"/>
              <a:ext cx="154517" cy="156638"/>
            </a:xfrm>
            <a:custGeom>
              <a:avLst/>
              <a:gdLst>
                <a:gd name="T0" fmla="*/ 2147483646 w 106"/>
                <a:gd name="T1" fmla="*/ 0 h 98"/>
                <a:gd name="T2" fmla="*/ 2147483646 w 106"/>
                <a:gd name="T3" fmla="*/ 2147483646 h 98"/>
                <a:gd name="T4" fmla="*/ 2147483646 w 106"/>
                <a:gd name="T5" fmla="*/ 2147483646 h 98"/>
                <a:gd name="T6" fmla="*/ 2147483646 w 106"/>
                <a:gd name="T7" fmla="*/ 2147483646 h 98"/>
                <a:gd name="T8" fmla="*/ 2147483646 w 106"/>
                <a:gd name="T9" fmla="*/ 2147483646 h 98"/>
                <a:gd name="T10" fmla="*/ 2147483646 w 106"/>
                <a:gd name="T11" fmla="*/ 2147483646 h 98"/>
                <a:gd name="T12" fmla="*/ 2147483646 w 106"/>
                <a:gd name="T13" fmla="*/ 2147483646 h 98"/>
                <a:gd name="T14" fmla="*/ 0 w 106"/>
                <a:gd name="T15" fmla="*/ 2147483646 h 98"/>
                <a:gd name="T16" fmla="*/ 0 w 106"/>
                <a:gd name="T17" fmla="*/ 2147483646 h 98"/>
                <a:gd name="T18" fmla="*/ 2147483646 w 106"/>
                <a:gd name="T19" fmla="*/ 2147483646 h 98"/>
                <a:gd name="T20" fmla="*/ 2147483646 w 106"/>
                <a:gd name="T21" fmla="*/ 2147483646 h 98"/>
                <a:gd name="T22" fmla="*/ 2147483646 w 106"/>
                <a:gd name="T23" fmla="*/ 2147483646 h 98"/>
                <a:gd name="T24" fmla="*/ 2147483646 w 106"/>
                <a:gd name="T25" fmla="*/ 2147483646 h 98"/>
                <a:gd name="T26" fmla="*/ 2147483646 w 106"/>
                <a:gd name="T27" fmla="*/ 2147483646 h 98"/>
                <a:gd name="T28" fmla="*/ 2147483646 w 106"/>
                <a:gd name="T29" fmla="*/ 2147483646 h 98"/>
                <a:gd name="T30" fmla="*/ 2147483646 w 106"/>
                <a:gd name="T31" fmla="*/ 2147483646 h 98"/>
                <a:gd name="T32" fmla="*/ 2147483646 w 106"/>
                <a:gd name="T33" fmla="*/ 2147483646 h 98"/>
                <a:gd name="T34" fmla="*/ 2147483646 w 106"/>
                <a:gd name="T35" fmla="*/ 2147483646 h 98"/>
                <a:gd name="T36" fmla="*/ 2147483646 w 106"/>
                <a:gd name="T37" fmla="*/ 2147483646 h 98"/>
                <a:gd name="T38" fmla="*/ 2147483646 w 106"/>
                <a:gd name="T39" fmla="*/ 2147483646 h 98"/>
                <a:gd name="T40" fmla="*/ 2147483646 w 106"/>
                <a:gd name="T41" fmla="*/ 2147483646 h 98"/>
                <a:gd name="T42" fmla="*/ 2147483646 w 106"/>
                <a:gd name="T43" fmla="*/ 2147483646 h 98"/>
                <a:gd name="T44" fmla="*/ 2147483646 w 106"/>
                <a:gd name="T45" fmla="*/ 2147483646 h 98"/>
                <a:gd name="T46" fmla="*/ 2147483646 w 106"/>
                <a:gd name="T47" fmla="*/ 2147483646 h 98"/>
                <a:gd name="T48" fmla="*/ 2147483646 w 106"/>
                <a:gd name="T49" fmla="*/ 2147483646 h 98"/>
                <a:gd name="T50" fmla="*/ 2147483646 w 106"/>
                <a:gd name="T51" fmla="*/ 2147483646 h 98"/>
                <a:gd name="T52" fmla="*/ 2147483646 w 106"/>
                <a:gd name="T53" fmla="*/ 0 h 9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06"/>
                <a:gd name="T82" fmla="*/ 0 h 98"/>
                <a:gd name="T83" fmla="*/ 106 w 106"/>
                <a:gd name="T84" fmla="*/ 98 h 9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06" h="98">
                  <a:moveTo>
                    <a:pt x="32" y="0"/>
                  </a:moveTo>
                  <a:lnTo>
                    <a:pt x="28" y="4"/>
                  </a:lnTo>
                  <a:lnTo>
                    <a:pt x="22" y="10"/>
                  </a:lnTo>
                  <a:lnTo>
                    <a:pt x="14" y="14"/>
                  </a:lnTo>
                  <a:lnTo>
                    <a:pt x="6" y="16"/>
                  </a:lnTo>
                  <a:lnTo>
                    <a:pt x="6" y="26"/>
                  </a:lnTo>
                  <a:lnTo>
                    <a:pt x="4" y="34"/>
                  </a:lnTo>
                  <a:lnTo>
                    <a:pt x="0" y="46"/>
                  </a:lnTo>
                  <a:lnTo>
                    <a:pt x="0" y="62"/>
                  </a:lnTo>
                  <a:lnTo>
                    <a:pt x="18" y="62"/>
                  </a:lnTo>
                  <a:lnTo>
                    <a:pt x="24" y="64"/>
                  </a:lnTo>
                  <a:lnTo>
                    <a:pt x="28" y="54"/>
                  </a:lnTo>
                  <a:lnTo>
                    <a:pt x="38" y="58"/>
                  </a:lnTo>
                  <a:lnTo>
                    <a:pt x="54" y="58"/>
                  </a:lnTo>
                  <a:lnTo>
                    <a:pt x="68" y="62"/>
                  </a:lnTo>
                  <a:lnTo>
                    <a:pt x="82" y="76"/>
                  </a:lnTo>
                  <a:lnTo>
                    <a:pt x="96" y="92"/>
                  </a:lnTo>
                  <a:lnTo>
                    <a:pt x="102" y="98"/>
                  </a:lnTo>
                  <a:lnTo>
                    <a:pt x="106" y="94"/>
                  </a:lnTo>
                  <a:lnTo>
                    <a:pt x="96" y="80"/>
                  </a:lnTo>
                  <a:lnTo>
                    <a:pt x="86" y="68"/>
                  </a:lnTo>
                  <a:lnTo>
                    <a:pt x="74" y="56"/>
                  </a:lnTo>
                  <a:lnTo>
                    <a:pt x="62" y="48"/>
                  </a:lnTo>
                  <a:lnTo>
                    <a:pt x="52" y="42"/>
                  </a:lnTo>
                  <a:lnTo>
                    <a:pt x="46" y="30"/>
                  </a:lnTo>
                  <a:lnTo>
                    <a:pt x="40" y="14"/>
                  </a:lnTo>
                  <a:lnTo>
                    <a:pt x="32" y="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13" name="Freeform 152"/>
            <p:cNvSpPr>
              <a:spLocks noChangeArrowheads="1"/>
            </p:cNvSpPr>
            <p:nvPr/>
          </p:nvSpPr>
          <p:spPr bwMode="auto">
            <a:xfrm>
              <a:off x="2844721" y="1895588"/>
              <a:ext cx="68033" cy="18584"/>
            </a:xfrm>
            <a:custGeom>
              <a:avLst/>
              <a:gdLst>
                <a:gd name="T0" fmla="*/ 2147483646 w 46"/>
                <a:gd name="T1" fmla="*/ 2147483646 h 12"/>
                <a:gd name="T2" fmla="*/ 2147483646 w 46"/>
                <a:gd name="T3" fmla="*/ 2147483646 h 12"/>
                <a:gd name="T4" fmla="*/ 2147483646 w 46"/>
                <a:gd name="T5" fmla="*/ 2147483646 h 12"/>
                <a:gd name="T6" fmla="*/ 2147483646 w 46"/>
                <a:gd name="T7" fmla="*/ 2147483646 h 12"/>
                <a:gd name="T8" fmla="*/ 2147483646 w 46"/>
                <a:gd name="T9" fmla="*/ 2147483646 h 12"/>
                <a:gd name="T10" fmla="*/ 2147483646 w 46"/>
                <a:gd name="T11" fmla="*/ 0 h 12"/>
                <a:gd name="T12" fmla="*/ 2147483646 w 46"/>
                <a:gd name="T13" fmla="*/ 2147483646 h 12"/>
                <a:gd name="T14" fmla="*/ 2147483646 w 46"/>
                <a:gd name="T15" fmla="*/ 2147483646 h 12"/>
                <a:gd name="T16" fmla="*/ 2147483646 w 46"/>
                <a:gd name="T17" fmla="*/ 2147483646 h 12"/>
                <a:gd name="T18" fmla="*/ 2147483646 w 46"/>
                <a:gd name="T19" fmla="*/ 2147483646 h 12"/>
                <a:gd name="T20" fmla="*/ 2147483646 w 46"/>
                <a:gd name="T21" fmla="*/ 2147483646 h 12"/>
                <a:gd name="T22" fmla="*/ 2147483646 w 46"/>
                <a:gd name="T23" fmla="*/ 2147483646 h 12"/>
                <a:gd name="T24" fmla="*/ 2147483646 w 46"/>
                <a:gd name="T25" fmla="*/ 2147483646 h 12"/>
                <a:gd name="T26" fmla="*/ 2147483646 w 46"/>
                <a:gd name="T27" fmla="*/ 2147483646 h 12"/>
                <a:gd name="T28" fmla="*/ 2147483646 w 46"/>
                <a:gd name="T29" fmla="*/ 2147483646 h 12"/>
                <a:gd name="T30" fmla="*/ 0 w 46"/>
                <a:gd name="T31" fmla="*/ 2147483646 h 12"/>
                <a:gd name="T32" fmla="*/ 2147483646 w 46"/>
                <a:gd name="T33" fmla="*/ 2147483646 h 12"/>
                <a:gd name="T34" fmla="*/ 2147483646 w 46"/>
                <a:gd name="T35" fmla="*/ 2147483646 h 12"/>
                <a:gd name="T36" fmla="*/ 2147483646 w 46"/>
                <a:gd name="T37" fmla="*/ 2147483646 h 1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6"/>
                <a:gd name="T58" fmla="*/ 0 h 12"/>
                <a:gd name="T59" fmla="*/ 46 w 46"/>
                <a:gd name="T60" fmla="*/ 12 h 1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6" h="12">
                  <a:moveTo>
                    <a:pt x="4" y="6"/>
                  </a:moveTo>
                  <a:lnTo>
                    <a:pt x="14" y="8"/>
                  </a:lnTo>
                  <a:lnTo>
                    <a:pt x="18" y="6"/>
                  </a:lnTo>
                  <a:lnTo>
                    <a:pt x="20" y="4"/>
                  </a:lnTo>
                  <a:lnTo>
                    <a:pt x="22" y="2"/>
                  </a:lnTo>
                  <a:lnTo>
                    <a:pt x="26" y="0"/>
                  </a:lnTo>
                  <a:lnTo>
                    <a:pt x="28" y="4"/>
                  </a:lnTo>
                  <a:lnTo>
                    <a:pt x="34" y="6"/>
                  </a:lnTo>
                  <a:lnTo>
                    <a:pt x="46" y="8"/>
                  </a:lnTo>
                  <a:lnTo>
                    <a:pt x="42" y="10"/>
                  </a:lnTo>
                  <a:lnTo>
                    <a:pt x="38" y="12"/>
                  </a:lnTo>
                  <a:lnTo>
                    <a:pt x="30" y="10"/>
                  </a:lnTo>
                  <a:lnTo>
                    <a:pt x="24" y="8"/>
                  </a:lnTo>
                  <a:lnTo>
                    <a:pt x="24" y="10"/>
                  </a:lnTo>
                  <a:lnTo>
                    <a:pt x="12" y="12"/>
                  </a:lnTo>
                  <a:lnTo>
                    <a:pt x="0" y="12"/>
                  </a:lnTo>
                  <a:lnTo>
                    <a:pt x="2" y="8"/>
                  </a:lnTo>
                  <a:lnTo>
                    <a:pt x="2" y="6"/>
                  </a:lnTo>
                  <a:lnTo>
                    <a:pt x="4" y="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14" name="Freeform 155"/>
            <p:cNvSpPr>
              <a:spLocks noChangeArrowheads="1"/>
            </p:cNvSpPr>
            <p:nvPr/>
          </p:nvSpPr>
          <p:spPr bwMode="auto">
            <a:xfrm>
              <a:off x="3510066" y="2422583"/>
              <a:ext cx="20756" cy="35841"/>
            </a:xfrm>
            <a:custGeom>
              <a:avLst/>
              <a:gdLst>
                <a:gd name="T0" fmla="*/ 2147483646 w 14"/>
                <a:gd name="T1" fmla="*/ 2147483646 h 22"/>
                <a:gd name="T2" fmla="*/ 0 w 14"/>
                <a:gd name="T3" fmla="*/ 2147483646 h 22"/>
                <a:gd name="T4" fmla="*/ 2147483646 w 14"/>
                <a:gd name="T5" fmla="*/ 2147483646 h 22"/>
                <a:gd name="T6" fmla="*/ 2147483646 w 14"/>
                <a:gd name="T7" fmla="*/ 2147483646 h 22"/>
                <a:gd name="T8" fmla="*/ 2147483646 w 14"/>
                <a:gd name="T9" fmla="*/ 0 h 22"/>
                <a:gd name="T10" fmla="*/ 2147483646 w 14"/>
                <a:gd name="T11" fmla="*/ 2147483646 h 22"/>
                <a:gd name="T12" fmla="*/ 2147483646 w 14"/>
                <a:gd name="T13" fmla="*/ 2147483646 h 22"/>
                <a:gd name="T14" fmla="*/ 2147483646 w 14"/>
                <a:gd name="T15" fmla="*/ 2147483646 h 22"/>
                <a:gd name="T16" fmla="*/ 2147483646 w 14"/>
                <a:gd name="T17" fmla="*/ 2147483646 h 22"/>
                <a:gd name="T18" fmla="*/ 2147483646 w 14"/>
                <a:gd name="T19" fmla="*/ 2147483646 h 22"/>
                <a:gd name="T20" fmla="*/ 2147483646 w 14"/>
                <a:gd name="T21" fmla="*/ 2147483646 h 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
                <a:gd name="T34" fmla="*/ 0 h 22"/>
                <a:gd name="T35" fmla="*/ 14 w 14"/>
                <a:gd name="T36" fmla="*/ 22 h 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 h="22">
                  <a:moveTo>
                    <a:pt x="6" y="22"/>
                  </a:moveTo>
                  <a:lnTo>
                    <a:pt x="0" y="8"/>
                  </a:lnTo>
                  <a:lnTo>
                    <a:pt x="4" y="4"/>
                  </a:lnTo>
                  <a:lnTo>
                    <a:pt x="8" y="2"/>
                  </a:lnTo>
                  <a:lnTo>
                    <a:pt x="12" y="0"/>
                  </a:lnTo>
                  <a:lnTo>
                    <a:pt x="14" y="2"/>
                  </a:lnTo>
                  <a:lnTo>
                    <a:pt x="14" y="4"/>
                  </a:lnTo>
                  <a:lnTo>
                    <a:pt x="10" y="6"/>
                  </a:lnTo>
                  <a:lnTo>
                    <a:pt x="8" y="10"/>
                  </a:lnTo>
                  <a:lnTo>
                    <a:pt x="8" y="20"/>
                  </a:lnTo>
                  <a:lnTo>
                    <a:pt x="6" y="2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15" name="Freeform 157"/>
            <p:cNvSpPr>
              <a:spLocks noChangeArrowheads="1"/>
            </p:cNvSpPr>
            <p:nvPr/>
          </p:nvSpPr>
          <p:spPr bwMode="auto">
            <a:xfrm>
              <a:off x="2149396" y="0"/>
              <a:ext cx="916722" cy="544251"/>
            </a:xfrm>
            <a:custGeom>
              <a:avLst/>
              <a:gdLst>
                <a:gd name="T0" fmla="*/ 2147483646 w 628"/>
                <a:gd name="T1" fmla="*/ 2147483646 h 344"/>
                <a:gd name="T2" fmla="*/ 2147483646 w 628"/>
                <a:gd name="T3" fmla="*/ 2147483646 h 344"/>
                <a:gd name="T4" fmla="*/ 2147483646 w 628"/>
                <a:gd name="T5" fmla="*/ 2147483646 h 344"/>
                <a:gd name="T6" fmla="*/ 2147483646 w 628"/>
                <a:gd name="T7" fmla="*/ 2147483646 h 344"/>
                <a:gd name="T8" fmla="*/ 2147483646 w 628"/>
                <a:gd name="T9" fmla="*/ 2147483646 h 344"/>
                <a:gd name="T10" fmla="*/ 2147483646 w 628"/>
                <a:gd name="T11" fmla="*/ 2147483646 h 344"/>
                <a:gd name="T12" fmla="*/ 2147483646 w 628"/>
                <a:gd name="T13" fmla="*/ 2147483646 h 344"/>
                <a:gd name="T14" fmla="*/ 2147483646 w 628"/>
                <a:gd name="T15" fmla="*/ 2147483646 h 344"/>
                <a:gd name="T16" fmla="*/ 2147483646 w 628"/>
                <a:gd name="T17" fmla="*/ 2147483646 h 344"/>
                <a:gd name="T18" fmla="*/ 2147483646 w 628"/>
                <a:gd name="T19" fmla="*/ 2147483646 h 344"/>
                <a:gd name="T20" fmla="*/ 2147483646 w 628"/>
                <a:gd name="T21" fmla="*/ 2147483646 h 344"/>
                <a:gd name="T22" fmla="*/ 2147483646 w 628"/>
                <a:gd name="T23" fmla="*/ 2147483646 h 344"/>
                <a:gd name="T24" fmla="*/ 2147483646 w 628"/>
                <a:gd name="T25" fmla="*/ 2147483646 h 344"/>
                <a:gd name="T26" fmla="*/ 2147483646 w 628"/>
                <a:gd name="T27" fmla="*/ 2147483646 h 344"/>
                <a:gd name="T28" fmla="*/ 2147483646 w 628"/>
                <a:gd name="T29" fmla="*/ 2147483646 h 344"/>
                <a:gd name="T30" fmla="*/ 2147483646 w 628"/>
                <a:gd name="T31" fmla="*/ 2147483646 h 344"/>
                <a:gd name="T32" fmla="*/ 2147483646 w 628"/>
                <a:gd name="T33" fmla="*/ 2147483646 h 344"/>
                <a:gd name="T34" fmla="*/ 2147483646 w 628"/>
                <a:gd name="T35" fmla="*/ 2147483646 h 344"/>
                <a:gd name="T36" fmla="*/ 2147483646 w 628"/>
                <a:gd name="T37" fmla="*/ 2147483646 h 344"/>
                <a:gd name="T38" fmla="*/ 2147483646 w 628"/>
                <a:gd name="T39" fmla="*/ 2147483646 h 344"/>
                <a:gd name="T40" fmla="*/ 2147483646 w 628"/>
                <a:gd name="T41" fmla="*/ 2147483646 h 344"/>
                <a:gd name="T42" fmla="*/ 2147483646 w 628"/>
                <a:gd name="T43" fmla="*/ 2147483646 h 344"/>
                <a:gd name="T44" fmla="*/ 2147483646 w 628"/>
                <a:gd name="T45" fmla="*/ 2147483646 h 344"/>
                <a:gd name="T46" fmla="*/ 2147483646 w 628"/>
                <a:gd name="T47" fmla="*/ 2147483646 h 344"/>
                <a:gd name="T48" fmla="*/ 2147483646 w 628"/>
                <a:gd name="T49" fmla="*/ 2147483646 h 344"/>
                <a:gd name="T50" fmla="*/ 2147483646 w 628"/>
                <a:gd name="T51" fmla="*/ 2147483646 h 344"/>
                <a:gd name="T52" fmla="*/ 2147483646 w 628"/>
                <a:gd name="T53" fmla="*/ 2147483646 h 344"/>
                <a:gd name="T54" fmla="*/ 2147483646 w 628"/>
                <a:gd name="T55" fmla="*/ 2147483646 h 344"/>
                <a:gd name="T56" fmla="*/ 2147483646 w 628"/>
                <a:gd name="T57" fmla="*/ 2147483646 h 344"/>
                <a:gd name="T58" fmla="*/ 2147483646 w 628"/>
                <a:gd name="T59" fmla="*/ 2147483646 h 344"/>
                <a:gd name="T60" fmla="*/ 0 w 628"/>
                <a:gd name="T61" fmla="*/ 2147483646 h 344"/>
                <a:gd name="T62" fmla="*/ 2147483646 w 628"/>
                <a:gd name="T63" fmla="*/ 2147483646 h 344"/>
                <a:gd name="T64" fmla="*/ 2147483646 w 628"/>
                <a:gd name="T65" fmla="*/ 2147483646 h 344"/>
                <a:gd name="T66" fmla="*/ 2147483646 w 628"/>
                <a:gd name="T67" fmla="*/ 2147483646 h 344"/>
                <a:gd name="T68" fmla="*/ 2147483646 w 628"/>
                <a:gd name="T69" fmla="*/ 2147483646 h 344"/>
                <a:gd name="T70" fmla="*/ 2147483646 w 628"/>
                <a:gd name="T71" fmla="*/ 2147483646 h 344"/>
                <a:gd name="T72" fmla="*/ 2147483646 w 628"/>
                <a:gd name="T73" fmla="*/ 2147483646 h 344"/>
                <a:gd name="T74" fmla="*/ 2147483646 w 628"/>
                <a:gd name="T75" fmla="*/ 2147483646 h 344"/>
                <a:gd name="T76" fmla="*/ 2147483646 w 628"/>
                <a:gd name="T77" fmla="*/ 2147483646 h 344"/>
                <a:gd name="T78" fmla="*/ 2147483646 w 628"/>
                <a:gd name="T79" fmla="*/ 2147483646 h 344"/>
                <a:gd name="T80" fmla="*/ 2147483646 w 628"/>
                <a:gd name="T81" fmla="*/ 2147483646 h 344"/>
                <a:gd name="T82" fmla="*/ 2147483646 w 628"/>
                <a:gd name="T83" fmla="*/ 2147483646 h 344"/>
                <a:gd name="T84" fmla="*/ 2147483646 w 628"/>
                <a:gd name="T85" fmla="*/ 2147483646 h 344"/>
                <a:gd name="T86" fmla="*/ 2147483646 w 628"/>
                <a:gd name="T87" fmla="*/ 2147483646 h 344"/>
                <a:gd name="T88" fmla="*/ 2147483646 w 628"/>
                <a:gd name="T89" fmla="*/ 2147483646 h 344"/>
                <a:gd name="T90" fmla="*/ 2147483646 w 628"/>
                <a:gd name="T91" fmla="*/ 2147483646 h 344"/>
                <a:gd name="T92" fmla="*/ 2147483646 w 628"/>
                <a:gd name="T93" fmla="*/ 2147483646 h 344"/>
                <a:gd name="T94" fmla="*/ 2147483646 w 628"/>
                <a:gd name="T95" fmla="*/ 2147483646 h 344"/>
                <a:gd name="T96" fmla="*/ 2147483646 w 628"/>
                <a:gd name="T97" fmla="*/ 2147483646 h 344"/>
                <a:gd name="T98" fmla="*/ 2147483646 w 628"/>
                <a:gd name="T99" fmla="*/ 2147483646 h 344"/>
                <a:gd name="T100" fmla="*/ 2147483646 w 628"/>
                <a:gd name="T101" fmla="*/ 2147483646 h 344"/>
                <a:gd name="T102" fmla="*/ 2147483646 w 628"/>
                <a:gd name="T103" fmla="*/ 2147483646 h 344"/>
                <a:gd name="T104" fmla="*/ 2147483646 w 628"/>
                <a:gd name="T105" fmla="*/ 2147483646 h 344"/>
                <a:gd name="T106" fmla="*/ 2147483646 w 628"/>
                <a:gd name="T107" fmla="*/ 2147483646 h 344"/>
                <a:gd name="T108" fmla="*/ 2147483646 w 628"/>
                <a:gd name="T109" fmla="*/ 2147483646 h 344"/>
                <a:gd name="T110" fmla="*/ 2147483646 w 628"/>
                <a:gd name="T111" fmla="*/ 2147483646 h 344"/>
                <a:gd name="T112" fmla="*/ 2147483646 w 628"/>
                <a:gd name="T113" fmla="*/ 2147483646 h 344"/>
                <a:gd name="T114" fmla="*/ 2147483646 w 628"/>
                <a:gd name="T115" fmla="*/ 2147483646 h 344"/>
                <a:gd name="T116" fmla="*/ 2147483646 w 628"/>
                <a:gd name="T117" fmla="*/ 2147483646 h 34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628"/>
                <a:gd name="T178" fmla="*/ 0 h 344"/>
                <a:gd name="T179" fmla="*/ 628 w 628"/>
                <a:gd name="T180" fmla="*/ 344 h 344"/>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628" h="344">
                  <a:moveTo>
                    <a:pt x="488" y="180"/>
                  </a:moveTo>
                  <a:lnTo>
                    <a:pt x="464" y="192"/>
                  </a:lnTo>
                  <a:lnTo>
                    <a:pt x="436" y="202"/>
                  </a:lnTo>
                  <a:lnTo>
                    <a:pt x="406" y="208"/>
                  </a:lnTo>
                  <a:lnTo>
                    <a:pt x="390" y="210"/>
                  </a:lnTo>
                  <a:lnTo>
                    <a:pt x="376" y="210"/>
                  </a:lnTo>
                  <a:lnTo>
                    <a:pt x="372" y="210"/>
                  </a:lnTo>
                  <a:lnTo>
                    <a:pt x="370" y="208"/>
                  </a:lnTo>
                  <a:lnTo>
                    <a:pt x="364" y="206"/>
                  </a:lnTo>
                  <a:lnTo>
                    <a:pt x="360" y="212"/>
                  </a:lnTo>
                  <a:lnTo>
                    <a:pt x="356" y="220"/>
                  </a:lnTo>
                  <a:lnTo>
                    <a:pt x="350" y="226"/>
                  </a:lnTo>
                  <a:lnTo>
                    <a:pt x="340" y="232"/>
                  </a:lnTo>
                  <a:lnTo>
                    <a:pt x="334" y="236"/>
                  </a:lnTo>
                  <a:lnTo>
                    <a:pt x="324" y="240"/>
                  </a:lnTo>
                  <a:lnTo>
                    <a:pt x="314" y="242"/>
                  </a:lnTo>
                  <a:lnTo>
                    <a:pt x="306" y="244"/>
                  </a:lnTo>
                  <a:lnTo>
                    <a:pt x="300" y="244"/>
                  </a:lnTo>
                  <a:lnTo>
                    <a:pt x="296" y="246"/>
                  </a:lnTo>
                  <a:lnTo>
                    <a:pt x="292" y="250"/>
                  </a:lnTo>
                  <a:lnTo>
                    <a:pt x="286" y="250"/>
                  </a:lnTo>
                  <a:lnTo>
                    <a:pt x="274" y="250"/>
                  </a:lnTo>
                  <a:lnTo>
                    <a:pt x="260" y="252"/>
                  </a:lnTo>
                  <a:lnTo>
                    <a:pt x="252" y="256"/>
                  </a:lnTo>
                  <a:lnTo>
                    <a:pt x="252" y="258"/>
                  </a:lnTo>
                  <a:lnTo>
                    <a:pt x="252" y="260"/>
                  </a:lnTo>
                  <a:lnTo>
                    <a:pt x="252" y="262"/>
                  </a:lnTo>
                  <a:lnTo>
                    <a:pt x="256" y="266"/>
                  </a:lnTo>
                  <a:lnTo>
                    <a:pt x="252" y="270"/>
                  </a:lnTo>
                  <a:lnTo>
                    <a:pt x="248" y="266"/>
                  </a:lnTo>
                  <a:lnTo>
                    <a:pt x="248" y="278"/>
                  </a:lnTo>
                  <a:lnTo>
                    <a:pt x="244" y="282"/>
                  </a:lnTo>
                  <a:lnTo>
                    <a:pt x="240" y="286"/>
                  </a:lnTo>
                  <a:lnTo>
                    <a:pt x="230" y="290"/>
                  </a:lnTo>
                  <a:lnTo>
                    <a:pt x="222" y="298"/>
                  </a:lnTo>
                  <a:lnTo>
                    <a:pt x="218" y="302"/>
                  </a:lnTo>
                  <a:lnTo>
                    <a:pt x="214" y="308"/>
                  </a:lnTo>
                  <a:lnTo>
                    <a:pt x="212" y="312"/>
                  </a:lnTo>
                  <a:lnTo>
                    <a:pt x="208" y="316"/>
                  </a:lnTo>
                  <a:lnTo>
                    <a:pt x="206" y="316"/>
                  </a:lnTo>
                  <a:lnTo>
                    <a:pt x="202" y="318"/>
                  </a:lnTo>
                  <a:lnTo>
                    <a:pt x="198" y="326"/>
                  </a:lnTo>
                  <a:lnTo>
                    <a:pt x="196" y="336"/>
                  </a:lnTo>
                  <a:lnTo>
                    <a:pt x="194" y="340"/>
                  </a:lnTo>
                  <a:lnTo>
                    <a:pt x="190" y="344"/>
                  </a:lnTo>
                  <a:lnTo>
                    <a:pt x="184" y="344"/>
                  </a:lnTo>
                  <a:lnTo>
                    <a:pt x="178" y="344"/>
                  </a:lnTo>
                  <a:lnTo>
                    <a:pt x="172" y="344"/>
                  </a:lnTo>
                  <a:lnTo>
                    <a:pt x="170" y="344"/>
                  </a:lnTo>
                  <a:lnTo>
                    <a:pt x="162" y="338"/>
                  </a:lnTo>
                  <a:lnTo>
                    <a:pt x="156" y="332"/>
                  </a:lnTo>
                  <a:lnTo>
                    <a:pt x="152" y="330"/>
                  </a:lnTo>
                  <a:lnTo>
                    <a:pt x="144" y="330"/>
                  </a:lnTo>
                  <a:lnTo>
                    <a:pt x="140" y="328"/>
                  </a:lnTo>
                  <a:lnTo>
                    <a:pt x="136" y="326"/>
                  </a:lnTo>
                  <a:lnTo>
                    <a:pt x="132" y="320"/>
                  </a:lnTo>
                  <a:lnTo>
                    <a:pt x="132" y="318"/>
                  </a:lnTo>
                  <a:lnTo>
                    <a:pt x="130" y="314"/>
                  </a:lnTo>
                  <a:lnTo>
                    <a:pt x="126" y="310"/>
                  </a:lnTo>
                  <a:lnTo>
                    <a:pt x="124" y="304"/>
                  </a:lnTo>
                  <a:lnTo>
                    <a:pt x="122" y="298"/>
                  </a:lnTo>
                  <a:lnTo>
                    <a:pt x="116" y="296"/>
                  </a:lnTo>
                  <a:lnTo>
                    <a:pt x="114" y="290"/>
                  </a:lnTo>
                  <a:lnTo>
                    <a:pt x="112" y="284"/>
                  </a:lnTo>
                  <a:lnTo>
                    <a:pt x="112" y="278"/>
                  </a:lnTo>
                  <a:lnTo>
                    <a:pt x="118" y="276"/>
                  </a:lnTo>
                  <a:lnTo>
                    <a:pt x="124" y="272"/>
                  </a:lnTo>
                  <a:lnTo>
                    <a:pt x="114" y="272"/>
                  </a:lnTo>
                  <a:lnTo>
                    <a:pt x="110" y="270"/>
                  </a:lnTo>
                  <a:lnTo>
                    <a:pt x="108" y="266"/>
                  </a:lnTo>
                  <a:lnTo>
                    <a:pt x="110" y="262"/>
                  </a:lnTo>
                  <a:lnTo>
                    <a:pt x="110" y="260"/>
                  </a:lnTo>
                  <a:lnTo>
                    <a:pt x="108" y="256"/>
                  </a:lnTo>
                  <a:lnTo>
                    <a:pt x="116" y="256"/>
                  </a:lnTo>
                  <a:lnTo>
                    <a:pt x="122" y="252"/>
                  </a:lnTo>
                  <a:lnTo>
                    <a:pt x="116" y="250"/>
                  </a:lnTo>
                  <a:lnTo>
                    <a:pt x="112" y="248"/>
                  </a:lnTo>
                  <a:lnTo>
                    <a:pt x="100" y="244"/>
                  </a:lnTo>
                  <a:lnTo>
                    <a:pt x="114" y="240"/>
                  </a:lnTo>
                  <a:lnTo>
                    <a:pt x="124" y="236"/>
                  </a:lnTo>
                  <a:lnTo>
                    <a:pt x="114" y="236"/>
                  </a:lnTo>
                  <a:lnTo>
                    <a:pt x="106" y="236"/>
                  </a:lnTo>
                  <a:lnTo>
                    <a:pt x="108" y="230"/>
                  </a:lnTo>
                  <a:lnTo>
                    <a:pt x="110" y="226"/>
                  </a:lnTo>
                  <a:lnTo>
                    <a:pt x="114" y="222"/>
                  </a:lnTo>
                  <a:lnTo>
                    <a:pt x="120" y="218"/>
                  </a:lnTo>
                  <a:lnTo>
                    <a:pt x="132" y="212"/>
                  </a:lnTo>
                  <a:lnTo>
                    <a:pt x="142" y="208"/>
                  </a:lnTo>
                  <a:lnTo>
                    <a:pt x="146" y="204"/>
                  </a:lnTo>
                  <a:lnTo>
                    <a:pt x="152" y="198"/>
                  </a:lnTo>
                  <a:lnTo>
                    <a:pt x="158" y="182"/>
                  </a:lnTo>
                  <a:lnTo>
                    <a:pt x="152" y="180"/>
                  </a:lnTo>
                  <a:lnTo>
                    <a:pt x="142" y="180"/>
                  </a:lnTo>
                  <a:lnTo>
                    <a:pt x="138" y="180"/>
                  </a:lnTo>
                  <a:lnTo>
                    <a:pt x="132" y="180"/>
                  </a:lnTo>
                  <a:lnTo>
                    <a:pt x="142" y="182"/>
                  </a:lnTo>
                  <a:lnTo>
                    <a:pt x="140" y="188"/>
                  </a:lnTo>
                  <a:lnTo>
                    <a:pt x="136" y="190"/>
                  </a:lnTo>
                  <a:lnTo>
                    <a:pt x="132" y="192"/>
                  </a:lnTo>
                  <a:lnTo>
                    <a:pt x="126" y="192"/>
                  </a:lnTo>
                  <a:lnTo>
                    <a:pt x="120" y="192"/>
                  </a:lnTo>
                  <a:lnTo>
                    <a:pt x="116" y="190"/>
                  </a:lnTo>
                  <a:lnTo>
                    <a:pt x="114" y="188"/>
                  </a:lnTo>
                  <a:lnTo>
                    <a:pt x="114" y="182"/>
                  </a:lnTo>
                  <a:lnTo>
                    <a:pt x="114" y="180"/>
                  </a:lnTo>
                  <a:lnTo>
                    <a:pt x="118" y="176"/>
                  </a:lnTo>
                  <a:lnTo>
                    <a:pt x="124" y="174"/>
                  </a:lnTo>
                  <a:lnTo>
                    <a:pt x="132" y="172"/>
                  </a:lnTo>
                  <a:lnTo>
                    <a:pt x="146" y="172"/>
                  </a:lnTo>
                  <a:lnTo>
                    <a:pt x="156" y="170"/>
                  </a:lnTo>
                  <a:lnTo>
                    <a:pt x="148" y="162"/>
                  </a:lnTo>
                  <a:lnTo>
                    <a:pt x="144" y="156"/>
                  </a:lnTo>
                  <a:lnTo>
                    <a:pt x="142" y="154"/>
                  </a:lnTo>
                  <a:lnTo>
                    <a:pt x="136" y="154"/>
                  </a:lnTo>
                  <a:lnTo>
                    <a:pt x="134" y="156"/>
                  </a:lnTo>
                  <a:lnTo>
                    <a:pt x="130" y="160"/>
                  </a:lnTo>
                  <a:lnTo>
                    <a:pt x="126" y="160"/>
                  </a:lnTo>
                  <a:lnTo>
                    <a:pt x="120" y="158"/>
                  </a:lnTo>
                  <a:lnTo>
                    <a:pt x="118" y="154"/>
                  </a:lnTo>
                  <a:lnTo>
                    <a:pt x="134" y="126"/>
                  </a:lnTo>
                  <a:lnTo>
                    <a:pt x="130" y="126"/>
                  </a:lnTo>
                  <a:lnTo>
                    <a:pt x="128" y="120"/>
                  </a:lnTo>
                  <a:lnTo>
                    <a:pt x="130" y="114"/>
                  </a:lnTo>
                  <a:lnTo>
                    <a:pt x="132" y="110"/>
                  </a:lnTo>
                  <a:lnTo>
                    <a:pt x="126" y="110"/>
                  </a:lnTo>
                  <a:lnTo>
                    <a:pt x="122" y="108"/>
                  </a:lnTo>
                  <a:lnTo>
                    <a:pt x="118" y="104"/>
                  </a:lnTo>
                  <a:lnTo>
                    <a:pt x="116" y="98"/>
                  </a:lnTo>
                  <a:lnTo>
                    <a:pt x="108" y="98"/>
                  </a:lnTo>
                  <a:lnTo>
                    <a:pt x="98" y="96"/>
                  </a:lnTo>
                  <a:lnTo>
                    <a:pt x="88" y="92"/>
                  </a:lnTo>
                  <a:lnTo>
                    <a:pt x="78" y="90"/>
                  </a:lnTo>
                  <a:lnTo>
                    <a:pt x="62" y="92"/>
                  </a:lnTo>
                  <a:lnTo>
                    <a:pt x="50" y="94"/>
                  </a:lnTo>
                  <a:lnTo>
                    <a:pt x="38" y="96"/>
                  </a:lnTo>
                  <a:lnTo>
                    <a:pt x="28" y="96"/>
                  </a:lnTo>
                  <a:lnTo>
                    <a:pt x="24" y="96"/>
                  </a:lnTo>
                  <a:lnTo>
                    <a:pt x="22" y="92"/>
                  </a:lnTo>
                  <a:lnTo>
                    <a:pt x="16" y="88"/>
                  </a:lnTo>
                  <a:lnTo>
                    <a:pt x="18" y="88"/>
                  </a:lnTo>
                  <a:lnTo>
                    <a:pt x="10" y="86"/>
                  </a:lnTo>
                  <a:lnTo>
                    <a:pt x="8" y="84"/>
                  </a:lnTo>
                  <a:lnTo>
                    <a:pt x="6" y="80"/>
                  </a:lnTo>
                  <a:lnTo>
                    <a:pt x="8" y="78"/>
                  </a:lnTo>
                  <a:lnTo>
                    <a:pt x="12" y="76"/>
                  </a:lnTo>
                  <a:lnTo>
                    <a:pt x="18" y="74"/>
                  </a:lnTo>
                  <a:lnTo>
                    <a:pt x="36" y="76"/>
                  </a:lnTo>
                  <a:lnTo>
                    <a:pt x="46" y="74"/>
                  </a:lnTo>
                  <a:lnTo>
                    <a:pt x="50" y="72"/>
                  </a:lnTo>
                  <a:lnTo>
                    <a:pt x="54" y="70"/>
                  </a:lnTo>
                  <a:lnTo>
                    <a:pt x="22" y="70"/>
                  </a:lnTo>
                  <a:lnTo>
                    <a:pt x="8" y="72"/>
                  </a:lnTo>
                  <a:lnTo>
                    <a:pt x="6" y="72"/>
                  </a:lnTo>
                  <a:lnTo>
                    <a:pt x="2" y="72"/>
                  </a:lnTo>
                  <a:lnTo>
                    <a:pt x="0" y="68"/>
                  </a:lnTo>
                  <a:lnTo>
                    <a:pt x="0" y="62"/>
                  </a:lnTo>
                  <a:lnTo>
                    <a:pt x="0" y="60"/>
                  </a:lnTo>
                  <a:lnTo>
                    <a:pt x="4" y="58"/>
                  </a:lnTo>
                  <a:lnTo>
                    <a:pt x="10" y="56"/>
                  </a:lnTo>
                  <a:lnTo>
                    <a:pt x="24" y="56"/>
                  </a:lnTo>
                  <a:lnTo>
                    <a:pt x="42" y="56"/>
                  </a:lnTo>
                  <a:lnTo>
                    <a:pt x="66" y="54"/>
                  </a:lnTo>
                  <a:lnTo>
                    <a:pt x="88" y="50"/>
                  </a:lnTo>
                  <a:lnTo>
                    <a:pt x="98" y="48"/>
                  </a:lnTo>
                  <a:lnTo>
                    <a:pt x="104" y="44"/>
                  </a:lnTo>
                  <a:lnTo>
                    <a:pt x="92" y="42"/>
                  </a:lnTo>
                  <a:lnTo>
                    <a:pt x="100" y="38"/>
                  </a:lnTo>
                  <a:lnTo>
                    <a:pt x="110" y="36"/>
                  </a:lnTo>
                  <a:lnTo>
                    <a:pt x="130" y="34"/>
                  </a:lnTo>
                  <a:lnTo>
                    <a:pt x="138" y="34"/>
                  </a:lnTo>
                  <a:lnTo>
                    <a:pt x="144" y="32"/>
                  </a:lnTo>
                  <a:lnTo>
                    <a:pt x="158" y="28"/>
                  </a:lnTo>
                  <a:lnTo>
                    <a:pt x="170" y="22"/>
                  </a:lnTo>
                  <a:lnTo>
                    <a:pt x="176" y="20"/>
                  </a:lnTo>
                  <a:lnTo>
                    <a:pt x="184" y="20"/>
                  </a:lnTo>
                  <a:lnTo>
                    <a:pt x="208" y="16"/>
                  </a:lnTo>
                  <a:lnTo>
                    <a:pt x="234" y="16"/>
                  </a:lnTo>
                  <a:lnTo>
                    <a:pt x="232" y="22"/>
                  </a:lnTo>
                  <a:lnTo>
                    <a:pt x="244" y="22"/>
                  </a:lnTo>
                  <a:lnTo>
                    <a:pt x="256" y="20"/>
                  </a:lnTo>
                  <a:lnTo>
                    <a:pt x="270" y="16"/>
                  </a:lnTo>
                  <a:lnTo>
                    <a:pt x="282" y="16"/>
                  </a:lnTo>
                  <a:lnTo>
                    <a:pt x="288" y="16"/>
                  </a:lnTo>
                  <a:lnTo>
                    <a:pt x="294" y="14"/>
                  </a:lnTo>
                  <a:lnTo>
                    <a:pt x="308" y="6"/>
                  </a:lnTo>
                  <a:lnTo>
                    <a:pt x="360" y="6"/>
                  </a:lnTo>
                  <a:lnTo>
                    <a:pt x="364" y="8"/>
                  </a:lnTo>
                  <a:lnTo>
                    <a:pt x="368" y="10"/>
                  </a:lnTo>
                  <a:lnTo>
                    <a:pt x="380" y="8"/>
                  </a:lnTo>
                  <a:lnTo>
                    <a:pt x="392" y="4"/>
                  </a:lnTo>
                  <a:lnTo>
                    <a:pt x="408" y="2"/>
                  </a:lnTo>
                  <a:lnTo>
                    <a:pt x="420" y="0"/>
                  </a:lnTo>
                  <a:lnTo>
                    <a:pt x="426" y="0"/>
                  </a:lnTo>
                  <a:lnTo>
                    <a:pt x="432" y="2"/>
                  </a:lnTo>
                  <a:lnTo>
                    <a:pt x="438" y="6"/>
                  </a:lnTo>
                  <a:lnTo>
                    <a:pt x="440" y="12"/>
                  </a:lnTo>
                  <a:lnTo>
                    <a:pt x="482" y="12"/>
                  </a:lnTo>
                  <a:lnTo>
                    <a:pt x="486" y="8"/>
                  </a:lnTo>
                  <a:lnTo>
                    <a:pt x="492" y="6"/>
                  </a:lnTo>
                  <a:lnTo>
                    <a:pt x="500" y="6"/>
                  </a:lnTo>
                  <a:lnTo>
                    <a:pt x="520" y="8"/>
                  </a:lnTo>
                  <a:lnTo>
                    <a:pt x="538" y="12"/>
                  </a:lnTo>
                  <a:lnTo>
                    <a:pt x="538" y="16"/>
                  </a:lnTo>
                  <a:lnTo>
                    <a:pt x="492" y="16"/>
                  </a:lnTo>
                  <a:lnTo>
                    <a:pt x="492" y="18"/>
                  </a:lnTo>
                  <a:lnTo>
                    <a:pt x="524" y="18"/>
                  </a:lnTo>
                  <a:lnTo>
                    <a:pt x="524" y="16"/>
                  </a:lnTo>
                  <a:lnTo>
                    <a:pt x="532" y="16"/>
                  </a:lnTo>
                  <a:lnTo>
                    <a:pt x="528" y="20"/>
                  </a:lnTo>
                  <a:lnTo>
                    <a:pt x="524" y="22"/>
                  </a:lnTo>
                  <a:lnTo>
                    <a:pt x="628" y="22"/>
                  </a:lnTo>
                  <a:lnTo>
                    <a:pt x="626" y="26"/>
                  </a:lnTo>
                  <a:lnTo>
                    <a:pt x="624" y="28"/>
                  </a:lnTo>
                  <a:lnTo>
                    <a:pt x="622" y="30"/>
                  </a:lnTo>
                  <a:lnTo>
                    <a:pt x="618" y="30"/>
                  </a:lnTo>
                  <a:lnTo>
                    <a:pt x="602" y="32"/>
                  </a:lnTo>
                  <a:lnTo>
                    <a:pt x="590" y="32"/>
                  </a:lnTo>
                  <a:lnTo>
                    <a:pt x="580" y="34"/>
                  </a:lnTo>
                  <a:lnTo>
                    <a:pt x="570" y="36"/>
                  </a:lnTo>
                  <a:lnTo>
                    <a:pt x="556" y="40"/>
                  </a:lnTo>
                  <a:lnTo>
                    <a:pt x="564" y="40"/>
                  </a:lnTo>
                  <a:lnTo>
                    <a:pt x="554" y="42"/>
                  </a:lnTo>
                  <a:lnTo>
                    <a:pt x="550" y="44"/>
                  </a:lnTo>
                  <a:lnTo>
                    <a:pt x="552" y="46"/>
                  </a:lnTo>
                  <a:lnTo>
                    <a:pt x="534" y="54"/>
                  </a:lnTo>
                  <a:lnTo>
                    <a:pt x="526" y="60"/>
                  </a:lnTo>
                  <a:lnTo>
                    <a:pt x="522" y="68"/>
                  </a:lnTo>
                  <a:lnTo>
                    <a:pt x="532" y="66"/>
                  </a:lnTo>
                  <a:lnTo>
                    <a:pt x="544" y="64"/>
                  </a:lnTo>
                  <a:lnTo>
                    <a:pt x="546" y="68"/>
                  </a:lnTo>
                  <a:lnTo>
                    <a:pt x="546" y="72"/>
                  </a:lnTo>
                  <a:lnTo>
                    <a:pt x="552" y="72"/>
                  </a:lnTo>
                  <a:lnTo>
                    <a:pt x="554" y="74"/>
                  </a:lnTo>
                  <a:lnTo>
                    <a:pt x="558" y="76"/>
                  </a:lnTo>
                  <a:lnTo>
                    <a:pt x="552" y="80"/>
                  </a:lnTo>
                  <a:lnTo>
                    <a:pt x="548" y="80"/>
                  </a:lnTo>
                  <a:lnTo>
                    <a:pt x="532" y="82"/>
                  </a:lnTo>
                  <a:lnTo>
                    <a:pt x="520" y="82"/>
                  </a:lnTo>
                  <a:lnTo>
                    <a:pt x="516" y="84"/>
                  </a:lnTo>
                  <a:lnTo>
                    <a:pt x="514" y="88"/>
                  </a:lnTo>
                  <a:lnTo>
                    <a:pt x="524" y="90"/>
                  </a:lnTo>
                  <a:lnTo>
                    <a:pt x="534" y="90"/>
                  </a:lnTo>
                  <a:lnTo>
                    <a:pt x="536" y="96"/>
                  </a:lnTo>
                  <a:lnTo>
                    <a:pt x="540" y="98"/>
                  </a:lnTo>
                  <a:lnTo>
                    <a:pt x="544" y="100"/>
                  </a:lnTo>
                  <a:lnTo>
                    <a:pt x="550" y="102"/>
                  </a:lnTo>
                  <a:lnTo>
                    <a:pt x="542" y="106"/>
                  </a:lnTo>
                  <a:lnTo>
                    <a:pt x="536" y="108"/>
                  </a:lnTo>
                  <a:lnTo>
                    <a:pt x="532" y="106"/>
                  </a:lnTo>
                  <a:lnTo>
                    <a:pt x="522" y="106"/>
                  </a:lnTo>
                  <a:lnTo>
                    <a:pt x="526" y="108"/>
                  </a:lnTo>
                  <a:lnTo>
                    <a:pt x="530" y="110"/>
                  </a:lnTo>
                  <a:lnTo>
                    <a:pt x="524" y="114"/>
                  </a:lnTo>
                  <a:lnTo>
                    <a:pt x="520" y="116"/>
                  </a:lnTo>
                  <a:lnTo>
                    <a:pt x="504" y="116"/>
                  </a:lnTo>
                  <a:lnTo>
                    <a:pt x="514" y="120"/>
                  </a:lnTo>
                  <a:lnTo>
                    <a:pt x="516" y="124"/>
                  </a:lnTo>
                  <a:lnTo>
                    <a:pt x="520" y="126"/>
                  </a:lnTo>
                  <a:lnTo>
                    <a:pt x="476" y="126"/>
                  </a:lnTo>
                  <a:lnTo>
                    <a:pt x="480" y="128"/>
                  </a:lnTo>
                  <a:lnTo>
                    <a:pt x="484" y="130"/>
                  </a:lnTo>
                  <a:lnTo>
                    <a:pt x="492" y="134"/>
                  </a:lnTo>
                  <a:lnTo>
                    <a:pt x="498" y="138"/>
                  </a:lnTo>
                  <a:lnTo>
                    <a:pt x="500" y="140"/>
                  </a:lnTo>
                  <a:lnTo>
                    <a:pt x="502" y="144"/>
                  </a:lnTo>
                  <a:lnTo>
                    <a:pt x="500" y="148"/>
                  </a:lnTo>
                  <a:lnTo>
                    <a:pt x="498" y="150"/>
                  </a:lnTo>
                  <a:lnTo>
                    <a:pt x="490" y="148"/>
                  </a:lnTo>
                  <a:lnTo>
                    <a:pt x="482" y="144"/>
                  </a:lnTo>
                  <a:lnTo>
                    <a:pt x="474" y="138"/>
                  </a:lnTo>
                  <a:lnTo>
                    <a:pt x="470" y="138"/>
                  </a:lnTo>
                  <a:lnTo>
                    <a:pt x="466" y="138"/>
                  </a:lnTo>
                  <a:lnTo>
                    <a:pt x="472" y="142"/>
                  </a:lnTo>
                  <a:lnTo>
                    <a:pt x="486" y="148"/>
                  </a:lnTo>
                  <a:lnTo>
                    <a:pt x="498" y="154"/>
                  </a:lnTo>
                  <a:lnTo>
                    <a:pt x="500" y="156"/>
                  </a:lnTo>
                  <a:lnTo>
                    <a:pt x="502" y="160"/>
                  </a:lnTo>
                  <a:lnTo>
                    <a:pt x="500" y="168"/>
                  </a:lnTo>
                  <a:lnTo>
                    <a:pt x="498" y="172"/>
                  </a:lnTo>
                  <a:lnTo>
                    <a:pt x="492" y="174"/>
                  </a:lnTo>
                  <a:lnTo>
                    <a:pt x="484" y="176"/>
                  </a:lnTo>
                  <a:lnTo>
                    <a:pt x="476" y="174"/>
                  </a:lnTo>
                  <a:lnTo>
                    <a:pt x="470" y="172"/>
                  </a:lnTo>
                  <a:lnTo>
                    <a:pt x="468" y="168"/>
                  </a:lnTo>
                  <a:lnTo>
                    <a:pt x="466" y="160"/>
                  </a:lnTo>
                  <a:lnTo>
                    <a:pt x="448" y="158"/>
                  </a:lnTo>
                  <a:lnTo>
                    <a:pt x="434" y="154"/>
                  </a:lnTo>
                  <a:lnTo>
                    <a:pt x="444" y="158"/>
                  </a:lnTo>
                  <a:lnTo>
                    <a:pt x="454" y="162"/>
                  </a:lnTo>
                  <a:lnTo>
                    <a:pt x="450" y="166"/>
                  </a:lnTo>
                  <a:lnTo>
                    <a:pt x="444" y="170"/>
                  </a:lnTo>
                  <a:lnTo>
                    <a:pt x="446" y="174"/>
                  </a:lnTo>
                  <a:lnTo>
                    <a:pt x="450" y="178"/>
                  </a:lnTo>
                  <a:lnTo>
                    <a:pt x="462" y="180"/>
                  </a:lnTo>
                  <a:lnTo>
                    <a:pt x="474" y="180"/>
                  </a:lnTo>
                  <a:lnTo>
                    <a:pt x="490" y="180"/>
                  </a:lnTo>
                  <a:lnTo>
                    <a:pt x="488" y="18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16" name="Freeform 158"/>
            <p:cNvSpPr>
              <a:spLocks noChangeArrowheads="1"/>
            </p:cNvSpPr>
            <p:nvPr/>
          </p:nvSpPr>
          <p:spPr bwMode="auto">
            <a:xfrm>
              <a:off x="2818200" y="380976"/>
              <a:ext cx="185651" cy="83628"/>
            </a:xfrm>
            <a:custGeom>
              <a:avLst/>
              <a:gdLst>
                <a:gd name="T0" fmla="*/ 0 w 126"/>
                <a:gd name="T1" fmla="*/ 2147483646 h 54"/>
                <a:gd name="T2" fmla="*/ 2147483646 w 126"/>
                <a:gd name="T3" fmla="*/ 2147483646 h 54"/>
                <a:gd name="T4" fmla="*/ 2147483646 w 126"/>
                <a:gd name="T5" fmla="*/ 2147483646 h 54"/>
                <a:gd name="T6" fmla="*/ 2147483646 w 126"/>
                <a:gd name="T7" fmla="*/ 2147483646 h 54"/>
                <a:gd name="T8" fmla="*/ 2147483646 w 126"/>
                <a:gd name="T9" fmla="*/ 2147483646 h 54"/>
                <a:gd name="T10" fmla="*/ 2147483646 w 126"/>
                <a:gd name="T11" fmla="*/ 2147483646 h 54"/>
                <a:gd name="T12" fmla="*/ 2147483646 w 126"/>
                <a:gd name="T13" fmla="*/ 2147483646 h 54"/>
                <a:gd name="T14" fmla="*/ 2147483646 w 126"/>
                <a:gd name="T15" fmla="*/ 2147483646 h 54"/>
                <a:gd name="T16" fmla="*/ 2147483646 w 126"/>
                <a:gd name="T17" fmla="*/ 2147483646 h 54"/>
                <a:gd name="T18" fmla="*/ 2147483646 w 126"/>
                <a:gd name="T19" fmla="*/ 2147483646 h 54"/>
                <a:gd name="T20" fmla="*/ 2147483646 w 126"/>
                <a:gd name="T21" fmla="*/ 2147483646 h 54"/>
                <a:gd name="T22" fmla="*/ 2147483646 w 126"/>
                <a:gd name="T23" fmla="*/ 2147483646 h 54"/>
                <a:gd name="T24" fmla="*/ 2147483646 w 126"/>
                <a:gd name="T25" fmla="*/ 2147483646 h 54"/>
                <a:gd name="T26" fmla="*/ 2147483646 w 126"/>
                <a:gd name="T27" fmla="*/ 2147483646 h 54"/>
                <a:gd name="T28" fmla="*/ 2147483646 w 126"/>
                <a:gd name="T29" fmla="*/ 2147483646 h 54"/>
                <a:gd name="T30" fmla="*/ 2147483646 w 126"/>
                <a:gd name="T31" fmla="*/ 2147483646 h 54"/>
                <a:gd name="T32" fmla="*/ 2147483646 w 126"/>
                <a:gd name="T33" fmla="*/ 2147483646 h 54"/>
                <a:gd name="T34" fmla="*/ 2147483646 w 126"/>
                <a:gd name="T35" fmla="*/ 2147483646 h 54"/>
                <a:gd name="T36" fmla="*/ 2147483646 w 126"/>
                <a:gd name="T37" fmla="*/ 0 h 54"/>
                <a:gd name="T38" fmla="*/ 2147483646 w 126"/>
                <a:gd name="T39" fmla="*/ 2147483646 h 54"/>
                <a:gd name="T40" fmla="*/ 2147483646 w 126"/>
                <a:gd name="T41" fmla="*/ 2147483646 h 54"/>
                <a:gd name="T42" fmla="*/ 2147483646 w 126"/>
                <a:gd name="T43" fmla="*/ 2147483646 h 54"/>
                <a:gd name="T44" fmla="*/ 2147483646 w 126"/>
                <a:gd name="T45" fmla="*/ 2147483646 h 54"/>
                <a:gd name="T46" fmla="*/ 2147483646 w 126"/>
                <a:gd name="T47" fmla="*/ 2147483646 h 54"/>
                <a:gd name="T48" fmla="*/ 2147483646 w 126"/>
                <a:gd name="T49" fmla="*/ 2147483646 h 54"/>
                <a:gd name="T50" fmla="*/ 2147483646 w 126"/>
                <a:gd name="T51" fmla="*/ 2147483646 h 54"/>
                <a:gd name="T52" fmla="*/ 2147483646 w 126"/>
                <a:gd name="T53" fmla="*/ 2147483646 h 54"/>
                <a:gd name="T54" fmla="*/ 2147483646 w 126"/>
                <a:gd name="T55" fmla="*/ 2147483646 h 54"/>
                <a:gd name="T56" fmla="*/ 2147483646 w 126"/>
                <a:gd name="T57" fmla="*/ 2147483646 h 54"/>
                <a:gd name="T58" fmla="*/ 2147483646 w 126"/>
                <a:gd name="T59" fmla="*/ 2147483646 h 54"/>
                <a:gd name="T60" fmla="*/ 2147483646 w 126"/>
                <a:gd name="T61" fmla="*/ 2147483646 h 54"/>
                <a:gd name="T62" fmla="*/ 2147483646 w 126"/>
                <a:gd name="T63" fmla="*/ 2147483646 h 54"/>
                <a:gd name="T64" fmla="*/ 2147483646 w 126"/>
                <a:gd name="T65" fmla="*/ 2147483646 h 54"/>
                <a:gd name="T66" fmla="*/ 2147483646 w 126"/>
                <a:gd name="T67" fmla="*/ 2147483646 h 54"/>
                <a:gd name="T68" fmla="*/ 2147483646 w 126"/>
                <a:gd name="T69" fmla="*/ 2147483646 h 54"/>
                <a:gd name="T70" fmla="*/ 2147483646 w 126"/>
                <a:gd name="T71" fmla="*/ 2147483646 h 54"/>
                <a:gd name="T72" fmla="*/ 2147483646 w 126"/>
                <a:gd name="T73" fmla="*/ 2147483646 h 54"/>
                <a:gd name="T74" fmla="*/ 2147483646 w 126"/>
                <a:gd name="T75" fmla="*/ 2147483646 h 54"/>
                <a:gd name="T76" fmla="*/ 2147483646 w 126"/>
                <a:gd name="T77" fmla="*/ 2147483646 h 54"/>
                <a:gd name="T78" fmla="*/ 2147483646 w 126"/>
                <a:gd name="T79" fmla="*/ 2147483646 h 54"/>
                <a:gd name="T80" fmla="*/ 2147483646 w 126"/>
                <a:gd name="T81" fmla="*/ 2147483646 h 54"/>
                <a:gd name="T82" fmla="*/ 2147483646 w 126"/>
                <a:gd name="T83" fmla="*/ 2147483646 h 54"/>
                <a:gd name="T84" fmla="*/ 0 w 126"/>
                <a:gd name="T85" fmla="*/ 2147483646 h 54"/>
                <a:gd name="T86" fmla="*/ 2147483646 w 126"/>
                <a:gd name="T87" fmla="*/ 2147483646 h 54"/>
                <a:gd name="T88" fmla="*/ 2147483646 w 126"/>
                <a:gd name="T89" fmla="*/ 2147483646 h 54"/>
                <a:gd name="T90" fmla="*/ 2147483646 w 126"/>
                <a:gd name="T91" fmla="*/ 2147483646 h 54"/>
                <a:gd name="T92" fmla="*/ 0 w 126"/>
                <a:gd name="T93" fmla="*/ 2147483646 h 5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6"/>
                <a:gd name="T142" fmla="*/ 0 h 54"/>
                <a:gd name="T143" fmla="*/ 126 w 126"/>
                <a:gd name="T144" fmla="*/ 54 h 5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6" h="54">
                  <a:moveTo>
                    <a:pt x="0" y="16"/>
                  </a:moveTo>
                  <a:lnTo>
                    <a:pt x="6" y="12"/>
                  </a:lnTo>
                  <a:lnTo>
                    <a:pt x="10" y="8"/>
                  </a:lnTo>
                  <a:lnTo>
                    <a:pt x="12" y="4"/>
                  </a:lnTo>
                  <a:lnTo>
                    <a:pt x="18" y="2"/>
                  </a:lnTo>
                  <a:lnTo>
                    <a:pt x="22" y="2"/>
                  </a:lnTo>
                  <a:lnTo>
                    <a:pt x="26" y="4"/>
                  </a:lnTo>
                  <a:lnTo>
                    <a:pt x="30" y="6"/>
                  </a:lnTo>
                  <a:lnTo>
                    <a:pt x="34" y="8"/>
                  </a:lnTo>
                  <a:lnTo>
                    <a:pt x="32" y="14"/>
                  </a:lnTo>
                  <a:lnTo>
                    <a:pt x="30" y="18"/>
                  </a:lnTo>
                  <a:lnTo>
                    <a:pt x="36" y="18"/>
                  </a:lnTo>
                  <a:lnTo>
                    <a:pt x="40" y="14"/>
                  </a:lnTo>
                  <a:lnTo>
                    <a:pt x="48" y="6"/>
                  </a:lnTo>
                  <a:lnTo>
                    <a:pt x="52" y="12"/>
                  </a:lnTo>
                  <a:lnTo>
                    <a:pt x="64" y="10"/>
                  </a:lnTo>
                  <a:lnTo>
                    <a:pt x="76" y="6"/>
                  </a:lnTo>
                  <a:lnTo>
                    <a:pt x="90" y="2"/>
                  </a:lnTo>
                  <a:lnTo>
                    <a:pt x="96" y="0"/>
                  </a:lnTo>
                  <a:lnTo>
                    <a:pt x="106" y="2"/>
                  </a:lnTo>
                  <a:lnTo>
                    <a:pt x="114" y="8"/>
                  </a:lnTo>
                  <a:lnTo>
                    <a:pt x="126" y="22"/>
                  </a:lnTo>
                  <a:lnTo>
                    <a:pt x="126" y="26"/>
                  </a:lnTo>
                  <a:lnTo>
                    <a:pt x="120" y="28"/>
                  </a:lnTo>
                  <a:lnTo>
                    <a:pt x="112" y="30"/>
                  </a:lnTo>
                  <a:lnTo>
                    <a:pt x="102" y="36"/>
                  </a:lnTo>
                  <a:lnTo>
                    <a:pt x="92" y="44"/>
                  </a:lnTo>
                  <a:lnTo>
                    <a:pt x="86" y="46"/>
                  </a:lnTo>
                  <a:lnTo>
                    <a:pt x="78" y="46"/>
                  </a:lnTo>
                  <a:lnTo>
                    <a:pt x="72" y="46"/>
                  </a:lnTo>
                  <a:lnTo>
                    <a:pt x="66" y="44"/>
                  </a:lnTo>
                  <a:lnTo>
                    <a:pt x="74" y="50"/>
                  </a:lnTo>
                  <a:lnTo>
                    <a:pt x="66" y="52"/>
                  </a:lnTo>
                  <a:lnTo>
                    <a:pt x="62" y="54"/>
                  </a:lnTo>
                  <a:lnTo>
                    <a:pt x="52" y="54"/>
                  </a:lnTo>
                  <a:lnTo>
                    <a:pt x="44" y="54"/>
                  </a:lnTo>
                  <a:lnTo>
                    <a:pt x="26" y="50"/>
                  </a:lnTo>
                  <a:lnTo>
                    <a:pt x="10" y="48"/>
                  </a:lnTo>
                  <a:lnTo>
                    <a:pt x="16" y="44"/>
                  </a:lnTo>
                  <a:lnTo>
                    <a:pt x="24" y="40"/>
                  </a:lnTo>
                  <a:lnTo>
                    <a:pt x="16" y="36"/>
                  </a:lnTo>
                  <a:lnTo>
                    <a:pt x="12" y="34"/>
                  </a:lnTo>
                  <a:lnTo>
                    <a:pt x="0" y="28"/>
                  </a:lnTo>
                  <a:lnTo>
                    <a:pt x="8" y="24"/>
                  </a:lnTo>
                  <a:lnTo>
                    <a:pt x="12" y="22"/>
                  </a:lnTo>
                  <a:lnTo>
                    <a:pt x="6" y="20"/>
                  </a:lnTo>
                  <a:lnTo>
                    <a:pt x="0" y="1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17" name="Freeform 159"/>
            <p:cNvSpPr>
              <a:spLocks noChangeArrowheads="1"/>
            </p:cNvSpPr>
            <p:nvPr/>
          </p:nvSpPr>
          <p:spPr bwMode="auto">
            <a:xfrm>
              <a:off x="3386683" y="66372"/>
              <a:ext cx="208713" cy="79646"/>
            </a:xfrm>
            <a:custGeom>
              <a:avLst/>
              <a:gdLst>
                <a:gd name="T0" fmla="*/ 2147483646 w 143"/>
                <a:gd name="T1" fmla="*/ 2147483646 h 50"/>
                <a:gd name="T2" fmla="*/ 2147483646 w 143"/>
                <a:gd name="T3" fmla="*/ 2147483646 h 50"/>
                <a:gd name="T4" fmla="*/ 2147483646 w 143"/>
                <a:gd name="T5" fmla="*/ 2147483646 h 50"/>
                <a:gd name="T6" fmla="*/ 0 w 143"/>
                <a:gd name="T7" fmla="*/ 2147483646 h 50"/>
                <a:gd name="T8" fmla="*/ 0 w 143"/>
                <a:gd name="T9" fmla="*/ 2147483646 h 50"/>
                <a:gd name="T10" fmla="*/ 2147483646 w 143"/>
                <a:gd name="T11" fmla="*/ 2147483646 h 50"/>
                <a:gd name="T12" fmla="*/ 2147483646 w 143"/>
                <a:gd name="T13" fmla="*/ 2147483646 h 50"/>
                <a:gd name="T14" fmla="*/ 2147483646 w 143"/>
                <a:gd name="T15" fmla="*/ 2147483646 h 50"/>
                <a:gd name="T16" fmla="*/ 2147483646 w 143"/>
                <a:gd name="T17" fmla="*/ 2147483646 h 50"/>
                <a:gd name="T18" fmla="*/ 2147483646 w 143"/>
                <a:gd name="T19" fmla="*/ 2147483646 h 50"/>
                <a:gd name="T20" fmla="*/ 2147483646 w 143"/>
                <a:gd name="T21" fmla="*/ 2147483646 h 50"/>
                <a:gd name="T22" fmla="*/ 2147483646 w 143"/>
                <a:gd name="T23" fmla="*/ 2147483646 h 50"/>
                <a:gd name="T24" fmla="*/ 2147483646 w 143"/>
                <a:gd name="T25" fmla="*/ 0 h 50"/>
                <a:gd name="T26" fmla="*/ 2147483646 w 143"/>
                <a:gd name="T27" fmla="*/ 0 h 50"/>
                <a:gd name="T28" fmla="*/ 2147483646 w 143"/>
                <a:gd name="T29" fmla="*/ 2147483646 h 50"/>
                <a:gd name="T30" fmla="*/ 2147483646 w 143"/>
                <a:gd name="T31" fmla="*/ 2147483646 h 50"/>
                <a:gd name="T32" fmla="*/ 2147483646 w 143"/>
                <a:gd name="T33" fmla="*/ 2147483646 h 50"/>
                <a:gd name="T34" fmla="*/ 2147483646 w 143"/>
                <a:gd name="T35" fmla="*/ 2147483646 h 50"/>
                <a:gd name="T36" fmla="*/ 2147483646 w 143"/>
                <a:gd name="T37" fmla="*/ 2147483646 h 50"/>
                <a:gd name="T38" fmla="*/ 2147483646 w 143"/>
                <a:gd name="T39" fmla="*/ 2147483646 h 50"/>
                <a:gd name="T40" fmla="*/ 2147483646 w 143"/>
                <a:gd name="T41" fmla="*/ 2147483646 h 50"/>
                <a:gd name="T42" fmla="*/ 2147483646 w 143"/>
                <a:gd name="T43" fmla="*/ 2147483646 h 50"/>
                <a:gd name="T44" fmla="*/ 2147483646 w 143"/>
                <a:gd name="T45" fmla="*/ 2147483646 h 50"/>
                <a:gd name="T46" fmla="*/ 2147483646 w 143"/>
                <a:gd name="T47" fmla="*/ 2147483646 h 50"/>
                <a:gd name="T48" fmla="*/ 2147483646 w 143"/>
                <a:gd name="T49" fmla="*/ 2147483646 h 50"/>
                <a:gd name="T50" fmla="*/ 2147483646 w 143"/>
                <a:gd name="T51" fmla="*/ 2147483646 h 50"/>
                <a:gd name="T52" fmla="*/ 2147483646 w 143"/>
                <a:gd name="T53" fmla="*/ 2147483646 h 50"/>
                <a:gd name="T54" fmla="*/ 2147483646 w 143"/>
                <a:gd name="T55" fmla="*/ 2147483646 h 50"/>
                <a:gd name="T56" fmla="*/ 2147483646 w 143"/>
                <a:gd name="T57" fmla="*/ 2147483646 h 50"/>
                <a:gd name="T58" fmla="*/ 2147483646 w 143"/>
                <a:gd name="T59" fmla="*/ 2147483646 h 50"/>
                <a:gd name="T60" fmla="*/ 2147483646 w 143"/>
                <a:gd name="T61" fmla="*/ 2147483646 h 50"/>
                <a:gd name="T62" fmla="*/ 2147483646 w 143"/>
                <a:gd name="T63" fmla="*/ 2147483646 h 50"/>
                <a:gd name="T64" fmla="*/ 2147483646 w 143"/>
                <a:gd name="T65" fmla="*/ 2147483646 h 50"/>
                <a:gd name="T66" fmla="*/ 2147483646 w 143"/>
                <a:gd name="T67" fmla="*/ 2147483646 h 50"/>
                <a:gd name="T68" fmla="*/ 2147483646 w 143"/>
                <a:gd name="T69" fmla="*/ 2147483646 h 50"/>
                <a:gd name="T70" fmla="*/ 2147483646 w 143"/>
                <a:gd name="T71" fmla="*/ 2147483646 h 50"/>
                <a:gd name="T72" fmla="*/ 2147483646 w 143"/>
                <a:gd name="T73" fmla="*/ 2147483646 h 50"/>
                <a:gd name="T74" fmla="*/ 2147483646 w 143"/>
                <a:gd name="T75" fmla="*/ 2147483646 h 50"/>
                <a:gd name="T76" fmla="*/ 2147483646 w 143"/>
                <a:gd name="T77" fmla="*/ 2147483646 h 50"/>
                <a:gd name="T78" fmla="*/ 2147483646 w 143"/>
                <a:gd name="T79" fmla="*/ 2147483646 h 50"/>
                <a:gd name="T80" fmla="*/ 2147483646 w 143"/>
                <a:gd name="T81" fmla="*/ 2147483646 h 50"/>
                <a:gd name="T82" fmla="*/ 2147483646 w 143"/>
                <a:gd name="T83" fmla="*/ 2147483646 h 50"/>
                <a:gd name="T84" fmla="*/ 2147483646 w 143"/>
                <a:gd name="T85" fmla="*/ 2147483646 h 50"/>
                <a:gd name="T86" fmla="*/ 2147483646 w 143"/>
                <a:gd name="T87" fmla="*/ 2147483646 h 50"/>
                <a:gd name="T88" fmla="*/ 2147483646 w 143"/>
                <a:gd name="T89" fmla="*/ 2147483646 h 50"/>
                <a:gd name="T90" fmla="*/ 2147483646 w 143"/>
                <a:gd name="T91" fmla="*/ 2147483646 h 5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43"/>
                <a:gd name="T139" fmla="*/ 0 h 50"/>
                <a:gd name="T140" fmla="*/ 143 w 143"/>
                <a:gd name="T141" fmla="*/ 50 h 5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43" h="50">
                  <a:moveTo>
                    <a:pt x="8" y="20"/>
                  </a:moveTo>
                  <a:lnTo>
                    <a:pt x="6" y="20"/>
                  </a:lnTo>
                  <a:lnTo>
                    <a:pt x="2" y="16"/>
                  </a:lnTo>
                  <a:lnTo>
                    <a:pt x="0" y="8"/>
                  </a:lnTo>
                  <a:lnTo>
                    <a:pt x="0" y="2"/>
                  </a:lnTo>
                  <a:lnTo>
                    <a:pt x="4" y="2"/>
                  </a:lnTo>
                  <a:lnTo>
                    <a:pt x="12" y="2"/>
                  </a:lnTo>
                  <a:lnTo>
                    <a:pt x="26" y="2"/>
                  </a:lnTo>
                  <a:lnTo>
                    <a:pt x="36" y="4"/>
                  </a:lnTo>
                  <a:lnTo>
                    <a:pt x="54" y="10"/>
                  </a:lnTo>
                  <a:lnTo>
                    <a:pt x="50" y="4"/>
                  </a:lnTo>
                  <a:lnTo>
                    <a:pt x="54" y="2"/>
                  </a:lnTo>
                  <a:lnTo>
                    <a:pt x="60" y="0"/>
                  </a:lnTo>
                  <a:lnTo>
                    <a:pt x="62" y="0"/>
                  </a:lnTo>
                  <a:lnTo>
                    <a:pt x="66" y="2"/>
                  </a:lnTo>
                  <a:lnTo>
                    <a:pt x="70" y="2"/>
                  </a:lnTo>
                  <a:lnTo>
                    <a:pt x="74" y="2"/>
                  </a:lnTo>
                  <a:lnTo>
                    <a:pt x="78" y="10"/>
                  </a:lnTo>
                  <a:lnTo>
                    <a:pt x="82" y="12"/>
                  </a:lnTo>
                  <a:lnTo>
                    <a:pt x="93" y="12"/>
                  </a:lnTo>
                  <a:lnTo>
                    <a:pt x="119" y="20"/>
                  </a:lnTo>
                  <a:lnTo>
                    <a:pt x="133" y="26"/>
                  </a:lnTo>
                  <a:lnTo>
                    <a:pt x="143" y="30"/>
                  </a:lnTo>
                  <a:lnTo>
                    <a:pt x="135" y="36"/>
                  </a:lnTo>
                  <a:lnTo>
                    <a:pt x="127" y="38"/>
                  </a:lnTo>
                  <a:lnTo>
                    <a:pt x="119" y="38"/>
                  </a:lnTo>
                  <a:lnTo>
                    <a:pt x="115" y="34"/>
                  </a:lnTo>
                  <a:lnTo>
                    <a:pt x="107" y="28"/>
                  </a:lnTo>
                  <a:lnTo>
                    <a:pt x="97" y="20"/>
                  </a:lnTo>
                  <a:lnTo>
                    <a:pt x="93" y="18"/>
                  </a:lnTo>
                  <a:lnTo>
                    <a:pt x="89" y="16"/>
                  </a:lnTo>
                  <a:lnTo>
                    <a:pt x="82" y="18"/>
                  </a:lnTo>
                  <a:lnTo>
                    <a:pt x="80" y="22"/>
                  </a:lnTo>
                  <a:lnTo>
                    <a:pt x="80" y="34"/>
                  </a:lnTo>
                  <a:lnTo>
                    <a:pt x="76" y="34"/>
                  </a:lnTo>
                  <a:lnTo>
                    <a:pt x="74" y="36"/>
                  </a:lnTo>
                  <a:lnTo>
                    <a:pt x="70" y="42"/>
                  </a:lnTo>
                  <a:lnTo>
                    <a:pt x="68" y="48"/>
                  </a:lnTo>
                  <a:lnTo>
                    <a:pt x="66" y="50"/>
                  </a:lnTo>
                  <a:lnTo>
                    <a:pt x="62" y="50"/>
                  </a:lnTo>
                  <a:lnTo>
                    <a:pt x="56" y="48"/>
                  </a:lnTo>
                  <a:lnTo>
                    <a:pt x="48" y="46"/>
                  </a:lnTo>
                  <a:lnTo>
                    <a:pt x="34" y="34"/>
                  </a:lnTo>
                  <a:lnTo>
                    <a:pt x="24" y="26"/>
                  </a:lnTo>
                  <a:lnTo>
                    <a:pt x="16" y="22"/>
                  </a:lnTo>
                  <a:lnTo>
                    <a:pt x="8" y="2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18" name="Freeform 160"/>
            <p:cNvSpPr>
              <a:spLocks noChangeArrowheads="1"/>
            </p:cNvSpPr>
            <p:nvPr/>
          </p:nvSpPr>
          <p:spPr bwMode="auto">
            <a:xfrm>
              <a:off x="3497381" y="54425"/>
              <a:ext cx="123382" cy="27876"/>
            </a:xfrm>
            <a:custGeom>
              <a:avLst/>
              <a:gdLst>
                <a:gd name="T0" fmla="*/ 2147483646 w 85"/>
                <a:gd name="T1" fmla="*/ 2147483646 h 18"/>
                <a:gd name="T2" fmla="*/ 2147483646 w 85"/>
                <a:gd name="T3" fmla="*/ 2147483646 h 18"/>
                <a:gd name="T4" fmla="*/ 2147483646 w 85"/>
                <a:gd name="T5" fmla="*/ 2147483646 h 18"/>
                <a:gd name="T6" fmla="*/ 2147483646 w 85"/>
                <a:gd name="T7" fmla="*/ 2147483646 h 18"/>
                <a:gd name="T8" fmla="*/ 0 w 85"/>
                <a:gd name="T9" fmla="*/ 2147483646 h 18"/>
                <a:gd name="T10" fmla="*/ 2147483646 w 85"/>
                <a:gd name="T11" fmla="*/ 2147483646 h 18"/>
                <a:gd name="T12" fmla="*/ 2147483646 w 85"/>
                <a:gd name="T13" fmla="*/ 2147483646 h 18"/>
                <a:gd name="T14" fmla="*/ 2147483646 w 85"/>
                <a:gd name="T15" fmla="*/ 0 h 18"/>
                <a:gd name="T16" fmla="*/ 2147483646 w 85"/>
                <a:gd name="T17" fmla="*/ 2147483646 h 18"/>
                <a:gd name="T18" fmla="*/ 2147483646 w 85"/>
                <a:gd name="T19" fmla="*/ 2147483646 h 18"/>
                <a:gd name="T20" fmla="*/ 2147483646 w 85"/>
                <a:gd name="T21" fmla="*/ 2147483646 h 18"/>
                <a:gd name="T22" fmla="*/ 2147483646 w 85"/>
                <a:gd name="T23" fmla="*/ 2147483646 h 18"/>
                <a:gd name="T24" fmla="*/ 2147483646 w 85"/>
                <a:gd name="T25" fmla="*/ 2147483646 h 18"/>
                <a:gd name="T26" fmla="*/ 2147483646 w 85"/>
                <a:gd name="T27" fmla="*/ 2147483646 h 18"/>
                <a:gd name="T28" fmla="*/ 2147483646 w 85"/>
                <a:gd name="T29" fmla="*/ 2147483646 h 18"/>
                <a:gd name="T30" fmla="*/ 2147483646 w 85"/>
                <a:gd name="T31" fmla="*/ 2147483646 h 18"/>
                <a:gd name="T32" fmla="*/ 2147483646 w 85"/>
                <a:gd name="T33" fmla="*/ 2147483646 h 18"/>
                <a:gd name="T34" fmla="*/ 2147483646 w 85"/>
                <a:gd name="T35" fmla="*/ 2147483646 h 18"/>
                <a:gd name="T36" fmla="*/ 2147483646 w 85"/>
                <a:gd name="T37" fmla="*/ 2147483646 h 1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85"/>
                <a:gd name="T58" fmla="*/ 0 h 18"/>
                <a:gd name="T59" fmla="*/ 85 w 85"/>
                <a:gd name="T60" fmla="*/ 18 h 1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85" h="18">
                  <a:moveTo>
                    <a:pt x="31" y="18"/>
                  </a:moveTo>
                  <a:lnTo>
                    <a:pt x="23" y="16"/>
                  </a:lnTo>
                  <a:lnTo>
                    <a:pt x="15" y="14"/>
                  </a:lnTo>
                  <a:lnTo>
                    <a:pt x="6" y="10"/>
                  </a:lnTo>
                  <a:lnTo>
                    <a:pt x="0" y="6"/>
                  </a:lnTo>
                  <a:lnTo>
                    <a:pt x="6" y="4"/>
                  </a:lnTo>
                  <a:lnTo>
                    <a:pt x="13" y="2"/>
                  </a:lnTo>
                  <a:lnTo>
                    <a:pt x="21" y="0"/>
                  </a:lnTo>
                  <a:lnTo>
                    <a:pt x="27" y="2"/>
                  </a:lnTo>
                  <a:lnTo>
                    <a:pt x="41" y="4"/>
                  </a:lnTo>
                  <a:lnTo>
                    <a:pt x="55" y="4"/>
                  </a:lnTo>
                  <a:lnTo>
                    <a:pt x="71" y="6"/>
                  </a:lnTo>
                  <a:lnTo>
                    <a:pt x="85" y="8"/>
                  </a:lnTo>
                  <a:lnTo>
                    <a:pt x="79" y="12"/>
                  </a:lnTo>
                  <a:lnTo>
                    <a:pt x="73" y="14"/>
                  </a:lnTo>
                  <a:lnTo>
                    <a:pt x="67" y="18"/>
                  </a:lnTo>
                  <a:lnTo>
                    <a:pt x="63" y="18"/>
                  </a:lnTo>
                  <a:lnTo>
                    <a:pt x="47" y="18"/>
                  </a:lnTo>
                  <a:lnTo>
                    <a:pt x="31" y="1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19" name="Freeform 161"/>
            <p:cNvSpPr>
              <a:spLocks noChangeArrowheads="1"/>
            </p:cNvSpPr>
            <p:nvPr/>
          </p:nvSpPr>
          <p:spPr bwMode="auto">
            <a:xfrm>
              <a:off x="3553884" y="991599"/>
              <a:ext cx="79565" cy="59734"/>
            </a:xfrm>
            <a:custGeom>
              <a:avLst/>
              <a:gdLst>
                <a:gd name="T0" fmla="*/ 2147483646 w 54"/>
                <a:gd name="T1" fmla="*/ 2147483646 h 38"/>
                <a:gd name="T2" fmla="*/ 2147483646 w 54"/>
                <a:gd name="T3" fmla="*/ 2147483646 h 38"/>
                <a:gd name="T4" fmla="*/ 2147483646 w 54"/>
                <a:gd name="T5" fmla="*/ 2147483646 h 38"/>
                <a:gd name="T6" fmla="*/ 2147483646 w 54"/>
                <a:gd name="T7" fmla="*/ 2147483646 h 38"/>
                <a:gd name="T8" fmla="*/ 2147483646 w 54"/>
                <a:gd name="T9" fmla="*/ 2147483646 h 38"/>
                <a:gd name="T10" fmla="*/ 2147483646 w 54"/>
                <a:gd name="T11" fmla="*/ 2147483646 h 38"/>
                <a:gd name="T12" fmla="*/ 2147483646 w 54"/>
                <a:gd name="T13" fmla="*/ 2147483646 h 38"/>
                <a:gd name="T14" fmla="*/ 2147483646 w 54"/>
                <a:gd name="T15" fmla="*/ 2147483646 h 38"/>
                <a:gd name="T16" fmla="*/ 2147483646 w 54"/>
                <a:gd name="T17" fmla="*/ 2147483646 h 38"/>
                <a:gd name="T18" fmla="*/ 2147483646 w 54"/>
                <a:gd name="T19" fmla="*/ 2147483646 h 38"/>
                <a:gd name="T20" fmla="*/ 2147483646 w 54"/>
                <a:gd name="T21" fmla="*/ 2147483646 h 38"/>
                <a:gd name="T22" fmla="*/ 0 w 54"/>
                <a:gd name="T23" fmla="*/ 2147483646 h 38"/>
                <a:gd name="T24" fmla="*/ 0 w 54"/>
                <a:gd name="T25" fmla="*/ 2147483646 h 38"/>
                <a:gd name="T26" fmla="*/ 2147483646 w 54"/>
                <a:gd name="T27" fmla="*/ 2147483646 h 38"/>
                <a:gd name="T28" fmla="*/ 2147483646 w 54"/>
                <a:gd name="T29" fmla="*/ 0 h 38"/>
                <a:gd name="T30" fmla="*/ 2147483646 w 54"/>
                <a:gd name="T31" fmla="*/ 0 h 38"/>
                <a:gd name="T32" fmla="*/ 2147483646 w 54"/>
                <a:gd name="T33" fmla="*/ 0 h 38"/>
                <a:gd name="T34" fmla="*/ 2147483646 w 54"/>
                <a:gd name="T35" fmla="*/ 2147483646 h 38"/>
                <a:gd name="T36" fmla="*/ 2147483646 w 54"/>
                <a:gd name="T37" fmla="*/ 2147483646 h 3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38"/>
                <a:gd name="T59" fmla="*/ 54 w 54"/>
                <a:gd name="T60" fmla="*/ 38 h 3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38">
                  <a:moveTo>
                    <a:pt x="46" y="6"/>
                  </a:moveTo>
                  <a:lnTo>
                    <a:pt x="48" y="16"/>
                  </a:lnTo>
                  <a:lnTo>
                    <a:pt x="54" y="22"/>
                  </a:lnTo>
                  <a:lnTo>
                    <a:pt x="52" y="28"/>
                  </a:lnTo>
                  <a:lnTo>
                    <a:pt x="44" y="30"/>
                  </a:lnTo>
                  <a:lnTo>
                    <a:pt x="40" y="38"/>
                  </a:lnTo>
                  <a:lnTo>
                    <a:pt x="30" y="32"/>
                  </a:lnTo>
                  <a:lnTo>
                    <a:pt x="28" y="30"/>
                  </a:lnTo>
                  <a:lnTo>
                    <a:pt x="16" y="26"/>
                  </a:lnTo>
                  <a:lnTo>
                    <a:pt x="10" y="20"/>
                  </a:lnTo>
                  <a:lnTo>
                    <a:pt x="6" y="14"/>
                  </a:lnTo>
                  <a:lnTo>
                    <a:pt x="0" y="6"/>
                  </a:lnTo>
                  <a:lnTo>
                    <a:pt x="0" y="2"/>
                  </a:lnTo>
                  <a:lnTo>
                    <a:pt x="6" y="2"/>
                  </a:lnTo>
                  <a:lnTo>
                    <a:pt x="12" y="0"/>
                  </a:lnTo>
                  <a:lnTo>
                    <a:pt x="20" y="0"/>
                  </a:lnTo>
                  <a:lnTo>
                    <a:pt x="36" y="0"/>
                  </a:lnTo>
                  <a:lnTo>
                    <a:pt x="40" y="6"/>
                  </a:lnTo>
                  <a:lnTo>
                    <a:pt x="46" y="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20" name="Freeform 162"/>
            <p:cNvSpPr>
              <a:spLocks noChangeArrowheads="1"/>
            </p:cNvSpPr>
            <p:nvPr/>
          </p:nvSpPr>
          <p:spPr bwMode="auto">
            <a:xfrm>
              <a:off x="3530821" y="951776"/>
              <a:ext cx="93402" cy="84956"/>
            </a:xfrm>
            <a:custGeom>
              <a:avLst/>
              <a:gdLst>
                <a:gd name="T0" fmla="*/ 2147483646 w 64"/>
                <a:gd name="T1" fmla="*/ 0 h 52"/>
                <a:gd name="T2" fmla="*/ 2147483646 w 64"/>
                <a:gd name="T3" fmla="*/ 2147483646 h 52"/>
                <a:gd name="T4" fmla="*/ 2147483646 w 64"/>
                <a:gd name="T5" fmla="*/ 2147483646 h 52"/>
                <a:gd name="T6" fmla="*/ 2147483646 w 64"/>
                <a:gd name="T7" fmla="*/ 2147483646 h 52"/>
                <a:gd name="T8" fmla="*/ 2147483646 w 64"/>
                <a:gd name="T9" fmla="*/ 2147483646 h 52"/>
                <a:gd name="T10" fmla="*/ 2147483646 w 64"/>
                <a:gd name="T11" fmla="*/ 2147483646 h 52"/>
                <a:gd name="T12" fmla="*/ 2147483646 w 64"/>
                <a:gd name="T13" fmla="*/ 2147483646 h 52"/>
                <a:gd name="T14" fmla="*/ 2147483646 w 64"/>
                <a:gd name="T15" fmla="*/ 2147483646 h 52"/>
                <a:gd name="T16" fmla="*/ 2147483646 w 64"/>
                <a:gd name="T17" fmla="*/ 2147483646 h 52"/>
                <a:gd name="T18" fmla="*/ 2147483646 w 64"/>
                <a:gd name="T19" fmla="*/ 2147483646 h 52"/>
                <a:gd name="T20" fmla="*/ 2147483646 w 64"/>
                <a:gd name="T21" fmla="*/ 2147483646 h 52"/>
                <a:gd name="T22" fmla="*/ 2147483646 w 64"/>
                <a:gd name="T23" fmla="*/ 2147483646 h 52"/>
                <a:gd name="T24" fmla="*/ 2147483646 w 64"/>
                <a:gd name="T25" fmla="*/ 2147483646 h 52"/>
                <a:gd name="T26" fmla="*/ 2147483646 w 64"/>
                <a:gd name="T27" fmla="*/ 2147483646 h 52"/>
                <a:gd name="T28" fmla="*/ 2147483646 w 64"/>
                <a:gd name="T29" fmla="*/ 2147483646 h 52"/>
                <a:gd name="T30" fmla="*/ 2147483646 w 64"/>
                <a:gd name="T31" fmla="*/ 2147483646 h 52"/>
                <a:gd name="T32" fmla="*/ 2147483646 w 64"/>
                <a:gd name="T33" fmla="*/ 2147483646 h 52"/>
                <a:gd name="T34" fmla="*/ 2147483646 w 64"/>
                <a:gd name="T35" fmla="*/ 2147483646 h 52"/>
                <a:gd name="T36" fmla="*/ 2147483646 w 64"/>
                <a:gd name="T37" fmla="*/ 2147483646 h 52"/>
                <a:gd name="T38" fmla="*/ 0 w 64"/>
                <a:gd name="T39" fmla="*/ 2147483646 h 52"/>
                <a:gd name="T40" fmla="*/ 2147483646 w 64"/>
                <a:gd name="T41" fmla="*/ 2147483646 h 52"/>
                <a:gd name="T42" fmla="*/ 2147483646 w 64"/>
                <a:gd name="T43" fmla="*/ 2147483646 h 52"/>
                <a:gd name="T44" fmla="*/ 2147483646 w 64"/>
                <a:gd name="T45" fmla="*/ 2147483646 h 52"/>
                <a:gd name="T46" fmla="*/ 2147483646 w 64"/>
                <a:gd name="T47" fmla="*/ 0 h 5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4"/>
                <a:gd name="T73" fmla="*/ 0 h 52"/>
                <a:gd name="T74" fmla="*/ 64 w 64"/>
                <a:gd name="T75" fmla="*/ 52 h 5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4" h="52">
                  <a:moveTo>
                    <a:pt x="28" y="0"/>
                  </a:moveTo>
                  <a:lnTo>
                    <a:pt x="38" y="10"/>
                  </a:lnTo>
                  <a:lnTo>
                    <a:pt x="44" y="12"/>
                  </a:lnTo>
                  <a:lnTo>
                    <a:pt x="48" y="12"/>
                  </a:lnTo>
                  <a:lnTo>
                    <a:pt x="58" y="10"/>
                  </a:lnTo>
                  <a:lnTo>
                    <a:pt x="64" y="24"/>
                  </a:lnTo>
                  <a:lnTo>
                    <a:pt x="62" y="30"/>
                  </a:lnTo>
                  <a:lnTo>
                    <a:pt x="56" y="30"/>
                  </a:lnTo>
                  <a:lnTo>
                    <a:pt x="52" y="24"/>
                  </a:lnTo>
                  <a:lnTo>
                    <a:pt x="36" y="24"/>
                  </a:lnTo>
                  <a:lnTo>
                    <a:pt x="28" y="24"/>
                  </a:lnTo>
                  <a:lnTo>
                    <a:pt x="22" y="26"/>
                  </a:lnTo>
                  <a:lnTo>
                    <a:pt x="16" y="26"/>
                  </a:lnTo>
                  <a:lnTo>
                    <a:pt x="16" y="30"/>
                  </a:lnTo>
                  <a:lnTo>
                    <a:pt x="22" y="38"/>
                  </a:lnTo>
                  <a:lnTo>
                    <a:pt x="26" y="44"/>
                  </a:lnTo>
                  <a:lnTo>
                    <a:pt x="32" y="50"/>
                  </a:lnTo>
                  <a:lnTo>
                    <a:pt x="18" y="52"/>
                  </a:lnTo>
                  <a:lnTo>
                    <a:pt x="8" y="36"/>
                  </a:lnTo>
                  <a:lnTo>
                    <a:pt x="0" y="18"/>
                  </a:lnTo>
                  <a:lnTo>
                    <a:pt x="8" y="18"/>
                  </a:lnTo>
                  <a:lnTo>
                    <a:pt x="12" y="10"/>
                  </a:lnTo>
                  <a:lnTo>
                    <a:pt x="14" y="4"/>
                  </a:lnTo>
                  <a:lnTo>
                    <a:pt x="28" y="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21" name="Freeform 163"/>
            <p:cNvSpPr>
              <a:spLocks noChangeArrowheads="1"/>
            </p:cNvSpPr>
            <p:nvPr/>
          </p:nvSpPr>
          <p:spPr bwMode="auto">
            <a:xfrm>
              <a:off x="3582711" y="314603"/>
              <a:ext cx="214479" cy="266815"/>
            </a:xfrm>
            <a:custGeom>
              <a:avLst/>
              <a:gdLst>
                <a:gd name="T0" fmla="*/ 2147483646 w 146"/>
                <a:gd name="T1" fmla="*/ 2147483646 h 168"/>
                <a:gd name="T2" fmla="*/ 2147483646 w 146"/>
                <a:gd name="T3" fmla="*/ 2147483646 h 168"/>
                <a:gd name="T4" fmla="*/ 2147483646 w 146"/>
                <a:gd name="T5" fmla="*/ 2147483646 h 168"/>
                <a:gd name="T6" fmla="*/ 2147483646 w 146"/>
                <a:gd name="T7" fmla="*/ 2147483646 h 168"/>
                <a:gd name="T8" fmla="*/ 2147483646 w 146"/>
                <a:gd name="T9" fmla="*/ 2147483646 h 168"/>
                <a:gd name="T10" fmla="*/ 2147483646 w 146"/>
                <a:gd name="T11" fmla="*/ 2147483646 h 168"/>
                <a:gd name="T12" fmla="*/ 2147483646 w 146"/>
                <a:gd name="T13" fmla="*/ 2147483646 h 168"/>
                <a:gd name="T14" fmla="*/ 2147483646 w 146"/>
                <a:gd name="T15" fmla="*/ 2147483646 h 168"/>
                <a:gd name="T16" fmla="*/ 2147483646 w 146"/>
                <a:gd name="T17" fmla="*/ 2147483646 h 168"/>
                <a:gd name="T18" fmla="*/ 2147483646 w 146"/>
                <a:gd name="T19" fmla="*/ 2147483646 h 168"/>
                <a:gd name="T20" fmla="*/ 2147483646 w 146"/>
                <a:gd name="T21" fmla="*/ 2147483646 h 168"/>
                <a:gd name="T22" fmla="*/ 2147483646 w 146"/>
                <a:gd name="T23" fmla="*/ 2147483646 h 168"/>
                <a:gd name="T24" fmla="*/ 2147483646 w 146"/>
                <a:gd name="T25" fmla="*/ 2147483646 h 168"/>
                <a:gd name="T26" fmla="*/ 2147483646 w 146"/>
                <a:gd name="T27" fmla="*/ 2147483646 h 168"/>
                <a:gd name="T28" fmla="*/ 2147483646 w 146"/>
                <a:gd name="T29" fmla="*/ 2147483646 h 168"/>
                <a:gd name="T30" fmla="*/ 2147483646 w 146"/>
                <a:gd name="T31" fmla="*/ 2147483646 h 168"/>
                <a:gd name="T32" fmla="*/ 2147483646 w 146"/>
                <a:gd name="T33" fmla="*/ 2147483646 h 168"/>
                <a:gd name="T34" fmla="*/ 2147483646 w 146"/>
                <a:gd name="T35" fmla="*/ 2147483646 h 168"/>
                <a:gd name="T36" fmla="*/ 2147483646 w 146"/>
                <a:gd name="T37" fmla="*/ 2147483646 h 168"/>
                <a:gd name="T38" fmla="*/ 2147483646 w 146"/>
                <a:gd name="T39" fmla="*/ 2147483646 h 168"/>
                <a:gd name="T40" fmla="*/ 2147483646 w 146"/>
                <a:gd name="T41" fmla="*/ 2147483646 h 168"/>
                <a:gd name="T42" fmla="*/ 2147483646 w 146"/>
                <a:gd name="T43" fmla="*/ 2147483646 h 168"/>
                <a:gd name="T44" fmla="*/ 2147483646 w 146"/>
                <a:gd name="T45" fmla="*/ 2147483646 h 168"/>
                <a:gd name="T46" fmla="*/ 2147483646 w 146"/>
                <a:gd name="T47" fmla="*/ 2147483646 h 168"/>
                <a:gd name="T48" fmla="*/ 2147483646 w 146"/>
                <a:gd name="T49" fmla="*/ 2147483646 h 168"/>
                <a:gd name="T50" fmla="*/ 2147483646 w 146"/>
                <a:gd name="T51" fmla="*/ 2147483646 h 168"/>
                <a:gd name="T52" fmla="*/ 2147483646 w 146"/>
                <a:gd name="T53" fmla="*/ 2147483646 h 168"/>
                <a:gd name="T54" fmla="*/ 2147483646 w 146"/>
                <a:gd name="T55" fmla="*/ 2147483646 h 168"/>
                <a:gd name="T56" fmla="*/ 2147483646 w 146"/>
                <a:gd name="T57" fmla="*/ 2147483646 h 168"/>
                <a:gd name="T58" fmla="*/ 2147483646 w 146"/>
                <a:gd name="T59" fmla="*/ 2147483646 h 168"/>
                <a:gd name="T60" fmla="*/ 2147483646 w 146"/>
                <a:gd name="T61" fmla="*/ 2147483646 h 168"/>
                <a:gd name="T62" fmla="*/ 2147483646 w 146"/>
                <a:gd name="T63" fmla="*/ 2147483646 h 168"/>
                <a:gd name="T64" fmla="*/ 2147483646 w 146"/>
                <a:gd name="T65" fmla="*/ 2147483646 h 168"/>
                <a:gd name="T66" fmla="*/ 2147483646 w 146"/>
                <a:gd name="T67" fmla="*/ 2147483646 h 168"/>
                <a:gd name="T68" fmla="*/ 2147483646 w 146"/>
                <a:gd name="T69" fmla="*/ 2147483646 h 168"/>
                <a:gd name="T70" fmla="*/ 2147483646 w 146"/>
                <a:gd name="T71" fmla="*/ 2147483646 h 168"/>
                <a:gd name="T72" fmla="*/ 2147483646 w 146"/>
                <a:gd name="T73" fmla="*/ 2147483646 h 168"/>
                <a:gd name="T74" fmla="*/ 2147483646 w 146"/>
                <a:gd name="T75" fmla="*/ 2147483646 h 168"/>
                <a:gd name="T76" fmla="*/ 2147483646 w 146"/>
                <a:gd name="T77" fmla="*/ 2147483646 h 168"/>
                <a:gd name="T78" fmla="*/ 2147483646 w 146"/>
                <a:gd name="T79" fmla="*/ 2147483646 h 168"/>
                <a:gd name="T80" fmla="*/ 2147483646 w 146"/>
                <a:gd name="T81" fmla="*/ 2147483646 h 168"/>
                <a:gd name="T82" fmla="*/ 2147483646 w 146"/>
                <a:gd name="T83" fmla="*/ 0 h 168"/>
                <a:gd name="T84" fmla="*/ 2147483646 w 146"/>
                <a:gd name="T85" fmla="*/ 2147483646 h 168"/>
                <a:gd name="T86" fmla="*/ 2147483646 w 146"/>
                <a:gd name="T87" fmla="*/ 2147483646 h 168"/>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46"/>
                <a:gd name="T133" fmla="*/ 0 h 168"/>
                <a:gd name="T134" fmla="*/ 146 w 146"/>
                <a:gd name="T135" fmla="*/ 168 h 168"/>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46" h="168">
                  <a:moveTo>
                    <a:pt x="98" y="16"/>
                  </a:moveTo>
                  <a:lnTo>
                    <a:pt x="92" y="20"/>
                  </a:lnTo>
                  <a:lnTo>
                    <a:pt x="90" y="24"/>
                  </a:lnTo>
                  <a:lnTo>
                    <a:pt x="90" y="26"/>
                  </a:lnTo>
                  <a:lnTo>
                    <a:pt x="90" y="30"/>
                  </a:lnTo>
                  <a:lnTo>
                    <a:pt x="92" y="32"/>
                  </a:lnTo>
                  <a:lnTo>
                    <a:pt x="100" y="34"/>
                  </a:lnTo>
                  <a:lnTo>
                    <a:pt x="108" y="36"/>
                  </a:lnTo>
                  <a:lnTo>
                    <a:pt x="110" y="38"/>
                  </a:lnTo>
                  <a:lnTo>
                    <a:pt x="110" y="40"/>
                  </a:lnTo>
                  <a:lnTo>
                    <a:pt x="110" y="44"/>
                  </a:lnTo>
                  <a:lnTo>
                    <a:pt x="108" y="48"/>
                  </a:lnTo>
                  <a:lnTo>
                    <a:pt x="104" y="50"/>
                  </a:lnTo>
                  <a:lnTo>
                    <a:pt x="104" y="54"/>
                  </a:lnTo>
                  <a:lnTo>
                    <a:pt x="106" y="56"/>
                  </a:lnTo>
                  <a:lnTo>
                    <a:pt x="108" y="54"/>
                  </a:lnTo>
                  <a:lnTo>
                    <a:pt x="114" y="54"/>
                  </a:lnTo>
                  <a:lnTo>
                    <a:pt x="114" y="64"/>
                  </a:lnTo>
                  <a:lnTo>
                    <a:pt x="118" y="76"/>
                  </a:lnTo>
                  <a:lnTo>
                    <a:pt x="120" y="82"/>
                  </a:lnTo>
                  <a:lnTo>
                    <a:pt x="122" y="86"/>
                  </a:lnTo>
                  <a:lnTo>
                    <a:pt x="126" y="88"/>
                  </a:lnTo>
                  <a:lnTo>
                    <a:pt x="126" y="92"/>
                  </a:lnTo>
                  <a:lnTo>
                    <a:pt x="128" y="98"/>
                  </a:lnTo>
                  <a:lnTo>
                    <a:pt x="130" y="102"/>
                  </a:lnTo>
                  <a:lnTo>
                    <a:pt x="130" y="108"/>
                  </a:lnTo>
                  <a:lnTo>
                    <a:pt x="140" y="112"/>
                  </a:lnTo>
                  <a:lnTo>
                    <a:pt x="146" y="118"/>
                  </a:lnTo>
                  <a:lnTo>
                    <a:pt x="146" y="130"/>
                  </a:lnTo>
                  <a:lnTo>
                    <a:pt x="136" y="132"/>
                  </a:lnTo>
                  <a:lnTo>
                    <a:pt x="128" y="138"/>
                  </a:lnTo>
                  <a:lnTo>
                    <a:pt x="122" y="144"/>
                  </a:lnTo>
                  <a:lnTo>
                    <a:pt x="118" y="150"/>
                  </a:lnTo>
                  <a:lnTo>
                    <a:pt x="112" y="154"/>
                  </a:lnTo>
                  <a:lnTo>
                    <a:pt x="106" y="158"/>
                  </a:lnTo>
                  <a:lnTo>
                    <a:pt x="96" y="158"/>
                  </a:lnTo>
                  <a:lnTo>
                    <a:pt x="90" y="160"/>
                  </a:lnTo>
                  <a:lnTo>
                    <a:pt x="88" y="162"/>
                  </a:lnTo>
                  <a:lnTo>
                    <a:pt x="86" y="162"/>
                  </a:lnTo>
                  <a:lnTo>
                    <a:pt x="78" y="162"/>
                  </a:lnTo>
                  <a:lnTo>
                    <a:pt x="70" y="164"/>
                  </a:lnTo>
                  <a:lnTo>
                    <a:pt x="64" y="164"/>
                  </a:lnTo>
                  <a:lnTo>
                    <a:pt x="50" y="168"/>
                  </a:lnTo>
                  <a:lnTo>
                    <a:pt x="44" y="166"/>
                  </a:lnTo>
                  <a:lnTo>
                    <a:pt x="40" y="162"/>
                  </a:lnTo>
                  <a:lnTo>
                    <a:pt x="36" y="160"/>
                  </a:lnTo>
                  <a:lnTo>
                    <a:pt x="34" y="158"/>
                  </a:lnTo>
                  <a:lnTo>
                    <a:pt x="32" y="156"/>
                  </a:lnTo>
                  <a:lnTo>
                    <a:pt x="28" y="152"/>
                  </a:lnTo>
                  <a:lnTo>
                    <a:pt x="24" y="138"/>
                  </a:lnTo>
                  <a:lnTo>
                    <a:pt x="20" y="118"/>
                  </a:lnTo>
                  <a:lnTo>
                    <a:pt x="22" y="108"/>
                  </a:lnTo>
                  <a:lnTo>
                    <a:pt x="26" y="104"/>
                  </a:lnTo>
                  <a:lnTo>
                    <a:pt x="34" y="100"/>
                  </a:lnTo>
                  <a:lnTo>
                    <a:pt x="40" y="94"/>
                  </a:lnTo>
                  <a:lnTo>
                    <a:pt x="50" y="90"/>
                  </a:lnTo>
                  <a:lnTo>
                    <a:pt x="58" y="86"/>
                  </a:lnTo>
                  <a:lnTo>
                    <a:pt x="62" y="80"/>
                  </a:lnTo>
                  <a:lnTo>
                    <a:pt x="64" y="74"/>
                  </a:lnTo>
                  <a:lnTo>
                    <a:pt x="54" y="74"/>
                  </a:lnTo>
                  <a:lnTo>
                    <a:pt x="44" y="74"/>
                  </a:lnTo>
                  <a:lnTo>
                    <a:pt x="40" y="62"/>
                  </a:lnTo>
                  <a:lnTo>
                    <a:pt x="38" y="54"/>
                  </a:lnTo>
                  <a:lnTo>
                    <a:pt x="36" y="46"/>
                  </a:lnTo>
                  <a:lnTo>
                    <a:pt x="32" y="34"/>
                  </a:lnTo>
                  <a:lnTo>
                    <a:pt x="26" y="28"/>
                  </a:lnTo>
                  <a:lnTo>
                    <a:pt x="16" y="26"/>
                  </a:lnTo>
                  <a:lnTo>
                    <a:pt x="8" y="22"/>
                  </a:lnTo>
                  <a:lnTo>
                    <a:pt x="0" y="18"/>
                  </a:lnTo>
                  <a:lnTo>
                    <a:pt x="4" y="16"/>
                  </a:lnTo>
                  <a:lnTo>
                    <a:pt x="6" y="16"/>
                  </a:lnTo>
                  <a:lnTo>
                    <a:pt x="8" y="16"/>
                  </a:lnTo>
                  <a:lnTo>
                    <a:pt x="16" y="18"/>
                  </a:lnTo>
                  <a:lnTo>
                    <a:pt x="26" y="20"/>
                  </a:lnTo>
                  <a:lnTo>
                    <a:pt x="36" y="24"/>
                  </a:lnTo>
                  <a:lnTo>
                    <a:pt x="46" y="26"/>
                  </a:lnTo>
                  <a:lnTo>
                    <a:pt x="52" y="26"/>
                  </a:lnTo>
                  <a:lnTo>
                    <a:pt x="56" y="22"/>
                  </a:lnTo>
                  <a:lnTo>
                    <a:pt x="58" y="18"/>
                  </a:lnTo>
                  <a:lnTo>
                    <a:pt x="60" y="14"/>
                  </a:lnTo>
                  <a:lnTo>
                    <a:pt x="60" y="8"/>
                  </a:lnTo>
                  <a:lnTo>
                    <a:pt x="62" y="4"/>
                  </a:lnTo>
                  <a:lnTo>
                    <a:pt x="64" y="2"/>
                  </a:lnTo>
                  <a:lnTo>
                    <a:pt x="70" y="0"/>
                  </a:lnTo>
                  <a:lnTo>
                    <a:pt x="82" y="2"/>
                  </a:lnTo>
                  <a:lnTo>
                    <a:pt x="90" y="6"/>
                  </a:lnTo>
                  <a:lnTo>
                    <a:pt x="96" y="10"/>
                  </a:lnTo>
                  <a:lnTo>
                    <a:pt x="104" y="14"/>
                  </a:lnTo>
                  <a:lnTo>
                    <a:pt x="98" y="1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22" name="Freeform 164"/>
            <p:cNvSpPr>
              <a:spLocks noChangeArrowheads="1"/>
            </p:cNvSpPr>
            <p:nvPr/>
          </p:nvSpPr>
          <p:spPr bwMode="auto">
            <a:xfrm>
              <a:off x="3744146" y="1265052"/>
              <a:ext cx="62268" cy="13274"/>
            </a:xfrm>
            <a:custGeom>
              <a:avLst/>
              <a:gdLst>
                <a:gd name="T0" fmla="*/ 2147483646 w 42"/>
                <a:gd name="T1" fmla="*/ 2147483646 h 8"/>
                <a:gd name="T2" fmla="*/ 2147483646 w 42"/>
                <a:gd name="T3" fmla="*/ 2147483646 h 8"/>
                <a:gd name="T4" fmla="*/ 0 w 42"/>
                <a:gd name="T5" fmla="*/ 0 h 8"/>
                <a:gd name="T6" fmla="*/ 2147483646 w 42"/>
                <a:gd name="T7" fmla="*/ 2147483646 h 8"/>
                <a:gd name="T8" fmla="*/ 2147483646 w 42"/>
                <a:gd name="T9" fmla="*/ 2147483646 h 8"/>
                <a:gd name="T10" fmla="*/ 2147483646 w 42"/>
                <a:gd name="T11" fmla="*/ 2147483646 h 8"/>
                <a:gd name="T12" fmla="*/ 2147483646 w 42"/>
                <a:gd name="T13" fmla="*/ 2147483646 h 8"/>
                <a:gd name="T14" fmla="*/ 2147483646 w 42"/>
                <a:gd name="T15" fmla="*/ 2147483646 h 8"/>
                <a:gd name="T16" fmla="*/ 2147483646 w 42"/>
                <a:gd name="T17" fmla="*/ 2147483646 h 8"/>
                <a:gd name="T18" fmla="*/ 2147483646 w 42"/>
                <a:gd name="T19" fmla="*/ 0 h 8"/>
                <a:gd name="T20" fmla="*/ 2147483646 w 42"/>
                <a:gd name="T21" fmla="*/ 2147483646 h 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2"/>
                <a:gd name="T34" fmla="*/ 0 h 8"/>
                <a:gd name="T35" fmla="*/ 42 w 42"/>
                <a:gd name="T36" fmla="*/ 8 h 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2" h="8">
                  <a:moveTo>
                    <a:pt x="20" y="2"/>
                  </a:moveTo>
                  <a:lnTo>
                    <a:pt x="8" y="2"/>
                  </a:lnTo>
                  <a:lnTo>
                    <a:pt x="0" y="0"/>
                  </a:lnTo>
                  <a:lnTo>
                    <a:pt x="4" y="2"/>
                  </a:lnTo>
                  <a:lnTo>
                    <a:pt x="8" y="6"/>
                  </a:lnTo>
                  <a:lnTo>
                    <a:pt x="22" y="8"/>
                  </a:lnTo>
                  <a:lnTo>
                    <a:pt x="34" y="8"/>
                  </a:lnTo>
                  <a:lnTo>
                    <a:pt x="42" y="6"/>
                  </a:lnTo>
                  <a:lnTo>
                    <a:pt x="36" y="2"/>
                  </a:lnTo>
                  <a:lnTo>
                    <a:pt x="32" y="0"/>
                  </a:lnTo>
                  <a:lnTo>
                    <a:pt x="20" y="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23" name="Freeform 165"/>
            <p:cNvSpPr>
              <a:spLocks noChangeArrowheads="1"/>
            </p:cNvSpPr>
            <p:nvPr/>
          </p:nvSpPr>
          <p:spPr bwMode="auto">
            <a:xfrm>
              <a:off x="3273678" y="1136291"/>
              <a:ext cx="24215" cy="18584"/>
            </a:xfrm>
            <a:custGeom>
              <a:avLst/>
              <a:gdLst>
                <a:gd name="T0" fmla="*/ 2147483646 w 16"/>
                <a:gd name="T1" fmla="*/ 2147483646 h 10"/>
                <a:gd name="T2" fmla="*/ 2147483646 w 16"/>
                <a:gd name="T3" fmla="*/ 0 h 10"/>
                <a:gd name="T4" fmla="*/ 2147483646 w 16"/>
                <a:gd name="T5" fmla="*/ 0 h 10"/>
                <a:gd name="T6" fmla="*/ 2147483646 w 16"/>
                <a:gd name="T7" fmla="*/ 0 h 10"/>
                <a:gd name="T8" fmla="*/ 2147483646 w 16"/>
                <a:gd name="T9" fmla="*/ 2147483646 h 10"/>
                <a:gd name="T10" fmla="*/ 0 w 16"/>
                <a:gd name="T11" fmla="*/ 2147483646 h 10"/>
                <a:gd name="T12" fmla="*/ 2147483646 w 16"/>
                <a:gd name="T13" fmla="*/ 2147483646 h 10"/>
                <a:gd name="T14" fmla="*/ 2147483646 w 16"/>
                <a:gd name="T15" fmla="*/ 2147483646 h 10"/>
                <a:gd name="T16" fmla="*/ 2147483646 w 16"/>
                <a:gd name="T17" fmla="*/ 2147483646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
                <a:gd name="T28" fmla="*/ 0 h 10"/>
                <a:gd name="T29" fmla="*/ 16 w 16"/>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 h="10">
                  <a:moveTo>
                    <a:pt x="16" y="6"/>
                  </a:moveTo>
                  <a:lnTo>
                    <a:pt x="12" y="0"/>
                  </a:lnTo>
                  <a:lnTo>
                    <a:pt x="6" y="0"/>
                  </a:lnTo>
                  <a:lnTo>
                    <a:pt x="4" y="0"/>
                  </a:lnTo>
                  <a:lnTo>
                    <a:pt x="2" y="2"/>
                  </a:lnTo>
                  <a:lnTo>
                    <a:pt x="0" y="10"/>
                  </a:lnTo>
                  <a:lnTo>
                    <a:pt x="16" y="10"/>
                  </a:lnTo>
                  <a:lnTo>
                    <a:pt x="14" y="4"/>
                  </a:lnTo>
                  <a:lnTo>
                    <a:pt x="16" y="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24" name="Freeform 166"/>
            <p:cNvSpPr>
              <a:spLocks noChangeArrowheads="1"/>
            </p:cNvSpPr>
            <p:nvPr/>
          </p:nvSpPr>
          <p:spPr bwMode="auto">
            <a:xfrm>
              <a:off x="3096099" y="601331"/>
              <a:ext cx="160283" cy="244249"/>
            </a:xfrm>
            <a:custGeom>
              <a:avLst/>
              <a:gdLst>
                <a:gd name="T0" fmla="*/ 2147483646 w 110"/>
                <a:gd name="T1" fmla="*/ 2147483646 h 154"/>
                <a:gd name="T2" fmla="*/ 2147483646 w 110"/>
                <a:gd name="T3" fmla="*/ 2147483646 h 154"/>
                <a:gd name="T4" fmla="*/ 2147483646 w 110"/>
                <a:gd name="T5" fmla="*/ 2147483646 h 154"/>
                <a:gd name="T6" fmla="*/ 2147483646 w 110"/>
                <a:gd name="T7" fmla="*/ 2147483646 h 154"/>
                <a:gd name="T8" fmla="*/ 2147483646 w 110"/>
                <a:gd name="T9" fmla="*/ 2147483646 h 154"/>
                <a:gd name="T10" fmla="*/ 2147483646 w 110"/>
                <a:gd name="T11" fmla="*/ 2147483646 h 154"/>
                <a:gd name="T12" fmla="*/ 2147483646 w 110"/>
                <a:gd name="T13" fmla="*/ 2147483646 h 154"/>
                <a:gd name="T14" fmla="*/ 2147483646 w 110"/>
                <a:gd name="T15" fmla="*/ 2147483646 h 154"/>
                <a:gd name="T16" fmla="*/ 2147483646 w 110"/>
                <a:gd name="T17" fmla="*/ 2147483646 h 154"/>
                <a:gd name="T18" fmla="*/ 2147483646 w 110"/>
                <a:gd name="T19" fmla="*/ 2147483646 h 154"/>
                <a:gd name="T20" fmla="*/ 2147483646 w 110"/>
                <a:gd name="T21" fmla="*/ 2147483646 h 154"/>
                <a:gd name="T22" fmla="*/ 2147483646 w 110"/>
                <a:gd name="T23" fmla="*/ 2147483646 h 154"/>
                <a:gd name="T24" fmla="*/ 2147483646 w 110"/>
                <a:gd name="T25" fmla="*/ 2147483646 h 154"/>
                <a:gd name="T26" fmla="*/ 2147483646 w 110"/>
                <a:gd name="T27" fmla="*/ 2147483646 h 154"/>
                <a:gd name="T28" fmla="*/ 2147483646 w 110"/>
                <a:gd name="T29" fmla="*/ 2147483646 h 154"/>
                <a:gd name="T30" fmla="*/ 2147483646 w 110"/>
                <a:gd name="T31" fmla="*/ 2147483646 h 154"/>
                <a:gd name="T32" fmla="*/ 2147483646 w 110"/>
                <a:gd name="T33" fmla="*/ 2147483646 h 154"/>
                <a:gd name="T34" fmla="*/ 2147483646 w 110"/>
                <a:gd name="T35" fmla="*/ 2147483646 h 154"/>
                <a:gd name="T36" fmla="*/ 2147483646 w 110"/>
                <a:gd name="T37" fmla="*/ 2147483646 h 154"/>
                <a:gd name="T38" fmla="*/ 2147483646 w 110"/>
                <a:gd name="T39" fmla="*/ 2147483646 h 154"/>
                <a:gd name="T40" fmla="*/ 2147483646 w 110"/>
                <a:gd name="T41" fmla="*/ 2147483646 h 154"/>
                <a:gd name="T42" fmla="*/ 2147483646 w 110"/>
                <a:gd name="T43" fmla="*/ 2147483646 h 154"/>
                <a:gd name="T44" fmla="*/ 2147483646 w 110"/>
                <a:gd name="T45" fmla="*/ 2147483646 h 154"/>
                <a:gd name="T46" fmla="*/ 2147483646 w 110"/>
                <a:gd name="T47" fmla="*/ 2147483646 h 154"/>
                <a:gd name="T48" fmla="*/ 2147483646 w 110"/>
                <a:gd name="T49" fmla="*/ 2147483646 h 154"/>
                <a:gd name="T50" fmla="*/ 2147483646 w 110"/>
                <a:gd name="T51" fmla="*/ 2147483646 h 154"/>
                <a:gd name="T52" fmla="*/ 2147483646 w 110"/>
                <a:gd name="T53" fmla="*/ 2147483646 h 154"/>
                <a:gd name="T54" fmla="*/ 2147483646 w 110"/>
                <a:gd name="T55" fmla="*/ 2147483646 h 154"/>
                <a:gd name="T56" fmla="*/ 2147483646 w 110"/>
                <a:gd name="T57" fmla="*/ 2147483646 h 154"/>
                <a:gd name="T58" fmla="*/ 2147483646 w 110"/>
                <a:gd name="T59" fmla="*/ 2147483646 h 154"/>
                <a:gd name="T60" fmla="*/ 0 w 110"/>
                <a:gd name="T61" fmla="*/ 2147483646 h 154"/>
                <a:gd name="T62" fmla="*/ 2147483646 w 110"/>
                <a:gd name="T63" fmla="*/ 2147483646 h 154"/>
                <a:gd name="T64" fmla="*/ 2147483646 w 110"/>
                <a:gd name="T65" fmla="*/ 0 h 154"/>
                <a:gd name="T66" fmla="*/ 2147483646 w 110"/>
                <a:gd name="T67" fmla="*/ 2147483646 h 154"/>
                <a:gd name="T68" fmla="*/ 2147483646 w 110"/>
                <a:gd name="T69" fmla="*/ 2147483646 h 154"/>
                <a:gd name="T70" fmla="*/ 2147483646 w 110"/>
                <a:gd name="T71" fmla="*/ 2147483646 h 154"/>
                <a:gd name="T72" fmla="*/ 2147483646 w 110"/>
                <a:gd name="T73" fmla="*/ 2147483646 h 154"/>
                <a:gd name="T74" fmla="*/ 2147483646 w 110"/>
                <a:gd name="T75" fmla="*/ 2147483646 h 154"/>
                <a:gd name="T76" fmla="*/ 2147483646 w 110"/>
                <a:gd name="T77" fmla="*/ 2147483646 h 154"/>
                <a:gd name="T78" fmla="*/ 2147483646 w 110"/>
                <a:gd name="T79" fmla="*/ 2147483646 h 154"/>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10"/>
                <a:gd name="T121" fmla="*/ 0 h 154"/>
                <a:gd name="T122" fmla="*/ 110 w 110"/>
                <a:gd name="T123" fmla="*/ 154 h 154"/>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10" h="154">
                  <a:moveTo>
                    <a:pt x="76" y="82"/>
                  </a:moveTo>
                  <a:lnTo>
                    <a:pt x="82" y="86"/>
                  </a:lnTo>
                  <a:lnTo>
                    <a:pt x="88" y="90"/>
                  </a:lnTo>
                  <a:lnTo>
                    <a:pt x="90" y="94"/>
                  </a:lnTo>
                  <a:lnTo>
                    <a:pt x="90" y="100"/>
                  </a:lnTo>
                  <a:lnTo>
                    <a:pt x="90" y="104"/>
                  </a:lnTo>
                  <a:lnTo>
                    <a:pt x="90" y="108"/>
                  </a:lnTo>
                  <a:lnTo>
                    <a:pt x="94" y="106"/>
                  </a:lnTo>
                  <a:lnTo>
                    <a:pt x="104" y="104"/>
                  </a:lnTo>
                  <a:lnTo>
                    <a:pt x="108" y="110"/>
                  </a:lnTo>
                  <a:lnTo>
                    <a:pt x="110" y="114"/>
                  </a:lnTo>
                  <a:lnTo>
                    <a:pt x="108" y="118"/>
                  </a:lnTo>
                  <a:lnTo>
                    <a:pt x="104" y="122"/>
                  </a:lnTo>
                  <a:lnTo>
                    <a:pt x="94" y="128"/>
                  </a:lnTo>
                  <a:lnTo>
                    <a:pt x="94" y="130"/>
                  </a:lnTo>
                  <a:lnTo>
                    <a:pt x="98" y="132"/>
                  </a:lnTo>
                  <a:lnTo>
                    <a:pt x="104" y="134"/>
                  </a:lnTo>
                  <a:lnTo>
                    <a:pt x="102" y="138"/>
                  </a:lnTo>
                  <a:lnTo>
                    <a:pt x="98" y="142"/>
                  </a:lnTo>
                  <a:lnTo>
                    <a:pt x="92" y="144"/>
                  </a:lnTo>
                  <a:lnTo>
                    <a:pt x="82" y="144"/>
                  </a:lnTo>
                  <a:lnTo>
                    <a:pt x="66" y="144"/>
                  </a:lnTo>
                  <a:lnTo>
                    <a:pt x="50" y="144"/>
                  </a:lnTo>
                  <a:lnTo>
                    <a:pt x="40" y="144"/>
                  </a:lnTo>
                  <a:lnTo>
                    <a:pt x="40" y="148"/>
                  </a:lnTo>
                  <a:lnTo>
                    <a:pt x="40" y="152"/>
                  </a:lnTo>
                  <a:lnTo>
                    <a:pt x="34" y="152"/>
                  </a:lnTo>
                  <a:lnTo>
                    <a:pt x="26" y="154"/>
                  </a:lnTo>
                  <a:lnTo>
                    <a:pt x="18" y="154"/>
                  </a:lnTo>
                  <a:lnTo>
                    <a:pt x="12" y="154"/>
                  </a:lnTo>
                  <a:lnTo>
                    <a:pt x="14" y="148"/>
                  </a:lnTo>
                  <a:lnTo>
                    <a:pt x="18" y="144"/>
                  </a:lnTo>
                  <a:lnTo>
                    <a:pt x="24" y="142"/>
                  </a:lnTo>
                  <a:lnTo>
                    <a:pt x="30" y="140"/>
                  </a:lnTo>
                  <a:lnTo>
                    <a:pt x="42" y="136"/>
                  </a:lnTo>
                  <a:lnTo>
                    <a:pt x="46" y="132"/>
                  </a:lnTo>
                  <a:lnTo>
                    <a:pt x="50" y="128"/>
                  </a:lnTo>
                  <a:lnTo>
                    <a:pt x="32" y="126"/>
                  </a:lnTo>
                  <a:lnTo>
                    <a:pt x="24" y="124"/>
                  </a:lnTo>
                  <a:lnTo>
                    <a:pt x="18" y="122"/>
                  </a:lnTo>
                  <a:lnTo>
                    <a:pt x="26" y="114"/>
                  </a:lnTo>
                  <a:lnTo>
                    <a:pt x="36" y="108"/>
                  </a:lnTo>
                  <a:lnTo>
                    <a:pt x="36" y="104"/>
                  </a:lnTo>
                  <a:lnTo>
                    <a:pt x="36" y="100"/>
                  </a:lnTo>
                  <a:lnTo>
                    <a:pt x="38" y="98"/>
                  </a:lnTo>
                  <a:lnTo>
                    <a:pt x="40" y="94"/>
                  </a:lnTo>
                  <a:lnTo>
                    <a:pt x="48" y="90"/>
                  </a:lnTo>
                  <a:lnTo>
                    <a:pt x="42" y="84"/>
                  </a:lnTo>
                  <a:lnTo>
                    <a:pt x="40" y="80"/>
                  </a:lnTo>
                  <a:lnTo>
                    <a:pt x="40" y="76"/>
                  </a:lnTo>
                  <a:lnTo>
                    <a:pt x="40" y="70"/>
                  </a:lnTo>
                  <a:lnTo>
                    <a:pt x="42" y="68"/>
                  </a:lnTo>
                  <a:lnTo>
                    <a:pt x="40" y="62"/>
                  </a:lnTo>
                  <a:lnTo>
                    <a:pt x="38" y="58"/>
                  </a:lnTo>
                  <a:lnTo>
                    <a:pt x="14" y="58"/>
                  </a:lnTo>
                  <a:lnTo>
                    <a:pt x="12" y="56"/>
                  </a:lnTo>
                  <a:lnTo>
                    <a:pt x="12" y="50"/>
                  </a:lnTo>
                  <a:lnTo>
                    <a:pt x="10" y="48"/>
                  </a:lnTo>
                  <a:lnTo>
                    <a:pt x="6" y="46"/>
                  </a:lnTo>
                  <a:lnTo>
                    <a:pt x="12" y="36"/>
                  </a:lnTo>
                  <a:lnTo>
                    <a:pt x="6" y="32"/>
                  </a:lnTo>
                  <a:lnTo>
                    <a:pt x="0" y="28"/>
                  </a:lnTo>
                  <a:lnTo>
                    <a:pt x="10" y="20"/>
                  </a:lnTo>
                  <a:lnTo>
                    <a:pt x="22" y="10"/>
                  </a:lnTo>
                  <a:lnTo>
                    <a:pt x="38" y="4"/>
                  </a:lnTo>
                  <a:lnTo>
                    <a:pt x="50" y="0"/>
                  </a:lnTo>
                  <a:lnTo>
                    <a:pt x="48" y="8"/>
                  </a:lnTo>
                  <a:lnTo>
                    <a:pt x="46" y="12"/>
                  </a:lnTo>
                  <a:lnTo>
                    <a:pt x="42" y="16"/>
                  </a:lnTo>
                  <a:lnTo>
                    <a:pt x="38" y="20"/>
                  </a:lnTo>
                  <a:lnTo>
                    <a:pt x="46" y="22"/>
                  </a:lnTo>
                  <a:lnTo>
                    <a:pt x="54" y="22"/>
                  </a:lnTo>
                  <a:lnTo>
                    <a:pt x="60" y="24"/>
                  </a:lnTo>
                  <a:lnTo>
                    <a:pt x="66" y="26"/>
                  </a:lnTo>
                  <a:lnTo>
                    <a:pt x="58" y="36"/>
                  </a:lnTo>
                  <a:lnTo>
                    <a:pt x="54" y="40"/>
                  </a:lnTo>
                  <a:lnTo>
                    <a:pt x="54" y="46"/>
                  </a:lnTo>
                  <a:lnTo>
                    <a:pt x="56" y="56"/>
                  </a:lnTo>
                  <a:lnTo>
                    <a:pt x="62" y="64"/>
                  </a:lnTo>
                  <a:lnTo>
                    <a:pt x="74" y="82"/>
                  </a:lnTo>
                  <a:lnTo>
                    <a:pt x="76" y="8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25" name="Freeform 167"/>
            <p:cNvSpPr>
              <a:spLocks noChangeArrowheads="1"/>
            </p:cNvSpPr>
            <p:nvPr/>
          </p:nvSpPr>
          <p:spPr bwMode="auto">
            <a:xfrm>
              <a:off x="3025760" y="707526"/>
              <a:ext cx="88790" cy="99558"/>
            </a:xfrm>
            <a:custGeom>
              <a:avLst/>
              <a:gdLst>
                <a:gd name="T0" fmla="*/ 2147483646 w 60"/>
                <a:gd name="T1" fmla="*/ 2147483646 h 64"/>
                <a:gd name="T2" fmla="*/ 2147483646 w 60"/>
                <a:gd name="T3" fmla="*/ 2147483646 h 64"/>
                <a:gd name="T4" fmla="*/ 2147483646 w 60"/>
                <a:gd name="T5" fmla="*/ 2147483646 h 64"/>
                <a:gd name="T6" fmla="*/ 2147483646 w 60"/>
                <a:gd name="T7" fmla="*/ 0 h 64"/>
                <a:gd name="T8" fmla="*/ 2147483646 w 60"/>
                <a:gd name="T9" fmla="*/ 0 h 64"/>
                <a:gd name="T10" fmla="*/ 2147483646 w 60"/>
                <a:gd name="T11" fmla="*/ 0 h 64"/>
                <a:gd name="T12" fmla="*/ 2147483646 w 60"/>
                <a:gd name="T13" fmla="*/ 2147483646 h 64"/>
                <a:gd name="T14" fmla="*/ 2147483646 w 60"/>
                <a:gd name="T15" fmla="*/ 2147483646 h 64"/>
                <a:gd name="T16" fmla="*/ 2147483646 w 60"/>
                <a:gd name="T17" fmla="*/ 2147483646 h 64"/>
                <a:gd name="T18" fmla="*/ 2147483646 w 60"/>
                <a:gd name="T19" fmla="*/ 2147483646 h 64"/>
                <a:gd name="T20" fmla="*/ 2147483646 w 60"/>
                <a:gd name="T21" fmla="*/ 2147483646 h 64"/>
                <a:gd name="T22" fmla="*/ 2147483646 w 60"/>
                <a:gd name="T23" fmla="*/ 2147483646 h 64"/>
                <a:gd name="T24" fmla="*/ 2147483646 w 60"/>
                <a:gd name="T25" fmla="*/ 2147483646 h 64"/>
                <a:gd name="T26" fmla="*/ 2147483646 w 60"/>
                <a:gd name="T27" fmla="*/ 2147483646 h 64"/>
                <a:gd name="T28" fmla="*/ 2147483646 w 60"/>
                <a:gd name="T29" fmla="*/ 2147483646 h 64"/>
                <a:gd name="T30" fmla="*/ 2147483646 w 60"/>
                <a:gd name="T31" fmla="*/ 2147483646 h 64"/>
                <a:gd name="T32" fmla="*/ 2147483646 w 60"/>
                <a:gd name="T33" fmla="*/ 2147483646 h 64"/>
                <a:gd name="T34" fmla="*/ 2147483646 w 60"/>
                <a:gd name="T35" fmla="*/ 2147483646 h 64"/>
                <a:gd name="T36" fmla="*/ 2147483646 w 60"/>
                <a:gd name="T37" fmla="*/ 2147483646 h 64"/>
                <a:gd name="T38" fmla="*/ 2147483646 w 60"/>
                <a:gd name="T39" fmla="*/ 2147483646 h 64"/>
                <a:gd name="T40" fmla="*/ 2147483646 w 60"/>
                <a:gd name="T41" fmla="*/ 2147483646 h 64"/>
                <a:gd name="T42" fmla="*/ 2147483646 w 60"/>
                <a:gd name="T43" fmla="*/ 2147483646 h 64"/>
                <a:gd name="T44" fmla="*/ 2147483646 w 60"/>
                <a:gd name="T45" fmla="*/ 2147483646 h 64"/>
                <a:gd name="T46" fmla="*/ 2147483646 w 60"/>
                <a:gd name="T47" fmla="*/ 2147483646 h 64"/>
                <a:gd name="T48" fmla="*/ 0 w 60"/>
                <a:gd name="T49" fmla="*/ 2147483646 h 64"/>
                <a:gd name="T50" fmla="*/ 2147483646 w 60"/>
                <a:gd name="T51" fmla="*/ 2147483646 h 64"/>
                <a:gd name="T52" fmla="*/ 2147483646 w 60"/>
                <a:gd name="T53" fmla="*/ 2147483646 h 64"/>
                <a:gd name="T54" fmla="*/ 2147483646 w 60"/>
                <a:gd name="T55" fmla="*/ 2147483646 h 64"/>
                <a:gd name="T56" fmla="*/ 2147483646 w 60"/>
                <a:gd name="T57" fmla="*/ 2147483646 h 64"/>
                <a:gd name="T58" fmla="*/ 2147483646 w 60"/>
                <a:gd name="T59" fmla="*/ 2147483646 h 64"/>
                <a:gd name="T60" fmla="*/ 2147483646 w 60"/>
                <a:gd name="T61" fmla="*/ 2147483646 h 64"/>
                <a:gd name="T62" fmla="*/ 2147483646 w 60"/>
                <a:gd name="T63" fmla="*/ 2147483646 h 64"/>
                <a:gd name="T64" fmla="*/ 2147483646 w 60"/>
                <a:gd name="T65" fmla="*/ 2147483646 h 64"/>
                <a:gd name="T66" fmla="*/ 2147483646 w 60"/>
                <a:gd name="T67" fmla="*/ 2147483646 h 64"/>
                <a:gd name="T68" fmla="*/ 2147483646 w 60"/>
                <a:gd name="T69" fmla="*/ 2147483646 h 64"/>
                <a:gd name="T70" fmla="*/ 2147483646 w 60"/>
                <a:gd name="T71" fmla="*/ 2147483646 h 6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0"/>
                <a:gd name="T109" fmla="*/ 0 h 64"/>
                <a:gd name="T110" fmla="*/ 60 w 60"/>
                <a:gd name="T111" fmla="*/ 64 h 6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0" h="64">
                  <a:moveTo>
                    <a:pt x="32" y="20"/>
                  </a:moveTo>
                  <a:lnTo>
                    <a:pt x="32" y="4"/>
                  </a:lnTo>
                  <a:lnTo>
                    <a:pt x="32" y="2"/>
                  </a:lnTo>
                  <a:lnTo>
                    <a:pt x="34" y="0"/>
                  </a:lnTo>
                  <a:lnTo>
                    <a:pt x="44" y="0"/>
                  </a:lnTo>
                  <a:lnTo>
                    <a:pt x="56" y="0"/>
                  </a:lnTo>
                  <a:lnTo>
                    <a:pt x="60" y="2"/>
                  </a:lnTo>
                  <a:lnTo>
                    <a:pt x="60" y="6"/>
                  </a:lnTo>
                  <a:lnTo>
                    <a:pt x="58" y="14"/>
                  </a:lnTo>
                  <a:lnTo>
                    <a:pt x="54" y="18"/>
                  </a:lnTo>
                  <a:lnTo>
                    <a:pt x="50" y="20"/>
                  </a:lnTo>
                  <a:lnTo>
                    <a:pt x="48" y="24"/>
                  </a:lnTo>
                  <a:lnTo>
                    <a:pt x="50" y="26"/>
                  </a:lnTo>
                  <a:lnTo>
                    <a:pt x="52" y="30"/>
                  </a:lnTo>
                  <a:lnTo>
                    <a:pt x="54" y="32"/>
                  </a:lnTo>
                  <a:lnTo>
                    <a:pt x="56" y="36"/>
                  </a:lnTo>
                  <a:lnTo>
                    <a:pt x="54" y="42"/>
                  </a:lnTo>
                  <a:lnTo>
                    <a:pt x="50" y="46"/>
                  </a:lnTo>
                  <a:lnTo>
                    <a:pt x="38" y="54"/>
                  </a:lnTo>
                  <a:lnTo>
                    <a:pt x="24" y="62"/>
                  </a:lnTo>
                  <a:lnTo>
                    <a:pt x="16" y="64"/>
                  </a:lnTo>
                  <a:lnTo>
                    <a:pt x="10" y="64"/>
                  </a:lnTo>
                  <a:lnTo>
                    <a:pt x="6" y="64"/>
                  </a:lnTo>
                  <a:lnTo>
                    <a:pt x="4" y="62"/>
                  </a:lnTo>
                  <a:lnTo>
                    <a:pt x="0" y="56"/>
                  </a:lnTo>
                  <a:lnTo>
                    <a:pt x="2" y="52"/>
                  </a:lnTo>
                  <a:lnTo>
                    <a:pt x="6" y="48"/>
                  </a:lnTo>
                  <a:lnTo>
                    <a:pt x="14" y="40"/>
                  </a:lnTo>
                  <a:lnTo>
                    <a:pt x="6" y="34"/>
                  </a:lnTo>
                  <a:lnTo>
                    <a:pt x="2" y="30"/>
                  </a:lnTo>
                  <a:lnTo>
                    <a:pt x="6" y="26"/>
                  </a:lnTo>
                  <a:lnTo>
                    <a:pt x="4" y="20"/>
                  </a:lnTo>
                  <a:lnTo>
                    <a:pt x="10" y="18"/>
                  </a:lnTo>
                  <a:lnTo>
                    <a:pt x="20" y="16"/>
                  </a:lnTo>
                  <a:lnTo>
                    <a:pt x="26" y="18"/>
                  </a:lnTo>
                  <a:lnTo>
                    <a:pt x="32" y="2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26" name="Freeform 168"/>
            <p:cNvSpPr>
              <a:spLocks noChangeArrowheads="1"/>
            </p:cNvSpPr>
            <p:nvPr/>
          </p:nvSpPr>
          <p:spPr bwMode="auto">
            <a:xfrm>
              <a:off x="3415511" y="1051334"/>
              <a:ext cx="13837" cy="43805"/>
            </a:xfrm>
            <a:custGeom>
              <a:avLst/>
              <a:gdLst>
                <a:gd name="T0" fmla="*/ 0 w 10"/>
                <a:gd name="T1" fmla="*/ 2147483646 h 28"/>
                <a:gd name="T2" fmla="*/ 0 w 10"/>
                <a:gd name="T3" fmla="*/ 2147483646 h 28"/>
                <a:gd name="T4" fmla="*/ 2147483646 w 10"/>
                <a:gd name="T5" fmla="*/ 2147483646 h 28"/>
                <a:gd name="T6" fmla="*/ 2147483646 w 10"/>
                <a:gd name="T7" fmla="*/ 0 h 28"/>
                <a:gd name="T8" fmla="*/ 2147483646 w 10"/>
                <a:gd name="T9" fmla="*/ 2147483646 h 28"/>
                <a:gd name="T10" fmla="*/ 2147483646 w 10"/>
                <a:gd name="T11" fmla="*/ 2147483646 h 28"/>
                <a:gd name="T12" fmla="*/ 2147483646 w 10"/>
                <a:gd name="T13" fmla="*/ 2147483646 h 28"/>
                <a:gd name="T14" fmla="*/ 0 w 10"/>
                <a:gd name="T15" fmla="*/ 2147483646 h 28"/>
                <a:gd name="T16" fmla="*/ 0 60000 65536"/>
                <a:gd name="T17" fmla="*/ 0 60000 65536"/>
                <a:gd name="T18" fmla="*/ 0 60000 65536"/>
                <a:gd name="T19" fmla="*/ 0 60000 65536"/>
                <a:gd name="T20" fmla="*/ 0 60000 65536"/>
                <a:gd name="T21" fmla="*/ 0 60000 65536"/>
                <a:gd name="T22" fmla="*/ 0 60000 65536"/>
                <a:gd name="T23" fmla="*/ 0 60000 65536"/>
                <a:gd name="T24" fmla="*/ 0 w 10"/>
                <a:gd name="T25" fmla="*/ 0 h 28"/>
                <a:gd name="T26" fmla="*/ 10 w 10"/>
                <a:gd name="T27" fmla="*/ 28 h 2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 h="28">
                  <a:moveTo>
                    <a:pt x="0" y="28"/>
                  </a:moveTo>
                  <a:lnTo>
                    <a:pt x="0" y="12"/>
                  </a:lnTo>
                  <a:lnTo>
                    <a:pt x="2" y="6"/>
                  </a:lnTo>
                  <a:lnTo>
                    <a:pt x="6" y="0"/>
                  </a:lnTo>
                  <a:lnTo>
                    <a:pt x="8" y="6"/>
                  </a:lnTo>
                  <a:lnTo>
                    <a:pt x="10" y="10"/>
                  </a:lnTo>
                  <a:lnTo>
                    <a:pt x="10" y="28"/>
                  </a:lnTo>
                  <a:lnTo>
                    <a:pt x="0" y="2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27" name="Freeform 169"/>
            <p:cNvSpPr>
              <a:spLocks noChangeArrowheads="1"/>
            </p:cNvSpPr>
            <p:nvPr/>
          </p:nvSpPr>
          <p:spPr bwMode="auto">
            <a:xfrm>
              <a:off x="3394754" y="1101776"/>
              <a:ext cx="40359" cy="62390"/>
            </a:xfrm>
            <a:custGeom>
              <a:avLst/>
              <a:gdLst>
                <a:gd name="T0" fmla="*/ 2147483646 w 28"/>
                <a:gd name="T1" fmla="*/ 2147483646 h 40"/>
                <a:gd name="T2" fmla="*/ 2147483646 w 28"/>
                <a:gd name="T3" fmla="*/ 2147483646 h 40"/>
                <a:gd name="T4" fmla="*/ 2147483646 w 28"/>
                <a:gd name="T5" fmla="*/ 0 h 40"/>
                <a:gd name="T6" fmla="*/ 2147483646 w 28"/>
                <a:gd name="T7" fmla="*/ 2147483646 h 40"/>
                <a:gd name="T8" fmla="*/ 2147483646 w 28"/>
                <a:gd name="T9" fmla="*/ 2147483646 h 40"/>
                <a:gd name="T10" fmla="*/ 2147483646 w 28"/>
                <a:gd name="T11" fmla="*/ 2147483646 h 40"/>
                <a:gd name="T12" fmla="*/ 2147483646 w 28"/>
                <a:gd name="T13" fmla="*/ 2147483646 h 40"/>
                <a:gd name="T14" fmla="*/ 2147483646 w 28"/>
                <a:gd name="T15" fmla="*/ 2147483646 h 40"/>
                <a:gd name="T16" fmla="*/ 2147483646 w 28"/>
                <a:gd name="T17" fmla="*/ 2147483646 h 40"/>
                <a:gd name="T18" fmla="*/ 2147483646 w 28"/>
                <a:gd name="T19" fmla="*/ 2147483646 h 40"/>
                <a:gd name="T20" fmla="*/ 2147483646 w 28"/>
                <a:gd name="T21" fmla="*/ 2147483646 h 40"/>
                <a:gd name="T22" fmla="*/ 2147483646 w 28"/>
                <a:gd name="T23" fmla="*/ 2147483646 h 40"/>
                <a:gd name="T24" fmla="*/ 2147483646 w 28"/>
                <a:gd name="T25" fmla="*/ 2147483646 h 40"/>
                <a:gd name="T26" fmla="*/ 2147483646 w 28"/>
                <a:gd name="T27" fmla="*/ 2147483646 h 40"/>
                <a:gd name="T28" fmla="*/ 0 w 28"/>
                <a:gd name="T29" fmla="*/ 2147483646 h 40"/>
                <a:gd name="T30" fmla="*/ 2147483646 w 28"/>
                <a:gd name="T31" fmla="*/ 2147483646 h 40"/>
                <a:gd name="T32" fmla="*/ 2147483646 w 28"/>
                <a:gd name="T33" fmla="*/ 2147483646 h 40"/>
                <a:gd name="T34" fmla="*/ 2147483646 w 28"/>
                <a:gd name="T35" fmla="*/ 2147483646 h 4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8"/>
                <a:gd name="T55" fmla="*/ 0 h 40"/>
                <a:gd name="T56" fmla="*/ 28 w 28"/>
                <a:gd name="T57" fmla="*/ 40 h 4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8" h="40">
                  <a:moveTo>
                    <a:pt x="12" y="8"/>
                  </a:moveTo>
                  <a:lnTo>
                    <a:pt x="16" y="4"/>
                  </a:lnTo>
                  <a:lnTo>
                    <a:pt x="20" y="0"/>
                  </a:lnTo>
                  <a:lnTo>
                    <a:pt x="24" y="4"/>
                  </a:lnTo>
                  <a:lnTo>
                    <a:pt x="28" y="8"/>
                  </a:lnTo>
                  <a:lnTo>
                    <a:pt x="28" y="34"/>
                  </a:lnTo>
                  <a:lnTo>
                    <a:pt x="24" y="36"/>
                  </a:lnTo>
                  <a:lnTo>
                    <a:pt x="20" y="38"/>
                  </a:lnTo>
                  <a:lnTo>
                    <a:pt x="14" y="40"/>
                  </a:lnTo>
                  <a:lnTo>
                    <a:pt x="10" y="36"/>
                  </a:lnTo>
                  <a:lnTo>
                    <a:pt x="10" y="34"/>
                  </a:lnTo>
                  <a:lnTo>
                    <a:pt x="10" y="30"/>
                  </a:lnTo>
                  <a:lnTo>
                    <a:pt x="10" y="14"/>
                  </a:lnTo>
                  <a:lnTo>
                    <a:pt x="4" y="12"/>
                  </a:lnTo>
                  <a:lnTo>
                    <a:pt x="0" y="8"/>
                  </a:lnTo>
                  <a:lnTo>
                    <a:pt x="4" y="6"/>
                  </a:lnTo>
                  <a:lnTo>
                    <a:pt x="8" y="6"/>
                  </a:lnTo>
                  <a:lnTo>
                    <a:pt x="12" y="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28" name="Freeform 170"/>
            <p:cNvSpPr>
              <a:spLocks noChangeArrowheads="1"/>
            </p:cNvSpPr>
            <p:nvPr/>
          </p:nvSpPr>
          <p:spPr bwMode="auto">
            <a:xfrm>
              <a:off x="3500841" y="1189388"/>
              <a:ext cx="58808" cy="38495"/>
            </a:xfrm>
            <a:custGeom>
              <a:avLst/>
              <a:gdLst>
                <a:gd name="T0" fmla="*/ 2147483646 w 41"/>
                <a:gd name="T1" fmla="*/ 2147483646 h 24"/>
                <a:gd name="T2" fmla="*/ 2147483646 w 41"/>
                <a:gd name="T3" fmla="*/ 2147483646 h 24"/>
                <a:gd name="T4" fmla="*/ 2147483646 w 41"/>
                <a:gd name="T5" fmla="*/ 2147483646 h 24"/>
                <a:gd name="T6" fmla="*/ 2147483646 w 41"/>
                <a:gd name="T7" fmla="*/ 2147483646 h 24"/>
                <a:gd name="T8" fmla="*/ 2147483646 w 41"/>
                <a:gd name="T9" fmla="*/ 2147483646 h 24"/>
                <a:gd name="T10" fmla="*/ 2147483646 w 41"/>
                <a:gd name="T11" fmla="*/ 2147483646 h 24"/>
                <a:gd name="T12" fmla="*/ 2147483646 w 41"/>
                <a:gd name="T13" fmla="*/ 2147483646 h 24"/>
                <a:gd name="T14" fmla="*/ 2147483646 w 41"/>
                <a:gd name="T15" fmla="*/ 2147483646 h 24"/>
                <a:gd name="T16" fmla="*/ 0 w 41"/>
                <a:gd name="T17" fmla="*/ 2147483646 h 24"/>
                <a:gd name="T18" fmla="*/ 0 w 41"/>
                <a:gd name="T19" fmla="*/ 2147483646 h 24"/>
                <a:gd name="T20" fmla="*/ 2147483646 w 41"/>
                <a:gd name="T21" fmla="*/ 0 h 24"/>
                <a:gd name="T22" fmla="*/ 2147483646 w 41"/>
                <a:gd name="T23" fmla="*/ 0 h 24"/>
                <a:gd name="T24" fmla="*/ 2147483646 w 41"/>
                <a:gd name="T25" fmla="*/ 2147483646 h 24"/>
                <a:gd name="T26" fmla="*/ 2147483646 w 41"/>
                <a:gd name="T27" fmla="*/ 2147483646 h 24"/>
                <a:gd name="T28" fmla="*/ 2147483646 w 41"/>
                <a:gd name="T29" fmla="*/ 2147483646 h 24"/>
                <a:gd name="T30" fmla="*/ 2147483646 w 41"/>
                <a:gd name="T31" fmla="*/ 0 h 24"/>
                <a:gd name="T32" fmla="*/ 2147483646 w 41"/>
                <a:gd name="T33" fmla="*/ 2147483646 h 24"/>
                <a:gd name="T34" fmla="*/ 2147483646 w 41"/>
                <a:gd name="T35" fmla="*/ 2147483646 h 2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41"/>
                <a:gd name="T55" fmla="*/ 0 h 24"/>
                <a:gd name="T56" fmla="*/ 41 w 41"/>
                <a:gd name="T57" fmla="*/ 24 h 2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41" h="24">
                  <a:moveTo>
                    <a:pt x="41" y="12"/>
                  </a:moveTo>
                  <a:lnTo>
                    <a:pt x="39" y="16"/>
                  </a:lnTo>
                  <a:lnTo>
                    <a:pt x="39" y="18"/>
                  </a:lnTo>
                  <a:lnTo>
                    <a:pt x="39" y="22"/>
                  </a:lnTo>
                  <a:lnTo>
                    <a:pt x="39" y="24"/>
                  </a:lnTo>
                  <a:lnTo>
                    <a:pt x="31" y="22"/>
                  </a:lnTo>
                  <a:lnTo>
                    <a:pt x="17" y="16"/>
                  </a:lnTo>
                  <a:lnTo>
                    <a:pt x="4" y="10"/>
                  </a:lnTo>
                  <a:lnTo>
                    <a:pt x="0" y="6"/>
                  </a:lnTo>
                  <a:lnTo>
                    <a:pt x="0" y="2"/>
                  </a:lnTo>
                  <a:lnTo>
                    <a:pt x="2" y="0"/>
                  </a:lnTo>
                  <a:lnTo>
                    <a:pt x="9" y="0"/>
                  </a:lnTo>
                  <a:lnTo>
                    <a:pt x="19" y="2"/>
                  </a:lnTo>
                  <a:lnTo>
                    <a:pt x="27" y="4"/>
                  </a:lnTo>
                  <a:lnTo>
                    <a:pt x="33" y="2"/>
                  </a:lnTo>
                  <a:lnTo>
                    <a:pt x="41" y="0"/>
                  </a:lnTo>
                  <a:lnTo>
                    <a:pt x="41" y="4"/>
                  </a:lnTo>
                  <a:lnTo>
                    <a:pt x="41" y="1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29" name="Freeform 171"/>
            <p:cNvSpPr>
              <a:spLocks noChangeArrowheads="1"/>
            </p:cNvSpPr>
            <p:nvPr/>
          </p:nvSpPr>
          <p:spPr bwMode="auto">
            <a:xfrm>
              <a:off x="3429348" y="675668"/>
              <a:ext cx="34594" cy="45133"/>
            </a:xfrm>
            <a:custGeom>
              <a:avLst/>
              <a:gdLst>
                <a:gd name="T0" fmla="*/ 2147483646 w 24"/>
                <a:gd name="T1" fmla="*/ 2147483646 h 30"/>
                <a:gd name="T2" fmla="*/ 2147483646 w 24"/>
                <a:gd name="T3" fmla="*/ 2147483646 h 30"/>
                <a:gd name="T4" fmla="*/ 2147483646 w 24"/>
                <a:gd name="T5" fmla="*/ 2147483646 h 30"/>
                <a:gd name="T6" fmla="*/ 2147483646 w 24"/>
                <a:gd name="T7" fmla="*/ 2147483646 h 30"/>
                <a:gd name="T8" fmla="*/ 2147483646 w 24"/>
                <a:gd name="T9" fmla="*/ 2147483646 h 30"/>
                <a:gd name="T10" fmla="*/ 2147483646 w 24"/>
                <a:gd name="T11" fmla="*/ 2147483646 h 30"/>
                <a:gd name="T12" fmla="*/ 2147483646 w 24"/>
                <a:gd name="T13" fmla="*/ 2147483646 h 30"/>
                <a:gd name="T14" fmla="*/ 2147483646 w 24"/>
                <a:gd name="T15" fmla="*/ 2147483646 h 30"/>
                <a:gd name="T16" fmla="*/ 2147483646 w 24"/>
                <a:gd name="T17" fmla="*/ 2147483646 h 30"/>
                <a:gd name="T18" fmla="*/ 2147483646 w 24"/>
                <a:gd name="T19" fmla="*/ 2147483646 h 30"/>
                <a:gd name="T20" fmla="*/ 2147483646 w 24"/>
                <a:gd name="T21" fmla="*/ 2147483646 h 30"/>
                <a:gd name="T22" fmla="*/ 2147483646 w 24"/>
                <a:gd name="T23" fmla="*/ 2147483646 h 30"/>
                <a:gd name="T24" fmla="*/ 2147483646 w 24"/>
                <a:gd name="T25" fmla="*/ 2147483646 h 30"/>
                <a:gd name="T26" fmla="*/ 2147483646 w 24"/>
                <a:gd name="T27" fmla="*/ 2147483646 h 30"/>
                <a:gd name="T28" fmla="*/ 0 w 24"/>
                <a:gd name="T29" fmla="*/ 2147483646 h 30"/>
                <a:gd name="T30" fmla="*/ 0 w 24"/>
                <a:gd name="T31" fmla="*/ 2147483646 h 30"/>
                <a:gd name="T32" fmla="*/ 2147483646 w 24"/>
                <a:gd name="T33" fmla="*/ 2147483646 h 30"/>
                <a:gd name="T34" fmla="*/ 2147483646 w 24"/>
                <a:gd name="T35" fmla="*/ 0 h 30"/>
                <a:gd name="T36" fmla="*/ 2147483646 w 24"/>
                <a:gd name="T37" fmla="*/ 0 h 30"/>
                <a:gd name="T38" fmla="*/ 2147483646 w 24"/>
                <a:gd name="T39" fmla="*/ 0 h 30"/>
                <a:gd name="T40" fmla="*/ 2147483646 w 24"/>
                <a:gd name="T41" fmla="*/ 2147483646 h 3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
                <a:gd name="T64" fmla="*/ 0 h 30"/>
                <a:gd name="T65" fmla="*/ 24 w 24"/>
                <a:gd name="T66" fmla="*/ 30 h 3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 h="30">
                  <a:moveTo>
                    <a:pt x="12" y="4"/>
                  </a:moveTo>
                  <a:lnTo>
                    <a:pt x="12" y="12"/>
                  </a:lnTo>
                  <a:lnTo>
                    <a:pt x="18" y="8"/>
                  </a:lnTo>
                  <a:lnTo>
                    <a:pt x="24" y="4"/>
                  </a:lnTo>
                  <a:lnTo>
                    <a:pt x="24" y="16"/>
                  </a:lnTo>
                  <a:lnTo>
                    <a:pt x="22" y="20"/>
                  </a:lnTo>
                  <a:lnTo>
                    <a:pt x="18" y="26"/>
                  </a:lnTo>
                  <a:lnTo>
                    <a:pt x="16" y="30"/>
                  </a:lnTo>
                  <a:lnTo>
                    <a:pt x="14" y="30"/>
                  </a:lnTo>
                  <a:lnTo>
                    <a:pt x="14" y="28"/>
                  </a:lnTo>
                  <a:lnTo>
                    <a:pt x="12" y="24"/>
                  </a:lnTo>
                  <a:lnTo>
                    <a:pt x="10" y="20"/>
                  </a:lnTo>
                  <a:lnTo>
                    <a:pt x="6" y="14"/>
                  </a:lnTo>
                  <a:lnTo>
                    <a:pt x="2" y="10"/>
                  </a:lnTo>
                  <a:lnTo>
                    <a:pt x="0" y="6"/>
                  </a:lnTo>
                  <a:lnTo>
                    <a:pt x="0" y="4"/>
                  </a:lnTo>
                  <a:lnTo>
                    <a:pt x="2" y="2"/>
                  </a:lnTo>
                  <a:lnTo>
                    <a:pt x="4" y="0"/>
                  </a:lnTo>
                  <a:lnTo>
                    <a:pt x="6" y="0"/>
                  </a:lnTo>
                  <a:lnTo>
                    <a:pt x="8" y="0"/>
                  </a:lnTo>
                  <a:lnTo>
                    <a:pt x="12" y="4"/>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30" name="Freeform 172"/>
            <p:cNvSpPr>
              <a:spLocks noChangeArrowheads="1"/>
            </p:cNvSpPr>
            <p:nvPr/>
          </p:nvSpPr>
          <p:spPr bwMode="auto">
            <a:xfrm>
              <a:off x="3429348" y="342479"/>
              <a:ext cx="217938" cy="357082"/>
            </a:xfrm>
            <a:custGeom>
              <a:avLst/>
              <a:gdLst>
                <a:gd name="T0" fmla="*/ 2147483646 w 149"/>
                <a:gd name="T1" fmla="*/ 2147483646 h 224"/>
                <a:gd name="T2" fmla="*/ 2147483646 w 149"/>
                <a:gd name="T3" fmla="*/ 2147483646 h 224"/>
                <a:gd name="T4" fmla="*/ 2147483646 w 149"/>
                <a:gd name="T5" fmla="*/ 2147483646 h 224"/>
                <a:gd name="T6" fmla="*/ 2147483646 w 149"/>
                <a:gd name="T7" fmla="*/ 2147483646 h 224"/>
                <a:gd name="T8" fmla="*/ 2147483646 w 149"/>
                <a:gd name="T9" fmla="*/ 2147483646 h 224"/>
                <a:gd name="T10" fmla="*/ 2147483646 w 149"/>
                <a:gd name="T11" fmla="*/ 2147483646 h 224"/>
                <a:gd name="T12" fmla="*/ 2147483646 w 149"/>
                <a:gd name="T13" fmla="*/ 2147483646 h 224"/>
                <a:gd name="T14" fmla="*/ 2147483646 w 149"/>
                <a:gd name="T15" fmla="*/ 2147483646 h 224"/>
                <a:gd name="T16" fmla="*/ 2147483646 w 149"/>
                <a:gd name="T17" fmla="*/ 2147483646 h 224"/>
                <a:gd name="T18" fmla="*/ 2147483646 w 149"/>
                <a:gd name="T19" fmla="*/ 2147483646 h 224"/>
                <a:gd name="T20" fmla="*/ 2147483646 w 149"/>
                <a:gd name="T21" fmla="*/ 2147483646 h 224"/>
                <a:gd name="T22" fmla="*/ 2147483646 w 149"/>
                <a:gd name="T23" fmla="*/ 2147483646 h 224"/>
                <a:gd name="T24" fmla="*/ 2147483646 w 149"/>
                <a:gd name="T25" fmla="*/ 2147483646 h 224"/>
                <a:gd name="T26" fmla="*/ 2147483646 w 149"/>
                <a:gd name="T27" fmla="*/ 2147483646 h 224"/>
                <a:gd name="T28" fmla="*/ 2147483646 w 149"/>
                <a:gd name="T29" fmla="*/ 2147483646 h 224"/>
                <a:gd name="T30" fmla="*/ 2147483646 w 149"/>
                <a:gd name="T31" fmla="*/ 2147483646 h 224"/>
                <a:gd name="T32" fmla="*/ 0 w 149"/>
                <a:gd name="T33" fmla="*/ 2147483646 h 224"/>
                <a:gd name="T34" fmla="*/ 2147483646 w 149"/>
                <a:gd name="T35" fmla="*/ 2147483646 h 224"/>
                <a:gd name="T36" fmla="*/ 2147483646 w 149"/>
                <a:gd name="T37" fmla="*/ 2147483646 h 224"/>
                <a:gd name="T38" fmla="*/ 2147483646 w 149"/>
                <a:gd name="T39" fmla="*/ 2147483646 h 224"/>
                <a:gd name="T40" fmla="*/ 2147483646 w 149"/>
                <a:gd name="T41" fmla="*/ 2147483646 h 224"/>
                <a:gd name="T42" fmla="*/ 2147483646 w 149"/>
                <a:gd name="T43" fmla="*/ 2147483646 h 224"/>
                <a:gd name="T44" fmla="*/ 2147483646 w 149"/>
                <a:gd name="T45" fmla="*/ 2147483646 h 224"/>
                <a:gd name="T46" fmla="*/ 2147483646 w 149"/>
                <a:gd name="T47" fmla="*/ 2147483646 h 224"/>
                <a:gd name="T48" fmla="*/ 2147483646 w 149"/>
                <a:gd name="T49" fmla="*/ 2147483646 h 224"/>
                <a:gd name="T50" fmla="*/ 2147483646 w 149"/>
                <a:gd name="T51" fmla="*/ 2147483646 h 224"/>
                <a:gd name="T52" fmla="*/ 2147483646 w 149"/>
                <a:gd name="T53" fmla="*/ 2147483646 h 224"/>
                <a:gd name="T54" fmla="*/ 2147483646 w 149"/>
                <a:gd name="T55" fmla="*/ 2147483646 h 224"/>
                <a:gd name="T56" fmla="*/ 2147483646 w 149"/>
                <a:gd name="T57" fmla="*/ 2147483646 h 224"/>
                <a:gd name="T58" fmla="*/ 2147483646 w 149"/>
                <a:gd name="T59" fmla="*/ 2147483646 h 224"/>
                <a:gd name="T60" fmla="*/ 2147483646 w 149"/>
                <a:gd name="T61" fmla="*/ 2147483646 h 224"/>
                <a:gd name="T62" fmla="*/ 2147483646 w 149"/>
                <a:gd name="T63" fmla="*/ 2147483646 h 224"/>
                <a:gd name="T64" fmla="*/ 2147483646 w 149"/>
                <a:gd name="T65" fmla="*/ 2147483646 h 224"/>
                <a:gd name="T66" fmla="*/ 2147483646 w 149"/>
                <a:gd name="T67" fmla="*/ 2147483646 h 224"/>
                <a:gd name="T68" fmla="*/ 2147483646 w 149"/>
                <a:gd name="T69" fmla="*/ 2147483646 h 224"/>
                <a:gd name="T70" fmla="*/ 2147483646 w 149"/>
                <a:gd name="T71" fmla="*/ 2147483646 h 224"/>
                <a:gd name="T72" fmla="*/ 2147483646 w 149"/>
                <a:gd name="T73" fmla="*/ 2147483646 h 224"/>
                <a:gd name="T74" fmla="*/ 2147483646 w 149"/>
                <a:gd name="T75" fmla="*/ 2147483646 h 224"/>
                <a:gd name="T76" fmla="*/ 2147483646 w 149"/>
                <a:gd name="T77" fmla="*/ 2147483646 h 224"/>
                <a:gd name="T78" fmla="*/ 2147483646 w 149"/>
                <a:gd name="T79" fmla="*/ 2147483646 h 224"/>
                <a:gd name="T80" fmla="*/ 2147483646 w 149"/>
                <a:gd name="T81" fmla="*/ 2147483646 h 22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49"/>
                <a:gd name="T124" fmla="*/ 0 h 224"/>
                <a:gd name="T125" fmla="*/ 149 w 149"/>
                <a:gd name="T126" fmla="*/ 224 h 22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49" h="224">
                  <a:moveTo>
                    <a:pt x="149" y="56"/>
                  </a:moveTo>
                  <a:lnTo>
                    <a:pt x="145" y="44"/>
                  </a:lnTo>
                  <a:lnTo>
                    <a:pt x="143" y="36"/>
                  </a:lnTo>
                  <a:lnTo>
                    <a:pt x="141" y="28"/>
                  </a:lnTo>
                  <a:lnTo>
                    <a:pt x="137" y="16"/>
                  </a:lnTo>
                  <a:lnTo>
                    <a:pt x="131" y="10"/>
                  </a:lnTo>
                  <a:lnTo>
                    <a:pt x="121" y="8"/>
                  </a:lnTo>
                  <a:lnTo>
                    <a:pt x="113" y="4"/>
                  </a:lnTo>
                  <a:lnTo>
                    <a:pt x="105" y="0"/>
                  </a:lnTo>
                  <a:lnTo>
                    <a:pt x="97" y="4"/>
                  </a:lnTo>
                  <a:lnTo>
                    <a:pt x="89" y="6"/>
                  </a:lnTo>
                  <a:lnTo>
                    <a:pt x="77" y="6"/>
                  </a:lnTo>
                  <a:lnTo>
                    <a:pt x="65" y="8"/>
                  </a:lnTo>
                  <a:lnTo>
                    <a:pt x="59" y="12"/>
                  </a:lnTo>
                  <a:lnTo>
                    <a:pt x="50" y="22"/>
                  </a:lnTo>
                  <a:lnTo>
                    <a:pt x="42" y="32"/>
                  </a:lnTo>
                  <a:lnTo>
                    <a:pt x="36" y="42"/>
                  </a:lnTo>
                  <a:lnTo>
                    <a:pt x="32" y="54"/>
                  </a:lnTo>
                  <a:lnTo>
                    <a:pt x="30" y="64"/>
                  </a:lnTo>
                  <a:lnTo>
                    <a:pt x="30" y="76"/>
                  </a:lnTo>
                  <a:lnTo>
                    <a:pt x="22" y="76"/>
                  </a:lnTo>
                  <a:lnTo>
                    <a:pt x="12" y="76"/>
                  </a:lnTo>
                  <a:lnTo>
                    <a:pt x="8" y="78"/>
                  </a:lnTo>
                  <a:lnTo>
                    <a:pt x="6" y="82"/>
                  </a:lnTo>
                  <a:lnTo>
                    <a:pt x="4" y="86"/>
                  </a:lnTo>
                  <a:lnTo>
                    <a:pt x="4" y="90"/>
                  </a:lnTo>
                  <a:lnTo>
                    <a:pt x="4" y="98"/>
                  </a:lnTo>
                  <a:lnTo>
                    <a:pt x="8" y="108"/>
                  </a:lnTo>
                  <a:lnTo>
                    <a:pt x="12" y="122"/>
                  </a:lnTo>
                  <a:lnTo>
                    <a:pt x="12" y="130"/>
                  </a:lnTo>
                  <a:lnTo>
                    <a:pt x="12" y="132"/>
                  </a:lnTo>
                  <a:lnTo>
                    <a:pt x="14" y="134"/>
                  </a:lnTo>
                  <a:lnTo>
                    <a:pt x="20" y="138"/>
                  </a:lnTo>
                  <a:lnTo>
                    <a:pt x="0" y="168"/>
                  </a:lnTo>
                  <a:lnTo>
                    <a:pt x="4" y="172"/>
                  </a:lnTo>
                  <a:lnTo>
                    <a:pt x="14" y="182"/>
                  </a:lnTo>
                  <a:lnTo>
                    <a:pt x="28" y="202"/>
                  </a:lnTo>
                  <a:lnTo>
                    <a:pt x="30" y="204"/>
                  </a:lnTo>
                  <a:lnTo>
                    <a:pt x="30" y="208"/>
                  </a:lnTo>
                  <a:lnTo>
                    <a:pt x="28" y="216"/>
                  </a:lnTo>
                  <a:lnTo>
                    <a:pt x="30" y="218"/>
                  </a:lnTo>
                  <a:lnTo>
                    <a:pt x="30" y="222"/>
                  </a:lnTo>
                  <a:lnTo>
                    <a:pt x="32" y="224"/>
                  </a:lnTo>
                  <a:lnTo>
                    <a:pt x="38" y="224"/>
                  </a:lnTo>
                  <a:lnTo>
                    <a:pt x="50" y="224"/>
                  </a:lnTo>
                  <a:lnTo>
                    <a:pt x="52" y="216"/>
                  </a:lnTo>
                  <a:lnTo>
                    <a:pt x="57" y="214"/>
                  </a:lnTo>
                  <a:lnTo>
                    <a:pt x="63" y="212"/>
                  </a:lnTo>
                  <a:lnTo>
                    <a:pt x="73" y="212"/>
                  </a:lnTo>
                  <a:lnTo>
                    <a:pt x="73" y="208"/>
                  </a:lnTo>
                  <a:lnTo>
                    <a:pt x="79" y="208"/>
                  </a:lnTo>
                  <a:lnTo>
                    <a:pt x="81" y="204"/>
                  </a:lnTo>
                  <a:lnTo>
                    <a:pt x="81" y="200"/>
                  </a:lnTo>
                  <a:lnTo>
                    <a:pt x="83" y="200"/>
                  </a:lnTo>
                  <a:lnTo>
                    <a:pt x="79" y="196"/>
                  </a:lnTo>
                  <a:lnTo>
                    <a:pt x="79" y="170"/>
                  </a:lnTo>
                  <a:lnTo>
                    <a:pt x="85" y="166"/>
                  </a:lnTo>
                  <a:lnTo>
                    <a:pt x="89" y="164"/>
                  </a:lnTo>
                  <a:lnTo>
                    <a:pt x="95" y="160"/>
                  </a:lnTo>
                  <a:lnTo>
                    <a:pt x="99" y="156"/>
                  </a:lnTo>
                  <a:lnTo>
                    <a:pt x="79" y="156"/>
                  </a:lnTo>
                  <a:lnTo>
                    <a:pt x="95" y="154"/>
                  </a:lnTo>
                  <a:lnTo>
                    <a:pt x="101" y="152"/>
                  </a:lnTo>
                  <a:lnTo>
                    <a:pt x="105" y="150"/>
                  </a:lnTo>
                  <a:lnTo>
                    <a:pt x="105" y="146"/>
                  </a:lnTo>
                  <a:lnTo>
                    <a:pt x="87" y="140"/>
                  </a:lnTo>
                  <a:lnTo>
                    <a:pt x="81" y="134"/>
                  </a:lnTo>
                  <a:lnTo>
                    <a:pt x="79" y="130"/>
                  </a:lnTo>
                  <a:lnTo>
                    <a:pt x="77" y="124"/>
                  </a:lnTo>
                  <a:lnTo>
                    <a:pt x="79" y="114"/>
                  </a:lnTo>
                  <a:lnTo>
                    <a:pt x="85" y="104"/>
                  </a:lnTo>
                  <a:lnTo>
                    <a:pt x="91" y="98"/>
                  </a:lnTo>
                  <a:lnTo>
                    <a:pt x="99" y="92"/>
                  </a:lnTo>
                  <a:lnTo>
                    <a:pt x="113" y="84"/>
                  </a:lnTo>
                  <a:lnTo>
                    <a:pt x="119" y="78"/>
                  </a:lnTo>
                  <a:lnTo>
                    <a:pt x="121" y="72"/>
                  </a:lnTo>
                  <a:lnTo>
                    <a:pt x="121" y="66"/>
                  </a:lnTo>
                  <a:lnTo>
                    <a:pt x="121" y="62"/>
                  </a:lnTo>
                  <a:lnTo>
                    <a:pt x="123" y="60"/>
                  </a:lnTo>
                  <a:lnTo>
                    <a:pt x="129" y="58"/>
                  </a:lnTo>
                  <a:lnTo>
                    <a:pt x="137" y="56"/>
                  </a:lnTo>
                  <a:lnTo>
                    <a:pt x="141" y="56"/>
                  </a:lnTo>
                  <a:lnTo>
                    <a:pt x="149" y="5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31" name="Freeform 173"/>
            <p:cNvSpPr>
              <a:spLocks noChangeArrowheads="1"/>
            </p:cNvSpPr>
            <p:nvPr/>
          </p:nvSpPr>
          <p:spPr bwMode="auto">
            <a:xfrm>
              <a:off x="3318649" y="290710"/>
              <a:ext cx="430110" cy="339826"/>
            </a:xfrm>
            <a:custGeom>
              <a:avLst/>
              <a:gdLst>
                <a:gd name="T0" fmla="*/ 2147483646 w 295"/>
                <a:gd name="T1" fmla="*/ 2147483646 h 214"/>
                <a:gd name="T2" fmla="*/ 2147483646 w 295"/>
                <a:gd name="T3" fmla="*/ 2147483646 h 214"/>
                <a:gd name="T4" fmla="*/ 2147483646 w 295"/>
                <a:gd name="T5" fmla="*/ 2147483646 h 214"/>
                <a:gd name="T6" fmla="*/ 2147483646 w 295"/>
                <a:gd name="T7" fmla="*/ 2147483646 h 214"/>
                <a:gd name="T8" fmla="*/ 2147483646 w 295"/>
                <a:gd name="T9" fmla="*/ 2147483646 h 214"/>
                <a:gd name="T10" fmla="*/ 2147483646 w 295"/>
                <a:gd name="T11" fmla="*/ 2147483646 h 214"/>
                <a:gd name="T12" fmla="*/ 2147483646 w 295"/>
                <a:gd name="T13" fmla="*/ 2147483646 h 214"/>
                <a:gd name="T14" fmla="*/ 2147483646 w 295"/>
                <a:gd name="T15" fmla="*/ 2147483646 h 214"/>
                <a:gd name="T16" fmla="*/ 2147483646 w 295"/>
                <a:gd name="T17" fmla="*/ 2147483646 h 214"/>
                <a:gd name="T18" fmla="*/ 2147483646 w 295"/>
                <a:gd name="T19" fmla="*/ 2147483646 h 214"/>
                <a:gd name="T20" fmla="*/ 2147483646 w 295"/>
                <a:gd name="T21" fmla="*/ 2147483646 h 214"/>
                <a:gd name="T22" fmla="*/ 2147483646 w 295"/>
                <a:gd name="T23" fmla="*/ 2147483646 h 214"/>
                <a:gd name="T24" fmla="*/ 2147483646 w 295"/>
                <a:gd name="T25" fmla="*/ 2147483646 h 214"/>
                <a:gd name="T26" fmla="*/ 2147483646 w 295"/>
                <a:gd name="T27" fmla="*/ 2147483646 h 214"/>
                <a:gd name="T28" fmla="*/ 2147483646 w 295"/>
                <a:gd name="T29" fmla="*/ 2147483646 h 214"/>
                <a:gd name="T30" fmla="*/ 2147483646 w 295"/>
                <a:gd name="T31" fmla="*/ 2147483646 h 214"/>
                <a:gd name="T32" fmla="*/ 2147483646 w 295"/>
                <a:gd name="T33" fmla="*/ 2147483646 h 214"/>
                <a:gd name="T34" fmla="*/ 2147483646 w 295"/>
                <a:gd name="T35" fmla="*/ 2147483646 h 214"/>
                <a:gd name="T36" fmla="*/ 2147483646 w 295"/>
                <a:gd name="T37" fmla="*/ 2147483646 h 214"/>
                <a:gd name="T38" fmla="*/ 2147483646 w 295"/>
                <a:gd name="T39" fmla="*/ 2147483646 h 214"/>
                <a:gd name="T40" fmla="*/ 2147483646 w 295"/>
                <a:gd name="T41" fmla="*/ 2147483646 h 214"/>
                <a:gd name="T42" fmla="*/ 2147483646 w 295"/>
                <a:gd name="T43" fmla="*/ 2147483646 h 214"/>
                <a:gd name="T44" fmla="*/ 0 w 295"/>
                <a:gd name="T45" fmla="*/ 2147483646 h 214"/>
                <a:gd name="T46" fmla="*/ 2147483646 w 295"/>
                <a:gd name="T47" fmla="*/ 2147483646 h 214"/>
                <a:gd name="T48" fmla="*/ 2147483646 w 295"/>
                <a:gd name="T49" fmla="*/ 2147483646 h 214"/>
                <a:gd name="T50" fmla="*/ 2147483646 w 295"/>
                <a:gd name="T51" fmla="*/ 2147483646 h 214"/>
                <a:gd name="T52" fmla="*/ 2147483646 w 295"/>
                <a:gd name="T53" fmla="*/ 2147483646 h 214"/>
                <a:gd name="T54" fmla="*/ 2147483646 w 295"/>
                <a:gd name="T55" fmla="*/ 2147483646 h 214"/>
                <a:gd name="T56" fmla="*/ 2147483646 w 295"/>
                <a:gd name="T57" fmla="*/ 2147483646 h 214"/>
                <a:gd name="T58" fmla="*/ 2147483646 w 295"/>
                <a:gd name="T59" fmla="*/ 2147483646 h 214"/>
                <a:gd name="T60" fmla="*/ 2147483646 w 295"/>
                <a:gd name="T61" fmla="*/ 2147483646 h 214"/>
                <a:gd name="T62" fmla="*/ 2147483646 w 295"/>
                <a:gd name="T63" fmla="*/ 2147483646 h 214"/>
                <a:gd name="T64" fmla="*/ 2147483646 w 295"/>
                <a:gd name="T65" fmla="*/ 2147483646 h 214"/>
                <a:gd name="T66" fmla="*/ 2147483646 w 295"/>
                <a:gd name="T67" fmla="*/ 2147483646 h 214"/>
                <a:gd name="T68" fmla="*/ 2147483646 w 295"/>
                <a:gd name="T69" fmla="*/ 2147483646 h 214"/>
                <a:gd name="T70" fmla="*/ 2147483646 w 295"/>
                <a:gd name="T71" fmla="*/ 2147483646 h 214"/>
                <a:gd name="T72" fmla="*/ 2147483646 w 295"/>
                <a:gd name="T73" fmla="*/ 2147483646 h 214"/>
                <a:gd name="T74" fmla="*/ 2147483646 w 295"/>
                <a:gd name="T75" fmla="*/ 2147483646 h 214"/>
                <a:gd name="T76" fmla="*/ 2147483646 w 295"/>
                <a:gd name="T77" fmla="*/ 2147483646 h 214"/>
                <a:gd name="T78" fmla="*/ 2147483646 w 295"/>
                <a:gd name="T79" fmla="*/ 2147483646 h 214"/>
                <a:gd name="T80" fmla="*/ 2147483646 w 295"/>
                <a:gd name="T81" fmla="*/ 2147483646 h 214"/>
                <a:gd name="T82" fmla="*/ 2147483646 w 295"/>
                <a:gd name="T83" fmla="*/ 0 h 214"/>
                <a:gd name="T84" fmla="*/ 2147483646 w 295"/>
                <a:gd name="T85" fmla="*/ 2147483646 h 214"/>
                <a:gd name="T86" fmla="*/ 2147483646 w 295"/>
                <a:gd name="T87" fmla="*/ 2147483646 h 214"/>
                <a:gd name="T88" fmla="*/ 2147483646 w 295"/>
                <a:gd name="T89" fmla="*/ 2147483646 h 214"/>
                <a:gd name="T90" fmla="*/ 2147483646 w 295"/>
                <a:gd name="T91" fmla="*/ 2147483646 h 214"/>
                <a:gd name="T92" fmla="*/ 2147483646 w 295"/>
                <a:gd name="T93" fmla="*/ 2147483646 h 214"/>
                <a:gd name="T94" fmla="*/ 2147483646 w 295"/>
                <a:gd name="T95" fmla="*/ 2147483646 h 21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95"/>
                <a:gd name="T145" fmla="*/ 0 h 214"/>
                <a:gd name="T146" fmla="*/ 295 w 295"/>
                <a:gd name="T147" fmla="*/ 214 h 21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95" h="214">
                  <a:moveTo>
                    <a:pt x="285" y="28"/>
                  </a:moveTo>
                  <a:lnTo>
                    <a:pt x="277" y="24"/>
                  </a:lnTo>
                  <a:lnTo>
                    <a:pt x="271" y="20"/>
                  </a:lnTo>
                  <a:lnTo>
                    <a:pt x="263" y="16"/>
                  </a:lnTo>
                  <a:lnTo>
                    <a:pt x="251" y="14"/>
                  </a:lnTo>
                  <a:lnTo>
                    <a:pt x="245" y="16"/>
                  </a:lnTo>
                  <a:lnTo>
                    <a:pt x="243" y="18"/>
                  </a:lnTo>
                  <a:lnTo>
                    <a:pt x="241" y="22"/>
                  </a:lnTo>
                  <a:lnTo>
                    <a:pt x="241" y="28"/>
                  </a:lnTo>
                  <a:lnTo>
                    <a:pt x="239" y="32"/>
                  </a:lnTo>
                  <a:lnTo>
                    <a:pt x="237" y="36"/>
                  </a:lnTo>
                  <a:lnTo>
                    <a:pt x="233" y="40"/>
                  </a:lnTo>
                  <a:lnTo>
                    <a:pt x="227" y="40"/>
                  </a:lnTo>
                  <a:lnTo>
                    <a:pt x="217" y="38"/>
                  </a:lnTo>
                  <a:lnTo>
                    <a:pt x="207" y="34"/>
                  </a:lnTo>
                  <a:lnTo>
                    <a:pt x="197" y="32"/>
                  </a:lnTo>
                  <a:lnTo>
                    <a:pt x="189" y="30"/>
                  </a:lnTo>
                  <a:lnTo>
                    <a:pt x="187" y="30"/>
                  </a:lnTo>
                  <a:lnTo>
                    <a:pt x="185" y="30"/>
                  </a:lnTo>
                  <a:lnTo>
                    <a:pt x="181" y="32"/>
                  </a:lnTo>
                  <a:lnTo>
                    <a:pt x="173" y="36"/>
                  </a:lnTo>
                  <a:lnTo>
                    <a:pt x="165" y="38"/>
                  </a:lnTo>
                  <a:lnTo>
                    <a:pt x="153" y="38"/>
                  </a:lnTo>
                  <a:lnTo>
                    <a:pt x="141" y="40"/>
                  </a:lnTo>
                  <a:lnTo>
                    <a:pt x="135" y="44"/>
                  </a:lnTo>
                  <a:lnTo>
                    <a:pt x="126" y="54"/>
                  </a:lnTo>
                  <a:lnTo>
                    <a:pt x="118" y="64"/>
                  </a:lnTo>
                  <a:lnTo>
                    <a:pt x="112" y="74"/>
                  </a:lnTo>
                  <a:lnTo>
                    <a:pt x="108" y="86"/>
                  </a:lnTo>
                  <a:lnTo>
                    <a:pt x="106" y="96"/>
                  </a:lnTo>
                  <a:lnTo>
                    <a:pt x="106" y="108"/>
                  </a:lnTo>
                  <a:lnTo>
                    <a:pt x="98" y="108"/>
                  </a:lnTo>
                  <a:lnTo>
                    <a:pt x="88" y="108"/>
                  </a:lnTo>
                  <a:lnTo>
                    <a:pt x="84" y="110"/>
                  </a:lnTo>
                  <a:lnTo>
                    <a:pt x="82" y="114"/>
                  </a:lnTo>
                  <a:lnTo>
                    <a:pt x="80" y="118"/>
                  </a:lnTo>
                  <a:lnTo>
                    <a:pt x="80" y="122"/>
                  </a:lnTo>
                  <a:lnTo>
                    <a:pt x="80" y="130"/>
                  </a:lnTo>
                  <a:lnTo>
                    <a:pt x="84" y="140"/>
                  </a:lnTo>
                  <a:lnTo>
                    <a:pt x="88" y="154"/>
                  </a:lnTo>
                  <a:lnTo>
                    <a:pt x="88" y="162"/>
                  </a:lnTo>
                  <a:lnTo>
                    <a:pt x="88" y="164"/>
                  </a:lnTo>
                  <a:lnTo>
                    <a:pt x="90" y="166"/>
                  </a:lnTo>
                  <a:lnTo>
                    <a:pt x="96" y="170"/>
                  </a:lnTo>
                  <a:lnTo>
                    <a:pt x="76" y="200"/>
                  </a:lnTo>
                  <a:lnTo>
                    <a:pt x="70" y="198"/>
                  </a:lnTo>
                  <a:lnTo>
                    <a:pt x="68" y="196"/>
                  </a:lnTo>
                  <a:lnTo>
                    <a:pt x="64" y="188"/>
                  </a:lnTo>
                  <a:lnTo>
                    <a:pt x="62" y="192"/>
                  </a:lnTo>
                  <a:lnTo>
                    <a:pt x="62" y="196"/>
                  </a:lnTo>
                  <a:lnTo>
                    <a:pt x="50" y="206"/>
                  </a:lnTo>
                  <a:lnTo>
                    <a:pt x="42" y="210"/>
                  </a:lnTo>
                  <a:lnTo>
                    <a:pt x="36" y="214"/>
                  </a:lnTo>
                  <a:lnTo>
                    <a:pt x="26" y="212"/>
                  </a:lnTo>
                  <a:lnTo>
                    <a:pt x="18" y="208"/>
                  </a:lnTo>
                  <a:lnTo>
                    <a:pt x="10" y="204"/>
                  </a:lnTo>
                  <a:lnTo>
                    <a:pt x="8" y="202"/>
                  </a:lnTo>
                  <a:lnTo>
                    <a:pt x="8" y="200"/>
                  </a:lnTo>
                  <a:lnTo>
                    <a:pt x="10" y="196"/>
                  </a:lnTo>
                  <a:lnTo>
                    <a:pt x="12" y="194"/>
                  </a:lnTo>
                  <a:lnTo>
                    <a:pt x="6" y="192"/>
                  </a:lnTo>
                  <a:lnTo>
                    <a:pt x="2" y="190"/>
                  </a:lnTo>
                  <a:lnTo>
                    <a:pt x="2" y="188"/>
                  </a:lnTo>
                  <a:lnTo>
                    <a:pt x="2" y="184"/>
                  </a:lnTo>
                  <a:lnTo>
                    <a:pt x="4" y="178"/>
                  </a:lnTo>
                  <a:lnTo>
                    <a:pt x="8" y="174"/>
                  </a:lnTo>
                  <a:lnTo>
                    <a:pt x="4" y="168"/>
                  </a:lnTo>
                  <a:lnTo>
                    <a:pt x="2" y="160"/>
                  </a:lnTo>
                  <a:lnTo>
                    <a:pt x="0" y="144"/>
                  </a:lnTo>
                  <a:lnTo>
                    <a:pt x="10" y="144"/>
                  </a:lnTo>
                  <a:lnTo>
                    <a:pt x="16" y="140"/>
                  </a:lnTo>
                  <a:lnTo>
                    <a:pt x="22" y="136"/>
                  </a:lnTo>
                  <a:lnTo>
                    <a:pt x="24" y="128"/>
                  </a:lnTo>
                  <a:lnTo>
                    <a:pt x="32" y="128"/>
                  </a:lnTo>
                  <a:lnTo>
                    <a:pt x="38" y="124"/>
                  </a:lnTo>
                  <a:lnTo>
                    <a:pt x="44" y="122"/>
                  </a:lnTo>
                  <a:lnTo>
                    <a:pt x="52" y="122"/>
                  </a:lnTo>
                  <a:lnTo>
                    <a:pt x="54" y="120"/>
                  </a:lnTo>
                  <a:lnTo>
                    <a:pt x="58" y="116"/>
                  </a:lnTo>
                  <a:lnTo>
                    <a:pt x="60" y="118"/>
                  </a:lnTo>
                  <a:lnTo>
                    <a:pt x="64" y="118"/>
                  </a:lnTo>
                  <a:lnTo>
                    <a:pt x="70" y="118"/>
                  </a:lnTo>
                  <a:lnTo>
                    <a:pt x="72" y="116"/>
                  </a:lnTo>
                  <a:lnTo>
                    <a:pt x="62" y="116"/>
                  </a:lnTo>
                  <a:lnTo>
                    <a:pt x="60" y="114"/>
                  </a:lnTo>
                  <a:lnTo>
                    <a:pt x="58" y="110"/>
                  </a:lnTo>
                  <a:lnTo>
                    <a:pt x="60" y="106"/>
                  </a:lnTo>
                  <a:lnTo>
                    <a:pt x="66" y="102"/>
                  </a:lnTo>
                  <a:lnTo>
                    <a:pt x="76" y="98"/>
                  </a:lnTo>
                  <a:lnTo>
                    <a:pt x="80" y="94"/>
                  </a:lnTo>
                  <a:lnTo>
                    <a:pt x="86" y="86"/>
                  </a:lnTo>
                  <a:lnTo>
                    <a:pt x="92" y="70"/>
                  </a:lnTo>
                  <a:lnTo>
                    <a:pt x="94" y="68"/>
                  </a:lnTo>
                  <a:lnTo>
                    <a:pt x="96" y="68"/>
                  </a:lnTo>
                  <a:lnTo>
                    <a:pt x="102" y="64"/>
                  </a:lnTo>
                  <a:lnTo>
                    <a:pt x="106" y="60"/>
                  </a:lnTo>
                  <a:lnTo>
                    <a:pt x="108" y="56"/>
                  </a:lnTo>
                  <a:lnTo>
                    <a:pt x="108" y="52"/>
                  </a:lnTo>
                  <a:lnTo>
                    <a:pt x="112" y="50"/>
                  </a:lnTo>
                  <a:lnTo>
                    <a:pt x="116" y="48"/>
                  </a:lnTo>
                  <a:lnTo>
                    <a:pt x="116" y="40"/>
                  </a:lnTo>
                  <a:lnTo>
                    <a:pt x="106" y="44"/>
                  </a:lnTo>
                  <a:lnTo>
                    <a:pt x="104" y="44"/>
                  </a:lnTo>
                  <a:lnTo>
                    <a:pt x="100" y="42"/>
                  </a:lnTo>
                  <a:lnTo>
                    <a:pt x="106" y="42"/>
                  </a:lnTo>
                  <a:lnTo>
                    <a:pt x="106" y="40"/>
                  </a:lnTo>
                  <a:lnTo>
                    <a:pt x="112" y="38"/>
                  </a:lnTo>
                  <a:lnTo>
                    <a:pt x="114" y="34"/>
                  </a:lnTo>
                  <a:lnTo>
                    <a:pt x="116" y="34"/>
                  </a:lnTo>
                  <a:lnTo>
                    <a:pt x="120" y="36"/>
                  </a:lnTo>
                  <a:lnTo>
                    <a:pt x="135" y="36"/>
                  </a:lnTo>
                  <a:lnTo>
                    <a:pt x="135" y="28"/>
                  </a:lnTo>
                  <a:lnTo>
                    <a:pt x="135" y="26"/>
                  </a:lnTo>
                  <a:lnTo>
                    <a:pt x="139" y="26"/>
                  </a:lnTo>
                  <a:lnTo>
                    <a:pt x="145" y="28"/>
                  </a:lnTo>
                  <a:lnTo>
                    <a:pt x="155" y="22"/>
                  </a:lnTo>
                  <a:lnTo>
                    <a:pt x="161" y="16"/>
                  </a:lnTo>
                  <a:lnTo>
                    <a:pt x="165" y="12"/>
                  </a:lnTo>
                  <a:lnTo>
                    <a:pt x="167" y="14"/>
                  </a:lnTo>
                  <a:lnTo>
                    <a:pt x="169" y="16"/>
                  </a:lnTo>
                  <a:lnTo>
                    <a:pt x="175" y="18"/>
                  </a:lnTo>
                  <a:lnTo>
                    <a:pt x="181" y="16"/>
                  </a:lnTo>
                  <a:lnTo>
                    <a:pt x="185" y="12"/>
                  </a:lnTo>
                  <a:lnTo>
                    <a:pt x="189" y="8"/>
                  </a:lnTo>
                  <a:lnTo>
                    <a:pt x="209" y="4"/>
                  </a:lnTo>
                  <a:lnTo>
                    <a:pt x="227" y="0"/>
                  </a:lnTo>
                  <a:lnTo>
                    <a:pt x="233" y="2"/>
                  </a:lnTo>
                  <a:lnTo>
                    <a:pt x="239" y="4"/>
                  </a:lnTo>
                  <a:lnTo>
                    <a:pt x="243" y="8"/>
                  </a:lnTo>
                  <a:lnTo>
                    <a:pt x="245" y="12"/>
                  </a:lnTo>
                  <a:lnTo>
                    <a:pt x="249" y="6"/>
                  </a:lnTo>
                  <a:lnTo>
                    <a:pt x="251" y="2"/>
                  </a:lnTo>
                  <a:lnTo>
                    <a:pt x="257" y="2"/>
                  </a:lnTo>
                  <a:lnTo>
                    <a:pt x="265" y="2"/>
                  </a:lnTo>
                  <a:lnTo>
                    <a:pt x="271" y="4"/>
                  </a:lnTo>
                  <a:lnTo>
                    <a:pt x="279" y="6"/>
                  </a:lnTo>
                  <a:lnTo>
                    <a:pt x="289" y="6"/>
                  </a:lnTo>
                  <a:lnTo>
                    <a:pt x="289" y="14"/>
                  </a:lnTo>
                  <a:lnTo>
                    <a:pt x="277" y="14"/>
                  </a:lnTo>
                  <a:lnTo>
                    <a:pt x="281" y="16"/>
                  </a:lnTo>
                  <a:lnTo>
                    <a:pt x="287" y="18"/>
                  </a:lnTo>
                  <a:lnTo>
                    <a:pt x="291" y="18"/>
                  </a:lnTo>
                  <a:lnTo>
                    <a:pt x="295" y="14"/>
                  </a:lnTo>
                  <a:lnTo>
                    <a:pt x="295" y="26"/>
                  </a:lnTo>
                  <a:lnTo>
                    <a:pt x="279" y="30"/>
                  </a:lnTo>
                  <a:lnTo>
                    <a:pt x="285" y="2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32" name="Freeform 174"/>
            <p:cNvSpPr>
              <a:spLocks noChangeArrowheads="1"/>
            </p:cNvSpPr>
            <p:nvPr/>
          </p:nvSpPr>
          <p:spPr bwMode="auto">
            <a:xfrm>
              <a:off x="3665735" y="582747"/>
              <a:ext cx="83024" cy="54425"/>
            </a:xfrm>
            <a:custGeom>
              <a:avLst/>
              <a:gdLst>
                <a:gd name="T0" fmla="*/ 2147483646 w 58"/>
                <a:gd name="T1" fmla="*/ 2147483646 h 34"/>
                <a:gd name="T2" fmla="*/ 2147483646 w 58"/>
                <a:gd name="T3" fmla="*/ 2147483646 h 34"/>
                <a:gd name="T4" fmla="*/ 2147483646 w 58"/>
                <a:gd name="T5" fmla="*/ 2147483646 h 34"/>
                <a:gd name="T6" fmla="*/ 2147483646 w 58"/>
                <a:gd name="T7" fmla="*/ 2147483646 h 34"/>
                <a:gd name="T8" fmla="*/ 2147483646 w 58"/>
                <a:gd name="T9" fmla="*/ 2147483646 h 34"/>
                <a:gd name="T10" fmla="*/ 2147483646 w 58"/>
                <a:gd name="T11" fmla="*/ 2147483646 h 34"/>
                <a:gd name="T12" fmla="*/ 2147483646 w 58"/>
                <a:gd name="T13" fmla="*/ 2147483646 h 34"/>
                <a:gd name="T14" fmla="*/ 2147483646 w 58"/>
                <a:gd name="T15" fmla="*/ 2147483646 h 34"/>
                <a:gd name="T16" fmla="*/ 2147483646 w 58"/>
                <a:gd name="T17" fmla="*/ 2147483646 h 34"/>
                <a:gd name="T18" fmla="*/ 2147483646 w 58"/>
                <a:gd name="T19" fmla="*/ 0 h 34"/>
                <a:gd name="T20" fmla="*/ 2147483646 w 58"/>
                <a:gd name="T21" fmla="*/ 0 h 34"/>
                <a:gd name="T22" fmla="*/ 2147483646 w 58"/>
                <a:gd name="T23" fmla="*/ 2147483646 h 34"/>
                <a:gd name="T24" fmla="*/ 2147483646 w 58"/>
                <a:gd name="T25" fmla="*/ 2147483646 h 34"/>
                <a:gd name="T26" fmla="*/ 2147483646 w 58"/>
                <a:gd name="T27" fmla="*/ 2147483646 h 34"/>
                <a:gd name="T28" fmla="*/ 0 w 58"/>
                <a:gd name="T29" fmla="*/ 2147483646 h 34"/>
                <a:gd name="T30" fmla="*/ 2147483646 w 58"/>
                <a:gd name="T31" fmla="*/ 2147483646 h 34"/>
                <a:gd name="T32" fmla="*/ 2147483646 w 58"/>
                <a:gd name="T33" fmla="*/ 2147483646 h 34"/>
                <a:gd name="T34" fmla="*/ 2147483646 w 58"/>
                <a:gd name="T35" fmla="*/ 2147483646 h 34"/>
                <a:gd name="T36" fmla="*/ 2147483646 w 58"/>
                <a:gd name="T37" fmla="*/ 2147483646 h 34"/>
                <a:gd name="T38" fmla="*/ 2147483646 w 58"/>
                <a:gd name="T39" fmla="*/ 2147483646 h 34"/>
                <a:gd name="T40" fmla="*/ 2147483646 w 58"/>
                <a:gd name="T41" fmla="*/ 2147483646 h 34"/>
                <a:gd name="T42" fmla="*/ 2147483646 w 58"/>
                <a:gd name="T43" fmla="*/ 2147483646 h 34"/>
                <a:gd name="T44" fmla="*/ 2147483646 w 58"/>
                <a:gd name="T45" fmla="*/ 2147483646 h 34"/>
                <a:gd name="T46" fmla="*/ 2147483646 w 58"/>
                <a:gd name="T47" fmla="*/ 2147483646 h 34"/>
                <a:gd name="T48" fmla="*/ 2147483646 w 58"/>
                <a:gd name="T49" fmla="*/ 2147483646 h 34"/>
                <a:gd name="T50" fmla="*/ 2147483646 w 58"/>
                <a:gd name="T51" fmla="*/ 2147483646 h 34"/>
                <a:gd name="T52" fmla="*/ 2147483646 w 58"/>
                <a:gd name="T53" fmla="*/ 2147483646 h 34"/>
                <a:gd name="T54" fmla="*/ 2147483646 w 58"/>
                <a:gd name="T55" fmla="*/ 2147483646 h 34"/>
                <a:gd name="T56" fmla="*/ 2147483646 w 58"/>
                <a:gd name="T57" fmla="*/ 2147483646 h 34"/>
                <a:gd name="T58" fmla="*/ 2147483646 w 58"/>
                <a:gd name="T59" fmla="*/ 2147483646 h 3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8"/>
                <a:gd name="T91" fmla="*/ 0 h 34"/>
                <a:gd name="T92" fmla="*/ 58 w 58"/>
                <a:gd name="T93" fmla="*/ 34 h 3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8" h="34">
                  <a:moveTo>
                    <a:pt x="58" y="34"/>
                  </a:moveTo>
                  <a:lnTo>
                    <a:pt x="52" y="24"/>
                  </a:lnTo>
                  <a:lnTo>
                    <a:pt x="48" y="16"/>
                  </a:lnTo>
                  <a:lnTo>
                    <a:pt x="52" y="16"/>
                  </a:lnTo>
                  <a:lnTo>
                    <a:pt x="54" y="14"/>
                  </a:lnTo>
                  <a:lnTo>
                    <a:pt x="54" y="4"/>
                  </a:lnTo>
                  <a:lnTo>
                    <a:pt x="48" y="6"/>
                  </a:lnTo>
                  <a:lnTo>
                    <a:pt x="44" y="6"/>
                  </a:lnTo>
                  <a:lnTo>
                    <a:pt x="40" y="4"/>
                  </a:lnTo>
                  <a:lnTo>
                    <a:pt x="32" y="0"/>
                  </a:lnTo>
                  <a:lnTo>
                    <a:pt x="24" y="0"/>
                  </a:lnTo>
                  <a:lnTo>
                    <a:pt x="14" y="2"/>
                  </a:lnTo>
                  <a:lnTo>
                    <a:pt x="6" y="6"/>
                  </a:lnTo>
                  <a:lnTo>
                    <a:pt x="2" y="8"/>
                  </a:lnTo>
                  <a:lnTo>
                    <a:pt x="0" y="10"/>
                  </a:lnTo>
                  <a:lnTo>
                    <a:pt x="2" y="16"/>
                  </a:lnTo>
                  <a:lnTo>
                    <a:pt x="6" y="20"/>
                  </a:lnTo>
                  <a:lnTo>
                    <a:pt x="10" y="22"/>
                  </a:lnTo>
                  <a:lnTo>
                    <a:pt x="18" y="24"/>
                  </a:lnTo>
                  <a:lnTo>
                    <a:pt x="26" y="22"/>
                  </a:lnTo>
                  <a:lnTo>
                    <a:pt x="30" y="22"/>
                  </a:lnTo>
                  <a:lnTo>
                    <a:pt x="34" y="24"/>
                  </a:lnTo>
                  <a:lnTo>
                    <a:pt x="36" y="28"/>
                  </a:lnTo>
                  <a:lnTo>
                    <a:pt x="38" y="32"/>
                  </a:lnTo>
                  <a:lnTo>
                    <a:pt x="42" y="34"/>
                  </a:lnTo>
                  <a:lnTo>
                    <a:pt x="44" y="34"/>
                  </a:lnTo>
                  <a:lnTo>
                    <a:pt x="46" y="30"/>
                  </a:lnTo>
                  <a:lnTo>
                    <a:pt x="50" y="30"/>
                  </a:lnTo>
                  <a:lnTo>
                    <a:pt x="54" y="32"/>
                  </a:lnTo>
                  <a:lnTo>
                    <a:pt x="58" y="34"/>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33" name="Freeform 175"/>
            <p:cNvSpPr>
              <a:spLocks noChangeArrowheads="1"/>
            </p:cNvSpPr>
            <p:nvPr/>
          </p:nvSpPr>
          <p:spPr bwMode="auto">
            <a:xfrm>
              <a:off x="3633448" y="617261"/>
              <a:ext cx="124536" cy="82301"/>
            </a:xfrm>
            <a:custGeom>
              <a:avLst/>
              <a:gdLst>
                <a:gd name="T0" fmla="*/ 2147483646 w 86"/>
                <a:gd name="T1" fmla="*/ 2147483646 h 50"/>
                <a:gd name="T2" fmla="*/ 2147483646 w 86"/>
                <a:gd name="T3" fmla="*/ 2147483646 h 50"/>
                <a:gd name="T4" fmla="*/ 2147483646 w 86"/>
                <a:gd name="T5" fmla="*/ 2147483646 h 50"/>
                <a:gd name="T6" fmla="*/ 2147483646 w 86"/>
                <a:gd name="T7" fmla="*/ 2147483646 h 50"/>
                <a:gd name="T8" fmla="*/ 2147483646 w 86"/>
                <a:gd name="T9" fmla="*/ 2147483646 h 50"/>
                <a:gd name="T10" fmla="*/ 2147483646 w 86"/>
                <a:gd name="T11" fmla="*/ 2147483646 h 50"/>
                <a:gd name="T12" fmla="*/ 2147483646 w 86"/>
                <a:gd name="T13" fmla="*/ 2147483646 h 50"/>
                <a:gd name="T14" fmla="*/ 2147483646 w 86"/>
                <a:gd name="T15" fmla="*/ 2147483646 h 50"/>
                <a:gd name="T16" fmla="*/ 2147483646 w 86"/>
                <a:gd name="T17" fmla="*/ 2147483646 h 50"/>
                <a:gd name="T18" fmla="*/ 2147483646 w 86"/>
                <a:gd name="T19" fmla="*/ 2147483646 h 50"/>
                <a:gd name="T20" fmla="*/ 2147483646 w 86"/>
                <a:gd name="T21" fmla="*/ 2147483646 h 50"/>
                <a:gd name="T22" fmla="*/ 2147483646 w 86"/>
                <a:gd name="T23" fmla="*/ 2147483646 h 50"/>
                <a:gd name="T24" fmla="*/ 2147483646 w 86"/>
                <a:gd name="T25" fmla="*/ 2147483646 h 50"/>
                <a:gd name="T26" fmla="*/ 2147483646 w 86"/>
                <a:gd name="T27" fmla="*/ 2147483646 h 50"/>
                <a:gd name="T28" fmla="*/ 2147483646 w 86"/>
                <a:gd name="T29" fmla="*/ 2147483646 h 50"/>
                <a:gd name="T30" fmla="*/ 2147483646 w 86"/>
                <a:gd name="T31" fmla="*/ 2147483646 h 50"/>
                <a:gd name="T32" fmla="*/ 2147483646 w 86"/>
                <a:gd name="T33" fmla="*/ 2147483646 h 50"/>
                <a:gd name="T34" fmla="*/ 2147483646 w 86"/>
                <a:gd name="T35" fmla="*/ 0 h 50"/>
                <a:gd name="T36" fmla="*/ 2147483646 w 86"/>
                <a:gd name="T37" fmla="*/ 0 h 50"/>
                <a:gd name="T38" fmla="*/ 2147483646 w 86"/>
                <a:gd name="T39" fmla="*/ 2147483646 h 50"/>
                <a:gd name="T40" fmla="*/ 2147483646 w 86"/>
                <a:gd name="T41" fmla="*/ 2147483646 h 50"/>
                <a:gd name="T42" fmla="*/ 2147483646 w 86"/>
                <a:gd name="T43" fmla="*/ 2147483646 h 50"/>
                <a:gd name="T44" fmla="*/ 2147483646 w 86"/>
                <a:gd name="T45" fmla="*/ 2147483646 h 50"/>
                <a:gd name="T46" fmla="*/ 2147483646 w 86"/>
                <a:gd name="T47" fmla="*/ 2147483646 h 50"/>
                <a:gd name="T48" fmla="*/ 2147483646 w 86"/>
                <a:gd name="T49" fmla="*/ 2147483646 h 50"/>
                <a:gd name="T50" fmla="*/ 2147483646 w 86"/>
                <a:gd name="T51" fmla="*/ 2147483646 h 50"/>
                <a:gd name="T52" fmla="*/ 2147483646 w 86"/>
                <a:gd name="T53" fmla="*/ 2147483646 h 50"/>
                <a:gd name="T54" fmla="*/ 2147483646 w 86"/>
                <a:gd name="T55" fmla="*/ 2147483646 h 50"/>
                <a:gd name="T56" fmla="*/ 2147483646 w 86"/>
                <a:gd name="T57" fmla="*/ 2147483646 h 50"/>
                <a:gd name="T58" fmla="*/ 2147483646 w 86"/>
                <a:gd name="T59" fmla="*/ 2147483646 h 50"/>
                <a:gd name="T60" fmla="*/ 2147483646 w 86"/>
                <a:gd name="T61" fmla="*/ 2147483646 h 50"/>
                <a:gd name="T62" fmla="*/ 2147483646 w 86"/>
                <a:gd name="T63" fmla="*/ 2147483646 h 50"/>
                <a:gd name="T64" fmla="*/ 2147483646 w 86"/>
                <a:gd name="T65" fmla="*/ 2147483646 h 50"/>
                <a:gd name="T66" fmla="*/ 2147483646 w 86"/>
                <a:gd name="T67" fmla="*/ 2147483646 h 50"/>
                <a:gd name="T68" fmla="*/ 2147483646 w 86"/>
                <a:gd name="T69" fmla="*/ 2147483646 h 50"/>
                <a:gd name="T70" fmla="*/ 2147483646 w 86"/>
                <a:gd name="T71" fmla="*/ 2147483646 h 50"/>
                <a:gd name="T72" fmla="*/ 0 w 86"/>
                <a:gd name="T73" fmla="*/ 2147483646 h 50"/>
                <a:gd name="T74" fmla="*/ 2147483646 w 86"/>
                <a:gd name="T75" fmla="*/ 2147483646 h 50"/>
                <a:gd name="T76" fmla="*/ 2147483646 w 86"/>
                <a:gd name="T77" fmla="*/ 2147483646 h 50"/>
                <a:gd name="T78" fmla="*/ 2147483646 w 86"/>
                <a:gd name="T79" fmla="*/ 2147483646 h 50"/>
                <a:gd name="T80" fmla="*/ 2147483646 w 86"/>
                <a:gd name="T81" fmla="*/ 2147483646 h 50"/>
                <a:gd name="T82" fmla="*/ 2147483646 w 86"/>
                <a:gd name="T83" fmla="*/ 2147483646 h 50"/>
                <a:gd name="T84" fmla="*/ 2147483646 w 86"/>
                <a:gd name="T85" fmla="*/ 2147483646 h 50"/>
                <a:gd name="T86" fmla="*/ 2147483646 w 86"/>
                <a:gd name="T87" fmla="*/ 2147483646 h 50"/>
                <a:gd name="T88" fmla="*/ 2147483646 w 86"/>
                <a:gd name="T89" fmla="*/ 2147483646 h 50"/>
                <a:gd name="T90" fmla="*/ 2147483646 w 86"/>
                <a:gd name="T91" fmla="*/ 2147483646 h 50"/>
                <a:gd name="T92" fmla="*/ 2147483646 w 86"/>
                <a:gd name="T93" fmla="*/ 2147483646 h 50"/>
                <a:gd name="T94" fmla="*/ 2147483646 w 86"/>
                <a:gd name="T95" fmla="*/ 2147483646 h 50"/>
                <a:gd name="T96" fmla="*/ 2147483646 w 86"/>
                <a:gd name="T97" fmla="*/ 2147483646 h 50"/>
                <a:gd name="T98" fmla="*/ 2147483646 w 86"/>
                <a:gd name="T99" fmla="*/ 2147483646 h 50"/>
                <a:gd name="T100" fmla="*/ 2147483646 w 86"/>
                <a:gd name="T101" fmla="*/ 2147483646 h 50"/>
                <a:gd name="T102" fmla="*/ 2147483646 w 86"/>
                <a:gd name="T103" fmla="*/ 2147483646 h 5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86"/>
                <a:gd name="T157" fmla="*/ 0 h 50"/>
                <a:gd name="T158" fmla="*/ 86 w 86"/>
                <a:gd name="T159" fmla="*/ 50 h 5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86" h="50">
                  <a:moveTo>
                    <a:pt x="68" y="50"/>
                  </a:moveTo>
                  <a:lnTo>
                    <a:pt x="74" y="50"/>
                  </a:lnTo>
                  <a:lnTo>
                    <a:pt x="80" y="48"/>
                  </a:lnTo>
                  <a:lnTo>
                    <a:pt x="84" y="46"/>
                  </a:lnTo>
                  <a:lnTo>
                    <a:pt x="86" y="42"/>
                  </a:lnTo>
                  <a:lnTo>
                    <a:pt x="86" y="38"/>
                  </a:lnTo>
                  <a:lnTo>
                    <a:pt x="84" y="30"/>
                  </a:lnTo>
                  <a:lnTo>
                    <a:pt x="84" y="26"/>
                  </a:lnTo>
                  <a:lnTo>
                    <a:pt x="80" y="12"/>
                  </a:lnTo>
                  <a:lnTo>
                    <a:pt x="76" y="10"/>
                  </a:lnTo>
                  <a:lnTo>
                    <a:pt x="72" y="8"/>
                  </a:lnTo>
                  <a:lnTo>
                    <a:pt x="68" y="8"/>
                  </a:lnTo>
                  <a:lnTo>
                    <a:pt x="66" y="12"/>
                  </a:lnTo>
                  <a:lnTo>
                    <a:pt x="64" y="12"/>
                  </a:lnTo>
                  <a:lnTo>
                    <a:pt x="60" y="10"/>
                  </a:lnTo>
                  <a:lnTo>
                    <a:pt x="58" y="6"/>
                  </a:lnTo>
                  <a:lnTo>
                    <a:pt x="56" y="2"/>
                  </a:lnTo>
                  <a:lnTo>
                    <a:pt x="52" y="0"/>
                  </a:lnTo>
                  <a:lnTo>
                    <a:pt x="48" y="0"/>
                  </a:lnTo>
                  <a:lnTo>
                    <a:pt x="40" y="2"/>
                  </a:lnTo>
                  <a:lnTo>
                    <a:pt x="42" y="4"/>
                  </a:lnTo>
                  <a:lnTo>
                    <a:pt x="44" y="12"/>
                  </a:lnTo>
                  <a:lnTo>
                    <a:pt x="42" y="16"/>
                  </a:lnTo>
                  <a:lnTo>
                    <a:pt x="42" y="18"/>
                  </a:lnTo>
                  <a:lnTo>
                    <a:pt x="38" y="22"/>
                  </a:lnTo>
                  <a:lnTo>
                    <a:pt x="32" y="24"/>
                  </a:lnTo>
                  <a:lnTo>
                    <a:pt x="30" y="24"/>
                  </a:lnTo>
                  <a:lnTo>
                    <a:pt x="28" y="22"/>
                  </a:lnTo>
                  <a:lnTo>
                    <a:pt x="24" y="18"/>
                  </a:lnTo>
                  <a:lnTo>
                    <a:pt x="18" y="12"/>
                  </a:lnTo>
                  <a:lnTo>
                    <a:pt x="16" y="10"/>
                  </a:lnTo>
                  <a:lnTo>
                    <a:pt x="12" y="10"/>
                  </a:lnTo>
                  <a:lnTo>
                    <a:pt x="8" y="10"/>
                  </a:lnTo>
                  <a:lnTo>
                    <a:pt x="6" y="12"/>
                  </a:lnTo>
                  <a:lnTo>
                    <a:pt x="2" y="20"/>
                  </a:lnTo>
                  <a:lnTo>
                    <a:pt x="2" y="26"/>
                  </a:lnTo>
                  <a:lnTo>
                    <a:pt x="0" y="30"/>
                  </a:lnTo>
                  <a:lnTo>
                    <a:pt x="2" y="38"/>
                  </a:lnTo>
                  <a:lnTo>
                    <a:pt x="2" y="36"/>
                  </a:lnTo>
                  <a:lnTo>
                    <a:pt x="4" y="34"/>
                  </a:lnTo>
                  <a:lnTo>
                    <a:pt x="12" y="34"/>
                  </a:lnTo>
                  <a:lnTo>
                    <a:pt x="24" y="34"/>
                  </a:lnTo>
                  <a:lnTo>
                    <a:pt x="28" y="36"/>
                  </a:lnTo>
                  <a:lnTo>
                    <a:pt x="34" y="38"/>
                  </a:lnTo>
                  <a:lnTo>
                    <a:pt x="42" y="36"/>
                  </a:lnTo>
                  <a:lnTo>
                    <a:pt x="50" y="32"/>
                  </a:lnTo>
                  <a:lnTo>
                    <a:pt x="54" y="38"/>
                  </a:lnTo>
                  <a:lnTo>
                    <a:pt x="58" y="40"/>
                  </a:lnTo>
                  <a:lnTo>
                    <a:pt x="58" y="44"/>
                  </a:lnTo>
                  <a:lnTo>
                    <a:pt x="60" y="48"/>
                  </a:lnTo>
                  <a:lnTo>
                    <a:pt x="66" y="50"/>
                  </a:lnTo>
                  <a:lnTo>
                    <a:pt x="68" y="5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34" name="Freeform 176"/>
            <p:cNvSpPr>
              <a:spLocks noChangeArrowheads="1"/>
            </p:cNvSpPr>
            <p:nvPr/>
          </p:nvSpPr>
          <p:spPr bwMode="auto">
            <a:xfrm>
              <a:off x="3633448" y="669031"/>
              <a:ext cx="93402" cy="74336"/>
            </a:xfrm>
            <a:custGeom>
              <a:avLst/>
              <a:gdLst>
                <a:gd name="T0" fmla="*/ 2147483646 w 64"/>
                <a:gd name="T1" fmla="*/ 2147483646 h 48"/>
                <a:gd name="T2" fmla="*/ 2147483646 w 64"/>
                <a:gd name="T3" fmla="*/ 2147483646 h 48"/>
                <a:gd name="T4" fmla="*/ 2147483646 w 64"/>
                <a:gd name="T5" fmla="*/ 2147483646 h 48"/>
                <a:gd name="T6" fmla="*/ 2147483646 w 64"/>
                <a:gd name="T7" fmla="*/ 2147483646 h 48"/>
                <a:gd name="T8" fmla="*/ 2147483646 w 64"/>
                <a:gd name="T9" fmla="*/ 2147483646 h 48"/>
                <a:gd name="T10" fmla="*/ 2147483646 w 64"/>
                <a:gd name="T11" fmla="*/ 0 h 48"/>
                <a:gd name="T12" fmla="*/ 2147483646 w 64"/>
                <a:gd name="T13" fmla="*/ 2147483646 h 48"/>
                <a:gd name="T14" fmla="*/ 2147483646 w 64"/>
                <a:gd name="T15" fmla="*/ 2147483646 h 48"/>
                <a:gd name="T16" fmla="*/ 2147483646 w 64"/>
                <a:gd name="T17" fmla="*/ 2147483646 h 48"/>
                <a:gd name="T18" fmla="*/ 2147483646 w 64"/>
                <a:gd name="T19" fmla="*/ 2147483646 h 48"/>
                <a:gd name="T20" fmla="*/ 2147483646 w 64"/>
                <a:gd name="T21" fmla="*/ 2147483646 h 48"/>
                <a:gd name="T22" fmla="*/ 2147483646 w 64"/>
                <a:gd name="T23" fmla="*/ 2147483646 h 48"/>
                <a:gd name="T24" fmla="*/ 2147483646 w 64"/>
                <a:gd name="T25" fmla="*/ 2147483646 h 48"/>
                <a:gd name="T26" fmla="*/ 0 w 64"/>
                <a:gd name="T27" fmla="*/ 2147483646 h 48"/>
                <a:gd name="T28" fmla="*/ 0 w 64"/>
                <a:gd name="T29" fmla="*/ 2147483646 h 48"/>
                <a:gd name="T30" fmla="*/ 2147483646 w 64"/>
                <a:gd name="T31" fmla="*/ 2147483646 h 48"/>
                <a:gd name="T32" fmla="*/ 2147483646 w 64"/>
                <a:gd name="T33" fmla="*/ 2147483646 h 48"/>
                <a:gd name="T34" fmla="*/ 2147483646 w 64"/>
                <a:gd name="T35" fmla="*/ 2147483646 h 48"/>
                <a:gd name="T36" fmla="*/ 2147483646 w 64"/>
                <a:gd name="T37" fmla="*/ 2147483646 h 48"/>
                <a:gd name="T38" fmla="*/ 2147483646 w 64"/>
                <a:gd name="T39" fmla="*/ 2147483646 h 48"/>
                <a:gd name="T40" fmla="*/ 2147483646 w 64"/>
                <a:gd name="T41" fmla="*/ 2147483646 h 48"/>
                <a:gd name="T42" fmla="*/ 2147483646 w 64"/>
                <a:gd name="T43" fmla="*/ 2147483646 h 48"/>
                <a:gd name="T44" fmla="*/ 2147483646 w 64"/>
                <a:gd name="T45" fmla="*/ 2147483646 h 48"/>
                <a:gd name="T46" fmla="*/ 2147483646 w 64"/>
                <a:gd name="T47" fmla="*/ 2147483646 h 48"/>
                <a:gd name="T48" fmla="*/ 2147483646 w 64"/>
                <a:gd name="T49" fmla="*/ 2147483646 h 48"/>
                <a:gd name="T50" fmla="*/ 2147483646 w 64"/>
                <a:gd name="T51" fmla="*/ 2147483646 h 48"/>
                <a:gd name="T52" fmla="*/ 2147483646 w 64"/>
                <a:gd name="T53" fmla="*/ 2147483646 h 48"/>
                <a:gd name="T54" fmla="*/ 2147483646 w 64"/>
                <a:gd name="T55" fmla="*/ 2147483646 h 48"/>
                <a:gd name="T56" fmla="*/ 2147483646 w 64"/>
                <a:gd name="T57" fmla="*/ 2147483646 h 48"/>
                <a:gd name="T58" fmla="*/ 2147483646 w 64"/>
                <a:gd name="T59" fmla="*/ 2147483646 h 48"/>
                <a:gd name="T60" fmla="*/ 2147483646 w 64"/>
                <a:gd name="T61" fmla="*/ 2147483646 h 48"/>
                <a:gd name="T62" fmla="*/ 2147483646 w 64"/>
                <a:gd name="T63" fmla="*/ 2147483646 h 4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4"/>
                <a:gd name="T97" fmla="*/ 0 h 48"/>
                <a:gd name="T98" fmla="*/ 64 w 64"/>
                <a:gd name="T99" fmla="*/ 48 h 4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4" h="48">
                  <a:moveTo>
                    <a:pt x="64" y="18"/>
                  </a:moveTo>
                  <a:lnTo>
                    <a:pt x="60" y="16"/>
                  </a:lnTo>
                  <a:lnTo>
                    <a:pt x="58" y="12"/>
                  </a:lnTo>
                  <a:lnTo>
                    <a:pt x="58" y="8"/>
                  </a:lnTo>
                  <a:lnTo>
                    <a:pt x="54" y="6"/>
                  </a:lnTo>
                  <a:lnTo>
                    <a:pt x="50" y="0"/>
                  </a:lnTo>
                  <a:lnTo>
                    <a:pt x="42" y="4"/>
                  </a:lnTo>
                  <a:lnTo>
                    <a:pt x="34" y="6"/>
                  </a:lnTo>
                  <a:lnTo>
                    <a:pt x="28" y="4"/>
                  </a:lnTo>
                  <a:lnTo>
                    <a:pt x="24" y="2"/>
                  </a:lnTo>
                  <a:lnTo>
                    <a:pt x="12" y="2"/>
                  </a:lnTo>
                  <a:lnTo>
                    <a:pt x="4" y="2"/>
                  </a:lnTo>
                  <a:lnTo>
                    <a:pt x="2" y="4"/>
                  </a:lnTo>
                  <a:lnTo>
                    <a:pt x="0" y="6"/>
                  </a:lnTo>
                  <a:lnTo>
                    <a:pt x="0" y="20"/>
                  </a:lnTo>
                  <a:lnTo>
                    <a:pt x="8" y="20"/>
                  </a:lnTo>
                  <a:lnTo>
                    <a:pt x="16" y="20"/>
                  </a:lnTo>
                  <a:lnTo>
                    <a:pt x="22" y="22"/>
                  </a:lnTo>
                  <a:lnTo>
                    <a:pt x="28" y="24"/>
                  </a:lnTo>
                  <a:lnTo>
                    <a:pt x="26" y="36"/>
                  </a:lnTo>
                  <a:lnTo>
                    <a:pt x="30" y="40"/>
                  </a:lnTo>
                  <a:lnTo>
                    <a:pt x="32" y="40"/>
                  </a:lnTo>
                  <a:lnTo>
                    <a:pt x="34" y="42"/>
                  </a:lnTo>
                  <a:lnTo>
                    <a:pt x="38" y="46"/>
                  </a:lnTo>
                  <a:lnTo>
                    <a:pt x="40" y="48"/>
                  </a:lnTo>
                  <a:lnTo>
                    <a:pt x="44" y="46"/>
                  </a:lnTo>
                  <a:lnTo>
                    <a:pt x="50" y="46"/>
                  </a:lnTo>
                  <a:lnTo>
                    <a:pt x="56" y="34"/>
                  </a:lnTo>
                  <a:lnTo>
                    <a:pt x="58" y="30"/>
                  </a:lnTo>
                  <a:lnTo>
                    <a:pt x="64" y="24"/>
                  </a:lnTo>
                  <a:lnTo>
                    <a:pt x="64" y="20"/>
                  </a:lnTo>
                  <a:lnTo>
                    <a:pt x="64" y="1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35" name="Freeform 177"/>
            <p:cNvSpPr>
              <a:spLocks noChangeArrowheads="1"/>
            </p:cNvSpPr>
            <p:nvPr/>
          </p:nvSpPr>
          <p:spPr bwMode="auto">
            <a:xfrm>
              <a:off x="3614998" y="700889"/>
              <a:ext cx="59962" cy="25221"/>
            </a:xfrm>
            <a:custGeom>
              <a:avLst/>
              <a:gdLst>
                <a:gd name="T0" fmla="*/ 2147483646 w 40"/>
                <a:gd name="T1" fmla="*/ 2147483646 h 16"/>
                <a:gd name="T2" fmla="*/ 2147483646 w 40"/>
                <a:gd name="T3" fmla="*/ 2147483646 h 16"/>
                <a:gd name="T4" fmla="*/ 2147483646 w 40"/>
                <a:gd name="T5" fmla="*/ 2147483646 h 16"/>
                <a:gd name="T6" fmla="*/ 2147483646 w 40"/>
                <a:gd name="T7" fmla="*/ 0 h 16"/>
                <a:gd name="T8" fmla="*/ 2147483646 w 40"/>
                <a:gd name="T9" fmla="*/ 0 h 16"/>
                <a:gd name="T10" fmla="*/ 2147483646 w 40"/>
                <a:gd name="T11" fmla="*/ 0 h 16"/>
                <a:gd name="T12" fmla="*/ 2147483646 w 40"/>
                <a:gd name="T13" fmla="*/ 2147483646 h 16"/>
                <a:gd name="T14" fmla="*/ 2147483646 w 40"/>
                <a:gd name="T15" fmla="*/ 2147483646 h 16"/>
                <a:gd name="T16" fmla="*/ 2147483646 w 40"/>
                <a:gd name="T17" fmla="*/ 2147483646 h 16"/>
                <a:gd name="T18" fmla="*/ 2147483646 w 40"/>
                <a:gd name="T19" fmla="*/ 2147483646 h 16"/>
                <a:gd name="T20" fmla="*/ 0 w 40"/>
                <a:gd name="T21" fmla="*/ 2147483646 h 16"/>
                <a:gd name="T22" fmla="*/ 2147483646 w 40"/>
                <a:gd name="T23" fmla="*/ 2147483646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0"/>
                <a:gd name="T37" fmla="*/ 0 h 16"/>
                <a:gd name="T38" fmla="*/ 40 w 40"/>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0" h="16">
                  <a:moveTo>
                    <a:pt x="38" y="16"/>
                  </a:moveTo>
                  <a:lnTo>
                    <a:pt x="40" y="4"/>
                  </a:lnTo>
                  <a:lnTo>
                    <a:pt x="34" y="2"/>
                  </a:lnTo>
                  <a:lnTo>
                    <a:pt x="28" y="0"/>
                  </a:lnTo>
                  <a:lnTo>
                    <a:pt x="20" y="0"/>
                  </a:lnTo>
                  <a:lnTo>
                    <a:pt x="14" y="0"/>
                  </a:lnTo>
                  <a:lnTo>
                    <a:pt x="12" y="6"/>
                  </a:lnTo>
                  <a:lnTo>
                    <a:pt x="8" y="6"/>
                  </a:lnTo>
                  <a:lnTo>
                    <a:pt x="4" y="8"/>
                  </a:lnTo>
                  <a:lnTo>
                    <a:pt x="2" y="12"/>
                  </a:lnTo>
                  <a:lnTo>
                    <a:pt x="0" y="16"/>
                  </a:lnTo>
                  <a:lnTo>
                    <a:pt x="38" y="1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36" name="Freeform 178"/>
            <p:cNvSpPr>
              <a:spLocks noChangeArrowheads="1"/>
            </p:cNvSpPr>
            <p:nvPr/>
          </p:nvSpPr>
          <p:spPr bwMode="auto">
            <a:xfrm>
              <a:off x="3025760" y="1077883"/>
              <a:ext cx="59962" cy="142037"/>
            </a:xfrm>
            <a:custGeom>
              <a:avLst/>
              <a:gdLst>
                <a:gd name="T0" fmla="*/ 2147483646 w 40"/>
                <a:gd name="T1" fmla="*/ 2147483646 h 90"/>
                <a:gd name="T2" fmla="*/ 2147483646 w 40"/>
                <a:gd name="T3" fmla="*/ 2147483646 h 90"/>
                <a:gd name="T4" fmla="*/ 2147483646 w 40"/>
                <a:gd name="T5" fmla="*/ 2147483646 h 90"/>
                <a:gd name="T6" fmla="*/ 2147483646 w 40"/>
                <a:gd name="T7" fmla="*/ 2147483646 h 90"/>
                <a:gd name="T8" fmla="*/ 2147483646 w 40"/>
                <a:gd name="T9" fmla="*/ 2147483646 h 90"/>
                <a:gd name="T10" fmla="*/ 2147483646 w 40"/>
                <a:gd name="T11" fmla="*/ 2147483646 h 90"/>
                <a:gd name="T12" fmla="*/ 2147483646 w 40"/>
                <a:gd name="T13" fmla="*/ 2147483646 h 90"/>
                <a:gd name="T14" fmla="*/ 2147483646 w 40"/>
                <a:gd name="T15" fmla="*/ 2147483646 h 90"/>
                <a:gd name="T16" fmla="*/ 0 w 40"/>
                <a:gd name="T17" fmla="*/ 2147483646 h 90"/>
                <a:gd name="T18" fmla="*/ 0 w 40"/>
                <a:gd name="T19" fmla="*/ 2147483646 h 90"/>
                <a:gd name="T20" fmla="*/ 0 w 40"/>
                <a:gd name="T21" fmla="*/ 2147483646 h 90"/>
                <a:gd name="T22" fmla="*/ 2147483646 w 40"/>
                <a:gd name="T23" fmla="*/ 2147483646 h 90"/>
                <a:gd name="T24" fmla="*/ 2147483646 w 40"/>
                <a:gd name="T25" fmla="*/ 2147483646 h 90"/>
                <a:gd name="T26" fmla="*/ 2147483646 w 40"/>
                <a:gd name="T27" fmla="*/ 2147483646 h 90"/>
                <a:gd name="T28" fmla="*/ 2147483646 w 40"/>
                <a:gd name="T29" fmla="*/ 2147483646 h 90"/>
                <a:gd name="T30" fmla="*/ 2147483646 w 40"/>
                <a:gd name="T31" fmla="*/ 2147483646 h 90"/>
                <a:gd name="T32" fmla="*/ 2147483646 w 40"/>
                <a:gd name="T33" fmla="*/ 2147483646 h 90"/>
                <a:gd name="T34" fmla="*/ 2147483646 w 40"/>
                <a:gd name="T35" fmla="*/ 2147483646 h 90"/>
                <a:gd name="T36" fmla="*/ 2147483646 w 40"/>
                <a:gd name="T37" fmla="*/ 2147483646 h 90"/>
                <a:gd name="T38" fmla="*/ 2147483646 w 40"/>
                <a:gd name="T39" fmla="*/ 2147483646 h 90"/>
                <a:gd name="T40" fmla="*/ 2147483646 w 40"/>
                <a:gd name="T41" fmla="*/ 2147483646 h 90"/>
                <a:gd name="T42" fmla="*/ 2147483646 w 40"/>
                <a:gd name="T43" fmla="*/ 0 h 90"/>
                <a:gd name="T44" fmla="*/ 2147483646 w 40"/>
                <a:gd name="T45" fmla="*/ 2147483646 h 90"/>
                <a:gd name="T46" fmla="*/ 2147483646 w 40"/>
                <a:gd name="T47" fmla="*/ 2147483646 h 90"/>
                <a:gd name="T48" fmla="*/ 2147483646 w 40"/>
                <a:gd name="T49" fmla="*/ 2147483646 h 90"/>
                <a:gd name="T50" fmla="*/ 2147483646 w 40"/>
                <a:gd name="T51" fmla="*/ 2147483646 h 90"/>
                <a:gd name="T52" fmla="*/ 2147483646 w 40"/>
                <a:gd name="T53" fmla="*/ 2147483646 h 90"/>
                <a:gd name="T54" fmla="*/ 2147483646 w 40"/>
                <a:gd name="T55" fmla="*/ 2147483646 h 90"/>
                <a:gd name="T56" fmla="*/ 2147483646 w 40"/>
                <a:gd name="T57" fmla="*/ 2147483646 h 90"/>
                <a:gd name="T58" fmla="*/ 2147483646 w 40"/>
                <a:gd name="T59" fmla="*/ 2147483646 h 90"/>
                <a:gd name="T60" fmla="*/ 2147483646 w 40"/>
                <a:gd name="T61" fmla="*/ 2147483646 h 90"/>
                <a:gd name="T62" fmla="*/ 2147483646 w 40"/>
                <a:gd name="T63" fmla="*/ 2147483646 h 90"/>
                <a:gd name="T64" fmla="*/ 2147483646 w 40"/>
                <a:gd name="T65" fmla="*/ 2147483646 h 90"/>
                <a:gd name="T66" fmla="*/ 2147483646 w 40"/>
                <a:gd name="T67" fmla="*/ 2147483646 h 90"/>
                <a:gd name="T68" fmla="*/ 2147483646 w 40"/>
                <a:gd name="T69" fmla="*/ 2147483646 h 90"/>
                <a:gd name="T70" fmla="*/ 2147483646 w 40"/>
                <a:gd name="T71" fmla="*/ 2147483646 h 90"/>
                <a:gd name="T72" fmla="*/ 2147483646 w 40"/>
                <a:gd name="T73" fmla="*/ 2147483646 h 90"/>
                <a:gd name="T74" fmla="*/ 2147483646 w 40"/>
                <a:gd name="T75" fmla="*/ 2147483646 h 90"/>
                <a:gd name="T76" fmla="*/ 2147483646 w 40"/>
                <a:gd name="T77" fmla="*/ 2147483646 h 90"/>
                <a:gd name="T78" fmla="*/ 2147483646 w 40"/>
                <a:gd name="T79" fmla="*/ 2147483646 h 90"/>
                <a:gd name="T80" fmla="*/ 2147483646 w 40"/>
                <a:gd name="T81" fmla="*/ 2147483646 h 90"/>
                <a:gd name="T82" fmla="*/ 2147483646 w 40"/>
                <a:gd name="T83" fmla="*/ 2147483646 h 9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0"/>
                <a:gd name="T127" fmla="*/ 0 h 90"/>
                <a:gd name="T128" fmla="*/ 40 w 40"/>
                <a:gd name="T129" fmla="*/ 90 h 9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0" h="90">
                  <a:moveTo>
                    <a:pt x="24" y="90"/>
                  </a:moveTo>
                  <a:lnTo>
                    <a:pt x="16" y="90"/>
                  </a:lnTo>
                  <a:lnTo>
                    <a:pt x="12" y="90"/>
                  </a:lnTo>
                  <a:lnTo>
                    <a:pt x="8" y="90"/>
                  </a:lnTo>
                  <a:lnTo>
                    <a:pt x="6" y="76"/>
                  </a:lnTo>
                  <a:lnTo>
                    <a:pt x="8" y="66"/>
                  </a:lnTo>
                  <a:lnTo>
                    <a:pt x="6" y="64"/>
                  </a:lnTo>
                  <a:lnTo>
                    <a:pt x="4" y="64"/>
                  </a:lnTo>
                  <a:lnTo>
                    <a:pt x="0" y="62"/>
                  </a:lnTo>
                  <a:lnTo>
                    <a:pt x="0" y="58"/>
                  </a:lnTo>
                  <a:lnTo>
                    <a:pt x="0" y="52"/>
                  </a:lnTo>
                  <a:lnTo>
                    <a:pt x="2" y="48"/>
                  </a:lnTo>
                  <a:lnTo>
                    <a:pt x="6" y="38"/>
                  </a:lnTo>
                  <a:lnTo>
                    <a:pt x="10" y="32"/>
                  </a:lnTo>
                  <a:lnTo>
                    <a:pt x="12" y="26"/>
                  </a:lnTo>
                  <a:lnTo>
                    <a:pt x="12" y="22"/>
                  </a:lnTo>
                  <a:lnTo>
                    <a:pt x="12" y="18"/>
                  </a:lnTo>
                  <a:lnTo>
                    <a:pt x="10" y="16"/>
                  </a:lnTo>
                  <a:lnTo>
                    <a:pt x="8" y="14"/>
                  </a:lnTo>
                  <a:lnTo>
                    <a:pt x="8" y="12"/>
                  </a:lnTo>
                  <a:lnTo>
                    <a:pt x="10" y="6"/>
                  </a:lnTo>
                  <a:lnTo>
                    <a:pt x="12" y="0"/>
                  </a:lnTo>
                  <a:lnTo>
                    <a:pt x="16" y="4"/>
                  </a:lnTo>
                  <a:lnTo>
                    <a:pt x="22" y="6"/>
                  </a:lnTo>
                  <a:lnTo>
                    <a:pt x="36" y="6"/>
                  </a:lnTo>
                  <a:lnTo>
                    <a:pt x="38" y="8"/>
                  </a:lnTo>
                  <a:lnTo>
                    <a:pt x="40" y="12"/>
                  </a:lnTo>
                  <a:lnTo>
                    <a:pt x="38" y="24"/>
                  </a:lnTo>
                  <a:lnTo>
                    <a:pt x="34" y="34"/>
                  </a:lnTo>
                  <a:lnTo>
                    <a:pt x="30" y="40"/>
                  </a:lnTo>
                  <a:lnTo>
                    <a:pt x="28" y="50"/>
                  </a:lnTo>
                  <a:lnTo>
                    <a:pt x="30" y="54"/>
                  </a:lnTo>
                  <a:lnTo>
                    <a:pt x="30" y="60"/>
                  </a:lnTo>
                  <a:lnTo>
                    <a:pt x="30" y="64"/>
                  </a:lnTo>
                  <a:lnTo>
                    <a:pt x="28" y="68"/>
                  </a:lnTo>
                  <a:lnTo>
                    <a:pt x="30" y="70"/>
                  </a:lnTo>
                  <a:lnTo>
                    <a:pt x="32" y="74"/>
                  </a:lnTo>
                  <a:lnTo>
                    <a:pt x="30" y="78"/>
                  </a:lnTo>
                  <a:lnTo>
                    <a:pt x="28" y="80"/>
                  </a:lnTo>
                  <a:lnTo>
                    <a:pt x="26" y="84"/>
                  </a:lnTo>
                  <a:lnTo>
                    <a:pt x="24" y="86"/>
                  </a:lnTo>
                  <a:lnTo>
                    <a:pt x="24" y="9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37" name="Freeform 179"/>
            <p:cNvSpPr>
              <a:spLocks noChangeArrowheads="1"/>
            </p:cNvSpPr>
            <p:nvPr/>
          </p:nvSpPr>
          <p:spPr bwMode="auto">
            <a:xfrm>
              <a:off x="3036138" y="1028768"/>
              <a:ext cx="253684" cy="220355"/>
            </a:xfrm>
            <a:custGeom>
              <a:avLst/>
              <a:gdLst>
                <a:gd name="T0" fmla="*/ 2147483646 w 174"/>
                <a:gd name="T1" fmla="*/ 2147483646 h 140"/>
                <a:gd name="T2" fmla="*/ 2147483646 w 174"/>
                <a:gd name="T3" fmla="*/ 2147483646 h 140"/>
                <a:gd name="T4" fmla="*/ 2147483646 w 174"/>
                <a:gd name="T5" fmla="*/ 2147483646 h 140"/>
                <a:gd name="T6" fmla="*/ 2147483646 w 174"/>
                <a:gd name="T7" fmla="*/ 2147483646 h 140"/>
                <a:gd name="T8" fmla="*/ 2147483646 w 174"/>
                <a:gd name="T9" fmla="*/ 2147483646 h 140"/>
                <a:gd name="T10" fmla="*/ 2147483646 w 174"/>
                <a:gd name="T11" fmla="*/ 2147483646 h 140"/>
                <a:gd name="T12" fmla="*/ 2147483646 w 174"/>
                <a:gd name="T13" fmla="*/ 2147483646 h 140"/>
                <a:gd name="T14" fmla="*/ 2147483646 w 174"/>
                <a:gd name="T15" fmla="*/ 2147483646 h 140"/>
                <a:gd name="T16" fmla="*/ 2147483646 w 174"/>
                <a:gd name="T17" fmla="*/ 2147483646 h 140"/>
                <a:gd name="T18" fmla="*/ 2147483646 w 174"/>
                <a:gd name="T19" fmla="*/ 2147483646 h 140"/>
                <a:gd name="T20" fmla="*/ 2147483646 w 174"/>
                <a:gd name="T21" fmla="*/ 2147483646 h 140"/>
                <a:gd name="T22" fmla="*/ 2147483646 w 174"/>
                <a:gd name="T23" fmla="*/ 2147483646 h 140"/>
                <a:gd name="T24" fmla="*/ 2147483646 w 174"/>
                <a:gd name="T25" fmla="*/ 2147483646 h 140"/>
                <a:gd name="T26" fmla="*/ 2147483646 w 174"/>
                <a:gd name="T27" fmla="*/ 2147483646 h 140"/>
                <a:gd name="T28" fmla="*/ 2147483646 w 174"/>
                <a:gd name="T29" fmla="*/ 2147483646 h 140"/>
                <a:gd name="T30" fmla="*/ 2147483646 w 174"/>
                <a:gd name="T31" fmla="*/ 2147483646 h 140"/>
                <a:gd name="T32" fmla="*/ 2147483646 w 174"/>
                <a:gd name="T33" fmla="*/ 2147483646 h 140"/>
                <a:gd name="T34" fmla="*/ 2147483646 w 174"/>
                <a:gd name="T35" fmla="*/ 2147483646 h 140"/>
                <a:gd name="T36" fmla="*/ 2147483646 w 174"/>
                <a:gd name="T37" fmla="*/ 2147483646 h 140"/>
                <a:gd name="T38" fmla="*/ 2147483646 w 174"/>
                <a:gd name="T39" fmla="*/ 2147483646 h 140"/>
                <a:gd name="T40" fmla="*/ 2147483646 w 174"/>
                <a:gd name="T41" fmla="*/ 2147483646 h 140"/>
                <a:gd name="T42" fmla="*/ 2147483646 w 174"/>
                <a:gd name="T43" fmla="*/ 2147483646 h 140"/>
                <a:gd name="T44" fmla="*/ 2147483646 w 174"/>
                <a:gd name="T45" fmla="*/ 2147483646 h 140"/>
                <a:gd name="T46" fmla="*/ 2147483646 w 174"/>
                <a:gd name="T47" fmla="*/ 2147483646 h 140"/>
                <a:gd name="T48" fmla="*/ 2147483646 w 174"/>
                <a:gd name="T49" fmla="*/ 2147483646 h 140"/>
                <a:gd name="T50" fmla="*/ 2147483646 w 174"/>
                <a:gd name="T51" fmla="*/ 2147483646 h 140"/>
                <a:gd name="T52" fmla="*/ 0 w 174"/>
                <a:gd name="T53" fmla="*/ 2147483646 h 140"/>
                <a:gd name="T54" fmla="*/ 0 w 174"/>
                <a:gd name="T55" fmla="*/ 2147483646 h 140"/>
                <a:gd name="T56" fmla="*/ 2147483646 w 174"/>
                <a:gd name="T57" fmla="*/ 2147483646 h 140"/>
                <a:gd name="T58" fmla="*/ 2147483646 w 174"/>
                <a:gd name="T59" fmla="*/ 0 h 140"/>
                <a:gd name="T60" fmla="*/ 2147483646 w 174"/>
                <a:gd name="T61" fmla="*/ 2147483646 h 140"/>
                <a:gd name="T62" fmla="*/ 2147483646 w 174"/>
                <a:gd name="T63" fmla="*/ 2147483646 h 140"/>
                <a:gd name="T64" fmla="*/ 2147483646 w 174"/>
                <a:gd name="T65" fmla="*/ 2147483646 h 140"/>
                <a:gd name="T66" fmla="*/ 2147483646 w 174"/>
                <a:gd name="T67" fmla="*/ 2147483646 h 140"/>
                <a:gd name="T68" fmla="*/ 2147483646 w 174"/>
                <a:gd name="T69" fmla="*/ 2147483646 h 140"/>
                <a:gd name="T70" fmla="*/ 2147483646 w 174"/>
                <a:gd name="T71" fmla="*/ 2147483646 h 14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74"/>
                <a:gd name="T109" fmla="*/ 0 h 140"/>
                <a:gd name="T110" fmla="*/ 174 w 174"/>
                <a:gd name="T111" fmla="*/ 140 h 14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74" h="140">
                  <a:moveTo>
                    <a:pt x="174" y="32"/>
                  </a:moveTo>
                  <a:lnTo>
                    <a:pt x="174" y="34"/>
                  </a:lnTo>
                  <a:lnTo>
                    <a:pt x="168" y="38"/>
                  </a:lnTo>
                  <a:lnTo>
                    <a:pt x="164" y="44"/>
                  </a:lnTo>
                  <a:lnTo>
                    <a:pt x="146" y="52"/>
                  </a:lnTo>
                  <a:lnTo>
                    <a:pt x="138" y="56"/>
                  </a:lnTo>
                  <a:lnTo>
                    <a:pt x="134" y="62"/>
                  </a:lnTo>
                  <a:lnTo>
                    <a:pt x="128" y="68"/>
                  </a:lnTo>
                  <a:lnTo>
                    <a:pt x="126" y="80"/>
                  </a:lnTo>
                  <a:lnTo>
                    <a:pt x="128" y="86"/>
                  </a:lnTo>
                  <a:lnTo>
                    <a:pt x="132" y="90"/>
                  </a:lnTo>
                  <a:lnTo>
                    <a:pt x="124" y="96"/>
                  </a:lnTo>
                  <a:lnTo>
                    <a:pt x="112" y="108"/>
                  </a:lnTo>
                  <a:lnTo>
                    <a:pt x="106" y="118"/>
                  </a:lnTo>
                  <a:lnTo>
                    <a:pt x="102" y="122"/>
                  </a:lnTo>
                  <a:lnTo>
                    <a:pt x="102" y="126"/>
                  </a:lnTo>
                  <a:lnTo>
                    <a:pt x="70" y="126"/>
                  </a:lnTo>
                  <a:lnTo>
                    <a:pt x="64" y="128"/>
                  </a:lnTo>
                  <a:lnTo>
                    <a:pt x="62" y="132"/>
                  </a:lnTo>
                  <a:lnTo>
                    <a:pt x="56" y="134"/>
                  </a:lnTo>
                  <a:lnTo>
                    <a:pt x="54" y="136"/>
                  </a:lnTo>
                  <a:lnTo>
                    <a:pt x="50" y="140"/>
                  </a:lnTo>
                  <a:lnTo>
                    <a:pt x="48" y="140"/>
                  </a:lnTo>
                  <a:lnTo>
                    <a:pt x="42" y="140"/>
                  </a:lnTo>
                  <a:lnTo>
                    <a:pt x="38" y="136"/>
                  </a:lnTo>
                  <a:lnTo>
                    <a:pt x="36" y="130"/>
                  </a:lnTo>
                  <a:lnTo>
                    <a:pt x="36" y="124"/>
                  </a:lnTo>
                  <a:lnTo>
                    <a:pt x="34" y="122"/>
                  </a:lnTo>
                  <a:lnTo>
                    <a:pt x="30" y="120"/>
                  </a:lnTo>
                  <a:lnTo>
                    <a:pt x="24" y="120"/>
                  </a:lnTo>
                  <a:lnTo>
                    <a:pt x="18" y="120"/>
                  </a:lnTo>
                  <a:lnTo>
                    <a:pt x="20" y="116"/>
                  </a:lnTo>
                  <a:lnTo>
                    <a:pt x="22" y="112"/>
                  </a:lnTo>
                  <a:lnTo>
                    <a:pt x="24" y="108"/>
                  </a:lnTo>
                  <a:lnTo>
                    <a:pt x="26" y="104"/>
                  </a:lnTo>
                  <a:lnTo>
                    <a:pt x="24" y="100"/>
                  </a:lnTo>
                  <a:lnTo>
                    <a:pt x="22" y="98"/>
                  </a:lnTo>
                  <a:lnTo>
                    <a:pt x="24" y="94"/>
                  </a:lnTo>
                  <a:lnTo>
                    <a:pt x="24" y="90"/>
                  </a:lnTo>
                  <a:lnTo>
                    <a:pt x="24" y="84"/>
                  </a:lnTo>
                  <a:lnTo>
                    <a:pt x="22" y="80"/>
                  </a:lnTo>
                  <a:lnTo>
                    <a:pt x="24" y="70"/>
                  </a:lnTo>
                  <a:lnTo>
                    <a:pt x="28" y="64"/>
                  </a:lnTo>
                  <a:lnTo>
                    <a:pt x="32" y="54"/>
                  </a:lnTo>
                  <a:lnTo>
                    <a:pt x="34" y="42"/>
                  </a:lnTo>
                  <a:lnTo>
                    <a:pt x="32" y="38"/>
                  </a:lnTo>
                  <a:lnTo>
                    <a:pt x="30" y="36"/>
                  </a:lnTo>
                  <a:lnTo>
                    <a:pt x="16" y="36"/>
                  </a:lnTo>
                  <a:lnTo>
                    <a:pt x="10" y="34"/>
                  </a:lnTo>
                  <a:lnTo>
                    <a:pt x="6" y="30"/>
                  </a:lnTo>
                  <a:lnTo>
                    <a:pt x="6" y="26"/>
                  </a:lnTo>
                  <a:lnTo>
                    <a:pt x="4" y="22"/>
                  </a:lnTo>
                  <a:lnTo>
                    <a:pt x="2" y="18"/>
                  </a:lnTo>
                  <a:lnTo>
                    <a:pt x="0" y="16"/>
                  </a:lnTo>
                  <a:lnTo>
                    <a:pt x="0" y="12"/>
                  </a:lnTo>
                  <a:lnTo>
                    <a:pt x="0" y="10"/>
                  </a:lnTo>
                  <a:lnTo>
                    <a:pt x="4" y="8"/>
                  </a:lnTo>
                  <a:lnTo>
                    <a:pt x="12" y="6"/>
                  </a:lnTo>
                  <a:lnTo>
                    <a:pt x="12" y="2"/>
                  </a:lnTo>
                  <a:lnTo>
                    <a:pt x="14" y="0"/>
                  </a:lnTo>
                  <a:lnTo>
                    <a:pt x="20" y="0"/>
                  </a:lnTo>
                  <a:lnTo>
                    <a:pt x="40" y="2"/>
                  </a:lnTo>
                  <a:lnTo>
                    <a:pt x="60" y="4"/>
                  </a:lnTo>
                  <a:lnTo>
                    <a:pt x="80" y="8"/>
                  </a:lnTo>
                  <a:lnTo>
                    <a:pt x="102" y="10"/>
                  </a:lnTo>
                  <a:lnTo>
                    <a:pt x="124" y="16"/>
                  </a:lnTo>
                  <a:lnTo>
                    <a:pt x="136" y="18"/>
                  </a:lnTo>
                  <a:lnTo>
                    <a:pt x="150" y="20"/>
                  </a:lnTo>
                  <a:lnTo>
                    <a:pt x="152" y="20"/>
                  </a:lnTo>
                  <a:lnTo>
                    <a:pt x="154" y="22"/>
                  </a:lnTo>
                  <a:lnTo>
                    <a:pt x="160" y="26"/>
                  </a:lnTo>
                  <a:lnTo>
                    <a:pt x="174" y="3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38" name="Freeform 180"/>
            <p:cNvSpPr>
              <a:spLocks noChangeArrowheads="1"/>
            </p:cNvSpPr>
            <p:nvPr/>
          </p:nvSpPr>
          <p:spPr bwMode="auto">
            <a:xfrm>
              <a:off x="3128386" y="823014"/>
              <a:ext cx="261756" cy="257523"/>
            </a:xfrm>
            <a:custGeom>
              <a:avLst/>
              <a:gdLst>
                <a:gd name="T0" fmla="*/ 2147483646 w 178"/>
                <a:gd name="T1" fmla="*/ 2147483646 h 162"/>
                <a:gd name="T2" fmla="*/ 2147483646 w 178"/>
                <a:gd name="T3" fmla="*/ 2147483646 h 162"/>
                <a:gd name="T4" fmla="*/ 2147483646 w 178"/>
                <a:gd name="T5" fmla="*/ 2147483646 h 162"/>
                <a:gd name="T6" fmla="*/ 2147483646 w 178"/>
                <a:gd name="T7" fmla="*/ 2147483646 h 162"/>
                <a:gd name="T8" fmla="*/ 2147483646 w 178"/>
                <a:gd name="T9" fmla="*/ 2147483646 h 162"/>
                <a:gd name="T10" fmla="*/ 2147483646 w 178"/>
                <a:gd name="T11" fmla="*/ 2147483646 h 162"/>
                <a:gd name="T12" fmla="*/ 2147483646 w 178"/>
                <a:gd name="T13" fmla="*/ 2147483646 h 162"/>
                <a:gd name="T14" fmla="*/ 2147483646 w 178"/>
                <a:gd name="T15" fmla="*/ 2147483646 h 162"/>
                <a:gd name="T16" fmla="*/ 2147483646 w 178"/>
                <a:gd name="T17" fmla="*/ 2147483646 h 162"/>
                <a:gd name="T18" fmla="*/ 2147483646 w 178"/>
                <a:gd name="T19" fmla="*/ 2147483646 h 162"/>
                <a:gd name="T20" fmla="*/ 2147483646 w 178"/>
                <a:gd name="T21" fmla="*/ 2147483646 h 162"/>
                <a:gd name="T22" fmla="*/ 2147483646 w 178"/>
                <a:gd name="T23" fmla="*/ 2147483646 h 162"/>
                <a:gd name="T24" fmla="*/ 2147483646 w 178"/>
                <a:gd name="T25" fmla="*/ 2147483646 h 162"/>
                <a:gd name="T26" fmla="*/ 2147483646 w 178"/>
                <a:gd name="T27" fmla="*/ 2147483646 h 162"/>
                <a:gd name="T28" fmla="*/ 2147483646 w 178"/>
                <a:gd name="T29" fmla="*/ 2147483646 h 162"/>
                <a:gd name="T30" fmla="*/ 2147483646 w 178"/>
                <a:gd name="T31" fmla="*/ 2147483646 h 162"/>
                <a:gd name="T32" fmla="*/ 2147483646 w 178"/>
                <a:gd name="T33" fmla="*/ 2147483646 h 162"/>
                <a:gd name="T34" fmla="*/ 2147483646 w 178"/>
                <a:gd name="T35" fmla="*/ 2147483646 h 162"/>
                <a:gd name="T36" fmla="*/ 2147483646 w 178"/>
                <a:gd name="T37" fmla="*/ 2147483646 h 162"/>
                <a:gd name="T38" fmla="*/ 2147483646 w 178"/>
                <a:gd name="T39" fmla="*/ 2147483646 h 162"/>
                <a:gd name="T40" fmla="*/ 2147483646 w 178"/>
                <a:gd name="T41" fmla="*/ 2147483646 h 162"/>
                <a:gd name="T42" fmla="*/ 2147483646 w 178"/>
                <a:gd name="T43" fmla="*/ 2147483646 h 162"/>
                <a:gd name="T44" fmla="*/ 2147483646 w 178"/>
                <a:gd name="T45" fmla="*/ 2147483646 h 162"/>
                <a:gd name="T46" fmla="*/ 2147483646 w 178"/>
                <a:gd name="T47" fmla="*/ 2147483646 h 162"/>
                <a:gd name="T48" fmla="*/ 2147483646 w 178"/>
                <a:gd name="T49" fmla="*/ 2147483646 h 162"/>
                <a:gd name="T50" fmla="*/ 2147483646 w 178"/>
                <a:gd name="T51" fmla="*/ 2147483646 h 162"/>
                <a:gd name="T52" fmla="*/ 2147483646 w 178"/>
                <a:gd name="T53" fmla="*/ 2147483646 h 162"/>
                <a:gd name="T54" fmla="*/ 2147483646 w 178"/>
                <a:gd name="T55" fmla="*/ 2147483646 h 162"/>
                <a:gd name="T56" fmla="*/ 2147483646 w 178"/>
                <a:gd name="T57" fmla="*/ 2147483646 h 162"/>
                <a:gd name="T58" fmla="*/ 2147483646 w 178"/>
                <a:gd name="T59" fmla="*/ 2147483646 h 162"/>
                <a:gd name="T60" fmla="*/ 2147483646 w 178"/>
                <a:gd name="T61" fmla="*/ 2147483646 h 162"/>
                <a:gd name="T62" fmla="*/ 2147483646 w 178"/>
                <a:gd name="T63" fmla="*/ 0 h 162"/>
                <a:gd name="T64" fmla="*/ 2147483646 w 178"/>
                <a:gd name="T65" fmla="*/ 2147483646 h 162"/>
                <a:gd name="T66" fmla="*/ 2147483646 w 178"/>
                <a:gd name="T67" fmla="*/ 2147483646 h 162"/>
                <a:gd name="T68" fmla="*/ 2147483646 w 178"/>
                <a:gd name="T69" fmla="*/ 2147483646 h 162"/>
                <a:gd name="T70" fmla="*/ 2147483646 w 178"/>
                <a:gd name="T71" fmla="*/ 2147483646 h 162"/>
                <a:gd name="T72" fmla="*/ 2147483646 w 178"/>
                <a:gd name="T73" fmla="*/ 2147483646 h 162"/>
                <a:gd name="T74" fmla="*/ 2147483646 w 178"/>
                <a:gd name="T75" fmla="*/ 2147483646 h 162"/>
                <a:gd name="T76" fmla="*/ 2147483646 w 178"/>
                <a:gd name="T77" fmla="*/ 2147483646 h 162"/>
                <a:gd name="T78" fmla="*/ 2147483646 w 178"/>
                <a:gd name="T79" fmla="*/ 2147483646 h 162"/>
                <a:gd name="T80" fmla="*/ 2147483646 w 178"/>
                <a:gd name="T81" fmla="*/ 2147483646 h 162"/>
                <a:gd name="T82" fmla="*/ 2147483646 w 178"/>
                <a:gd name="T83" fmla="*/ 2147483646 h 162"/>
                <a:gd name="T84" fmla="*/ 2147483646 w 178"/>
                <a:gd name="T85" fmla="*/ 2147483646 h 162"/>
                <a:gd name="T86" fmla="*/ 2147483646 w 178"/>
                <a:gd name="T87" fmla="*/ 2147483646 h 162"/>
                <a:gd name="T88" fmla="*/ 2147483646 w 178"/>
                <a:gd name="T89" fmla="*/ 2147483646 h 162"/>
                <a:gd name="T90" fmla="*/ 2147483646 w 178"/>
                <a:gd name="T91" fmla="*/ 2147483646 h 162"/>
                <a:gd name="T92" fmla="*/ 2147483646 w 178"/>
                <a:gd name="T93" fmla="*/ 2147483646 h 162"/>
                <a:gd name="T94" fmla="*/ 2147483646 w 178"/>
                <a:gd name="T95" fmla="*/ 2147483646 h 162"/>
                <a:gd name="T96" fmla="*/ 2147483646 w 178"/>
                <a:gd name="T97" fmla="*/ 2147483646 h 162"/>
                <a:gd name="T98" fmla="*/ 2147483646 w 178"/>
                <a:gd name="T99" fmla="*/ 2147483646 h 162"/>
                <a:gd name="T100" fmla="*/ 2147483646 w 178"/>
                <a:gd name="T101" fmla="*/ 2147483646 h 162"/>
                <a:gd name="T102" fmla="*/ 2147483646 w 178"/>
                <a:gd name="T103" fmla="*/ 2147483646 h 162"/>
                <a:gd name="T104" fmla="*/ 2147483646 w 178"/>
                <a:gd name="T105" fmla="*/ 2147483646 h 16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78"/>
                <a:gd name="T160" fmla="*/ 0 h 162"/>
                <a:gd name="T161" fmla="*/ 178 w 178"/>
                <a:gd name="T162" fmla="*/ 162 h 16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78" h="162">
                  <a:moveTo>
                    <a:pt x="178" y="128"/>
                  </a:moveTo>
                  <a:lnTo>
                    <a:pt x="174" y="128"/>
                  </a:lnTo>
                  <a:lnTo>
                    <a:pt x="168" y="132"/>
                  </a:lnTo>
                  <a:lnTo>
                    <a:pt x="162" y="136"/>
                  </a:lnTo>
                  <a:lnTo>
                    <a:pt x="158" y="140"/>
                  </a:lnTo>
                  <a:lnTo>
                    <a:pt x="154" y="142"/>
                  </a:lnTo>
                  <a:lnTo>
                    <a:pt x="146" y="140"/>
                  </a:lnTo>
                  <a:lnTo>
                    <a:pt x="138" y="138"/>
                  </a:lnTo>
                  <a:lnTo>
                    <a:pt x="132" y="134"/>
                  </a:lnTo>
                  <a:lnTo>
                    <a:pt x="126" y="134"/>
                  </a:lnTo>
                  <a:lnTo>
                    <a:pt x="120" y="134"/>
                  </a:lnTo>
                  <a:lnTo>
                    <a:pt x="114" y="138"/>
                  </a:lnTo>
                  <a:lnTo>
                    <a:pt x="110" y="142"/>
                  </a:lnTo>
                  <a:lnTo>
                    <a:pt x="110" y="150"/>
                  </a:lnTo>
                  <a:lnTo>
                    <a:pt x="110" y="162"/>
                  </a:lnTo>
                  <a:lnTo>
                    <a:pt x="96" y="156"/>
                  </a:lnTo>
                  <a:lnTo>
                    <a:pt x="90" y="152"/>
                  </a:lnTo>
                  <a:lnTo>
                    <a:pt x="88" y="150"/>
                  </a:lnTo>
                  <a:lnTo>
                    <a:pt x="86" y="150"/>
                  </a:lnTo>
                  <a:lnTo>
                    <a:pt x="72" y="148"/>
                  </a:lnTo>
                  <a:lnTo>
                    <a:pt x="60" y="146"/>
                  </a:lnTo>
                  <a:lnTo>
                    <a:pt x="38" y="140"/>
                  </a:lnTo>
                  <a:lnTo>
                    <a:pt x="42" y="138"/>
                  </a:lnTo>
                  <a:lnTo>
                    <a:pt x="44" y="136"/>
                  </a:lnTo>
                  <a:lnTo>
                    <a:pt x="46" y="126"/>
                  </a:lnTo>
                  <a:lnTo>
                    <a:pt x="48" y="114"/>
                  </a:lnTo>
                  <a:lnTo>
                    <a:pt x="48" y="106"/>
                  </a:lnTo>
                  <a:lnTo>
                    <a:pt x="48" y="92"/>
                  </a:lnTo>
                  <a:lnTo>
                    <a:pt x="44" y="80"/>
                  </a:lnTo>
                  <a:lnTo>
                    <a:pt x="38" y="68"/>
                  </a:lnTo>
                  <a:lnTo>
                    <a:pt x="34" y="64"/>
                  </a:lnTo>
                  <a:lnTo>
                    <a:pt x="30" y="62"/>
                  </a:lnTo>
                  <a:lnTo>
                    <a:pt x="12" y="60"/>
                  </a:lnTo>
                  <a:lnTo>
                    <a:pt x="8" y="58"/>
                  </a:lnTo>
                  <a:lnTo>
                    <a:pt x="4" y="54"/>
                  </a:lnTo>
                  <a:lnTo>
                    <a:pt x="2" y="50"/>
                  </a:lnTo>
                  <a:lnTo>
                    <a:pt x="0" y="44"/>
                  </a:lnTo>
                  <a:lnTo>
                    <a:pt x="6" y="42"/>
                  </a:lnTo>
                  <a:lnTo>
                    <a:pt x="12" y="40"/>
                  </a:lnTo>
                  <a:lnTo>
                    <a:pt x="16" y="36"/>
                  </a:lnTo>
                  <a:lnTo>
                    <a:pt x="20" y="36"/>
                  </a:lnTo>
                  <a:lnTo>
                    <a:pt x="24" y="36"/>
                  </a:lnTo>
                  <a:lnTo>
                    <a:pt x="28" y="38"/>
                  </a:lnTo>
                  <a:lnTo>
                    <a:pt x="32" y="40"/>
                  </a:lnTo>
                  <a:lnTo>
                    <a:pt x="38" y="42"/>
                  </a:lnTo>
                  <a:lnTo>
                    <a:pt x="42" y="42"/>
                  </a:lnTo>
                  <a:lnTo>
                    <a:pt x="44" y="40"/>
                  </a:lnTo>
                  <a:lnTo>
                    <a:pt x="44" y="36"/>
                  </a:lnTo>
                  <a:lnTo>
                    <a:pt x="44" y="34"/>
                  </a:lnTo>
                  <a:lnTo>
                    <a:pt x="40" y="32"/>
                  </a:lnTo>
                  <a:lnTo>
                    <a:pt x="40" y="26"/>
                  </a:lnTo>
                  <a:lnTo>
                    <a:pt x="46" y="26"/>
                  </a:lnTo>
                  <a:lnTo>
                    <a:pt x="50" y="28"/>
                  </a:lnTo>
                  <a:lnTo>
                    <a:pt x="56" y="30"/>
                  </a:lnTo>
                  <a:lnTo>
                    <a:pt x="62" y="30"/>
                  </a:lnTo>
                  <a:lnTo>
                    <a:pt x="66" y="30"/>
                  </a:lnTo>
                  <a:lnTo>
                    <a:pt x="66" y="28"/>
                  </a:lnTo>
                  <a:lnTo>
                    <a:pt x="68" y="22"/>
                  </a:lnTo>
                  <a:lnTo>
                    <a:pt x="72" y="18"/>
                  </a:lnTo>
                  <a:lnTo>
                    <a:pt x="80" y="14"/>
                  </a:lnTo>
                  <a:lnTo>
                    <a:pt x="86" y="10"/>
                  </a:lnTo>
                  <a:lnTo>
                    <a:pt x="86" y="6"/>
                  </a:lnTo>
                  <a:lnTo>
                    <a:pt x="88" y="2"/>
                  </a:lnTo>
                  <a:lnTo>
                    <a:pt x="98" y="0"/>
                  </a:lnTo>
                  <a:lnTo>
                    <a:pt x="100" y="4"/>
                  </a:lnTo>
                  <a:lnTo>
                    <a:pt x="106" y="8"/>
                  </a:lnTo>
                  <a:lnTo>
                    <a:pt x="112" y="10"/>
                  </a:lnTo>
                  <a:lnTo>
                    <a:pt x="120" y="12"/>
                  </a:lnTo>
                  <a:lnTo>
                    <a:pt x="120" y="16"/>
                  </a:lnTo>
                  <a:lnTo>
                    <a:pt x="122" y="18"/>
                  </a:lnTo>
                  <a:lnTo>
                    <a:pt x="126" y="20"/>
                  </a:lnTo>
                  <a:lnTo>
                    <a:pt x="130" y="20"/>
                  </a:lnTo>
                  <a:lnTo>
                    <a:pt x="130" y="22"/>
                  </a:lnTo>
                  <a:lnTo>
                    <a:pt x="132" y="22"/>
                  </a:lnTo>
                  <a:lnTo>
                    <a:pt x="136" y="26"/>
                  </a:lnTo>
                  <a:lnTo>
                    <a:pt x="140" y="28"/>
                  </a:lnTo>
                  <a:lnTo>
                    <a:pt x="150" y="28"/>
                  </a:lnTo>
                  <a:lnTo>
                    <a:pt x="154" y="30"/>
                  </a:lnTo>
                  <a:lnTo>
                    <a:pt x="160" y="32"/>
                  </a:lnTo>
                  <a:lnTo>
                    <a:pt x="168" y="34"/>
                  </a:lnTo>
                  <a:lnTo>
                    <a:pt x="176" y="36"/>
                  </a:lnTo>
                  <a:lnTo>
                    <a:pt x="174" y="44"/>
                  </a:lnTo>
                  <a:lnTo>
                    <a:pt x="172" y="54"/>
                  </a:lnTo>
                  <a:lnTo>
                    <a:pt x="168" y="60"/>
                  </a:lnTo>
                  <a:lnTo>
                    <a:pt x="166" y="62"/>
                  </a:lnTo>
                  <a:lnTo>
                    <a:pt x="164" y="64"/>
                  </a:lnTo>
                  <a:lnTo>
                    <a:pt x="162" y="68"/>
                  </a:lnTo>
                  <a:lnTo>
                    <a:pt x="158" y="70"/>
                  </a:lnTo>
                  <a:lnTo>
                    <a:pt x="154" y="74"/>
                  </a:lnTo>
                  <a:lnTo>
                    <a:pt x="150" y="82"/>
                  </a:lnTo>
                  <a:lnTo>
                    <a:pt x="150" y="88"/>
                  </a:lnTo>
                  <a:lnTo>
                    <a:pt x="154" y="88"/>
                  </a:lnTo>
                  <a:lnTo>
                    <a:pt x="154" y="86"/>
                  </a:lnTo>
                  <a:lnTo>
                    <a:pt x="154" y="84"/>
                  </a:lnTo>
                  <a:lnTo>
                    <a:pt x="158" y="86"/>
                  </a:lnTo>
                  <a:lnTo>
                    <a:pt x="160" y="84"/>
                  </a:lnTo>
                  <a:lnTo>
                    <a:pt x="162" y="94"/>
                  </a:lnTo>
                  <a:lnTo>
                    <a:pt x="162" y="96"/>
                  </a:lnTo>
                  <a:lnTo>
                    <a:pt x="164" y="98"/>
                  </a:lnTo>
                  <a:lnTo>
                    <a:pt x="166" y="100"/>
                  </a:lnTo>
                  <a:lnTo>
                    <a:pt x="166" y="102"/>
                  </a:lnTo>
                  <a:lnTo>
                    <a:pt x="158" y="108"/>
                  </a:lnTo>
                  <a:lnTo>
                    <a:pt x="166" y="118"/>
                  </a:lnTo>
                  <a:lnTo>
                    <a:pt x="170" y="124"/>
                  </a:lnTo>
                  <a:lnTo>
                    <a:pt x="176" y="128"/>
                  </a:lnTo>
                  <a:lnTo>
                    <a:pt x="178" y="12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39" name="Freeform 181"/>
            <p:cNvSpPr>
              <a:spLocks noChangeArrowheads="1"/>
            </p:cNvSpPr>
            <p:nvPr/>
          </p:nvSpPr>
          <p:spPr bwMode="auto">
            <a:xfrm>
              <a:off x="3270219" y="815050"/>
              <a:ext cx="80718" cy="53098"/>
            </a:xfrm>
            <a:custGeom>
              <a:avLst/>
              <a:gdLst>
                <a:gd name="T0" fmla="*/ 2147483646 w 54"/>
                <a:gd name="T1" fmla="*/ 2147483646 h 34"/>
                <a:gd name="T2" fmla="*/ 2147483646 w 54"/>
                <a:gd name="T3" fmla="*/ 2147483646 h 34"/>
                <a:gd name="T4" fmla="*/ 2147483646 w 54"/>
                <a:gd name="T5" fmla="*/ 2147483646 h 34"/>
                <a:gd name="T6" fmla="*/ 2147483646 w 54"/>
                <a:gd name="T7" fmla="*/ 2147483646 h 34"/>
                <a:gd name="T8" fmla="*/ 2147483646 w 54"/>
                <a:gd name="T9" fmla="*/ 2147483646 h 34"/>
                <a:gd name="T10" fmla="*/ 2147483646 w 54"/>
                <a:gd name="T11" fmla="*/ 2147483646 h 34"/>
                <a:gd name="T12" fmla="*/ 2147483646 w 54"/>
                <a:gd name="T13" fmla="*/ 2147483646 h 34"/>
                <a:gd name="T14" fmla="*/ 2147483646 w 54"/>
                <a:gd name="T15" fmla="*/ 2147483646 h 34"/>
                <a:gd name="T16" fmla="*/ 2147483646 w 54"/>
                <a:gd name="T17" fmla="*/ 2147483646 h 34"/>
                <a:gd name="T18" fmla="*/ 2147483646 w 54"/>
                <a:gd name="T19" fmla="*/ 2147483646 h 34"/>
                <a:gd name="T20" fmla="*/ 2147483646 w 54"/>
                <a:gd name="T21" fmla="*/ 2147483646 h 34"/>
                <a:gd name="T22" fmla="*/ 2147483646 w 54"/>
                <a:gd name="T23" fmla="*/ 0 h 34"/>
                <a:gd name="T24" fmla="*/ 2147483646 w 54"/>
                <a:gd name="T25" fmla="*/ 2147483646 h 34"/>
                <a:gd name="T26" fmla="*/ 2147483646 w 54"/>
                <a:gd name="T27" fmla="*/ 2147483646 h 34"/>
                <a:gd name="T28" fmla="*/ 2147483646 w 54"/>
                <a:gd name="T29" fmla="*/ 0 h 34"/>
                <a:gd name="T30" fmla="*/ 0 w 54"/>
                <a:gd name="T31" fmla="*/ 2147483646 h 34"/>
                <a:gd name="T32" fmla="*/ 2147483646 w 54"/>
                <a:gd name="T33" fmla="*/ 2147483646 h 34"/>
                <a:gd name="T34" fmla="*/ 2147483646 w 54"/>
                <a:gd name="T35" fmla="*/ 2147483646 h 34"/>
                <a:gd name="T36" fmla="*/ 2147483646 w 54"/>
                <a:gd name="T37" fmla="*/ 2147483646 h 34"/>
                <a:gd name="T38" fmla="*/ 2147483646 w 54"/>
                <a:gd name="T39" fmla="*/ 2147483646 h 34"/>
                <a:gd name="T40" fmla="*/ 2147483646 w 54"/>
                <a:gd name="T41" fmla="*/ 2147483646 h 34"/>
                <a:gd name="T42" fmla="*/ 2147483646 w 54"/>
                <a:gd name="T43" fmla="*/ 2147483646 h 34"/>
                <a:gd name="T44" fmla="*/ 2147483646 w 54"/>
                <a:gd name="T45" fmla="*/ 2147483646 h 34"/>
                <a:gd name="T46" fmla="*/ 2147483646 w 54"/>
                <a:gd name="T47" fmla="*/ 2147483646 h 34"/>
                <a:gd name="T48" fmla="*/ 2147483646 w 54"/>
                <a:gd name="T49" fmla="*/ 2147483646 h 34"/>
                <a:gd name="T50" fmla="*/ 2147483646 w 54"/>
                <a:gd name="T51" fmla="*/ 2147483646 h 34"/>
                <a:gd name="T52" fmla="*/ 2147483646 w 54"/>
                <a:gd name="T53" fmla="*/ 2147483646 h 34"/>
                <a:gd name="T54" fmla="*/ 2147483646 w 54"/>
                <a:gd name="T55" fmla="*/ 2147483646 h 34"/>
                <a:gd name="T56" fmla="*/ 2147483646 w 54"/>
                <a:gd name="T57" fmla="*/ 2147483646 h 34"/>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4"/>
                <a:gd name="T88" fmla="*/ 0 h 34"/>
                <a:gd name="T89" fmla="*/ 54 w 54"/>
                <a:gd name="T90" fmla="*/ 34 h 34"/>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4" h="34">
                  <a:moveTo>
                    <a:pt x="46" y="34"/>
                  </a:moveTo>
                  <a:lnTo>
                    <a:pt x="46" y="32"/>
                  </a:lnTo>
                  <a:lnTo>
                    <a:pt x="46" y="30"/>
                  </a:lnTo>
                  <a:lnTo>
                    <a:pt x="44" y="28"/>
                  </a:lnTo>
                  <a:lnTo>
                    <a:pt x="46" y="26"/>
                  </a:lnTo>
                  <a:lnTo>
                    <a:pt x="48" y="22"/>
                  </a:lnTo>
                  <a:lnTo>
                    <a:pt x="52" y="20"/>
                  </a:lnTo>
                  <a:lnTo>
                    <a:pt x="54" y="16"/>
                  </a:lnTo>
                  <a:lnTo>
                    <a:pt x="52" y="12"/>
                  </a:lnTo>
                  <a:lnTo>
                    <a:pt x="50" y="10"/>
                  </a:lnTo>
                  <a:lnTo>
                    <a:pt x="44" y="6"/>
                  </a:lnTo>
                  <a:lnTo>
                    <a:pt x="30" y="0"/>
                  </a:lnTo>
                  <a:lnTo>
                    <a:pt x="16" y="4"/>
                  </a:lnTo>
                  <a:lnTo>
                    <a:pt x="12" y="2"/>
                  </a:lnTo>
                  <a:lnTo>
                    <a:pt x="10" y="0"/>
                  </a:lnTo>
                  <a:lnTo>
                    <a:pt x="0" y="6"/>
                  </a:lnTo>
                  <a:lnTo>
                    <a:pt x="2" y="10"/>
                  </a:lnTo>
                  <a:lnTo>
                    <a:pt x="8" y="14"/>
                  </a:lnTo>
                  <a:lnTo>
                    <a:pt x="14" y="16"/>
                  </a:lnTo>
                  <a:lnTo>
                    <a:pt x="22" y="18"/>
                  </a:lnTo>
                  <a:lnTo>
                    <a:pt x="22" y="22"/>
                  </a:lnTo>
                  <a:lnTo>
                    <a:pt x="24" y="24"/>
                  </a:lnTo>
                  <a:lnTo>
                    <a:pt x="28" y="26"/>
                  </a:lnTo>
                  <a:lnTo>
                    <a:pt x="32" y="26"/>
                  </a:lnTo>
                  <a:lnTo>
                    <a:pt x="32" y="28"/>
                  </a:lnTo>
                  <a:lnTo>
                    <a:pt x="34" y="28"/>
                  </a:lnTo>
                  <a:lnTo>
                    <a:pt x="38" y="32"/>
                  </a:lnTo>
                  <a:lnTo>
                    <a:pt x="42" y="34"/>
                  </a:lnTo>
                  <a:lnTo>
                    <a:pt x="46" y="34"/>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40" name="Freeform 182"/>
            <p:cNvSpPr>
              <a:spLocks noChangeArrowheads="1"/>
            </p:cNvSpPr>
            <p:nvPr/>
          </p:nvSpPr>
          <p:spPr bwMode="auto">
            <a:xfrm>
              <a:off x="3287516" y="746023"/>
              <a:ext cx="71493" cy="79646"/>
            </a:xfrm>
            <a:custGeom>
              <a:avLst/>
              <a:gdLst>
                <a:gd name="T0" fmla="*/ 2147483646 w 50"/>
                <a:gd name="T1" fmla="*/ 0 h 50"/>
                <a:gd name="T2" fmla="*/ 2147483646 w 50"/>
                <a:gd name="T3" fmla="*/ 2147483646 h 50"/>
                <a:gd name="T4" fmla="*/ 2147483646 w 50"/>
                <a:gd name="T5" fmla="*/ 2147483646 h 50"/>
                <a:gd name="T6" fmla="*/ 2147483646 w 50"/>
                <a:gd name="T7" fmla="*/ 2147483646 h 50"/>
                <a:gd name="T8" fmla="*/ 2147483646 w 50"/>
                <a:gd name="T9" fmla="*/ 2147483646 h 50"/>
                <a:gd name="T10" fmla="*/ 2147483646 w 50"/>
                <a:gd name="T11" fmla="*/ 2147483646 h 50"/>
                <a:gd name="T12" fmla="*/ 2147483646 w 50"/>
                <a:gd name="T13" fmla="*/ 2147483646 h 50"/>
                <a:gd name="T14" fmla="*/ 2147483646 w 50"/>
                <a:gd name="T15" fmla="*/ 2147483646 h 50"/>
                <a:gd name="T16" fmla="*/ 2147483646 w 50"/>
                <a:gd name="T17" fmla="*/ 2147483646 h 50"/>
                <a:gd name="T18" fmla="*/ 2147483646 w 50"/>
                <a:gd name="T19" fmla="*/ 2147483646 h 50"/>
                <a:gd name="T20" fmla="*/ 2147483646 w 50"/>
                <a:gd name="T21" fmla="*/ 2147483646 h 50"/>
                <a:gd name="T22" fmla="*/ 2147483646 w 50"/>
                <a:gd name="T23" fmla="*/ 2147483646 h 50"/>
                <a:gd name="T24" fmla="*/ 2147483646 w 50"/>
                <a:gd name="T25" fmla="*/ 2147483646 h 50"/>
                <a:gd name="T26" fmla="*/ 2147483646 w 50"/>
                <a:gd name="T27" fmla="*/ 2147483646 h 50"/>
                <a:gd name="T28" fmla="*/ 2147483646 w 50"/>
                <a:gd name="T29" fmla="*/ 2147483646 h 50"/>
                <a:gd name="T30" fmla="*/ 0 w 50"/>
                <a:gd name="T31" fmla="*/ 2147483646 h 50"/>
                <a:gd name="T32" fmla="*/ 2147483646 w 50"/>
                <a:gd name="T33" fmla="*/ 2147483646 h 50"/>
                <a:gd name="T34" fmla="*/ 2147483646 w 50"/>
                <a:gd name="T35" fmla="*/ 2147483646 h 50"/>
                <a:gd name="T36" fmla="*/ 2147483646 w 50"/>
                <a:gd name="T37" fmla="*/ 2147483646 h 50"/>
                <a:gd name="T38" fmla="*/ 2147483646 w 50"/>
                <a:gd name="T39" fmla="*/ 2147483646 h 50"/>
                <a:gd name="T40" fmla="*/ 2147483646 w 50"/>
                <a:gd name="T41" fmla="*/ 2147483646 h 50"/>
                <a:gd name="T42" fmla="*/ 2147483646 w 50"/>
                <a:gd name="T43" fmla="*/ 2147483646 h 50"/>
                <a:gd name="T44" fmla="*/ 2147483646 w 50"/>
                <a:gd name="T45" fmla="*/ 2147483646 h 50"/>
                <a:gd name="T46" fmla="*/ 2147483646 w 50"/>
                <a:gd name="T47" fmla="*/ 2147483646 h 50"/>
                <a:gd name="T48" fmla="*/ 2147483646 w 50"/>
                <a:gd name="T49" fmla="*/ 2147483646 h 50"/>
                <a:gd name="T50" fmla="*/ 2147483646 w 50"/>
                <a:gd name="T51" fmla="*/ 0 h 5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50"/>
                <a:gd name="T79" fmla="*/ 0 h 50"/>
                <a:gd name="T80" fmla="*/ 50 w 50"/>
                <a:gd name="T81" fmla="*/ 50 h 5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50" h="50">
                  <a:moveTo>
                    <a:pt x="50" y="0"/>
                  </a:moveTo>
                  <a:lnTo>
                    <a:pt x="50" y="10"/>
                  </a:lnTo>
                  <a:lnTo>
                    <a:pt x="48" y="18"/>
                  </a:lnTo>
                  <a:lnTo>
                    <a:pt x="48" y="24"/>
                  </a:lnTo>
                  <a:lnTo>
                    <a:pt x="50" y="24"/>
                  </a:lnTo>
                  <a:lnTo>
                    <a:pt x="46" y="30"/>
                  </a:lnTo>
                  <a:lnTo>
                    <a:pt x="44" y="34"/>
                  </a:lnTo>
                  <a:lnTo>
                    <a:pt x="42" y="38"/>
                  </a:lnTo>
                  <a:lnTo>
                    <a:pt x="40" y="44"/>
                  </a:lnTo>
                  <a:lnTo>
                    <a:pt x="38" y="48"/>
                  </a:lnTo>
                  <a:lnTo>
                    <a:pt x="36" y="50"/>
                  </a:lnTo>
                  <a:lnTo>
                    <a:pt x="26" y="46"/>
                  </a:lnTo>
                  <a:lnTo>
                    <a:pt x="20" y="42"/>
                  </a:lnTo>
                  <a:lnTo>
                    <a:pt x="6" y="46"/>
                  </a:lnTo>
                  <a:lnTo>
                    <a:pt x="2" y="44"/>
                  </a:lnTo>
                  <a:lnTo>
                    <a:pt x="0" y="42"/>
                  </a:lnTo>
                  <a:lnTo>
                    <a:pt x="10" y="36"/>
                  </a:lnTo>
                  <a:lnTo>
                    <a:pt x="14" y="30"/>
                  </a:lnTo>
                  <a:lnTo>
                    <a:pt x="18" y="24"/>
                  </a:lnTo>
                  <a:lnTo>
                    <a:pt x="20" y="18"/>
                  </a:lnTo>
                  <a:lnTo>
                    <a:pt x="22" y="14"/>
                  </a:lnTo>
                  <a:lnTo>
                    <a:pt x="28" y="14"/>
                  </a:lnTo>
                  <a:lnTo>
                    <a:pt x="32" y="6"/>
                  </a:lnTo>
                  <a:lnTo>
                    <a:pt x="38" y="4"/>
                  </a:lnTo>
                  <a:lnTo>
                    <a:pt x="42" y="2"/>
                  </a:lnTo>
                  <a:lnTo>
                    <a:pt x="50" y="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41" name="Freeform 183"/>
            <p:cNvSpPr>
              <a:spLocks noChangeArrowheads="1"/>
            </p:cNvSpPr>
            <p:nvPr/>
          </p:nvSpPr>
          <p:spPr bwMode="auto">
            <a:xfrm>
              <a:off x="3384377" y="637172"/>
              <a:ext cx="44971" cy="80974"/>
            </a:xfrm>
            <a:custGeom>
              <a:avLst/>
              <a:gdLst>
                <a:gd name="T0" fmla="*/ 2147483646 w 32"/>
                <a:gd name="T1" fmla="*/ 2147483646 h 52"/>
                <a:gd name="T2" fmla="*/ 2147483646 w 32"/>
                <a:gd name="T3" fmla="*/ 2147483646 h 52"/>
                <a:gd name="T4" fmla="*/ 2147483646 w 32"/>
                <a:gd name="T5" fmla="*/ 2147483646 h 52"/>
                <a:gd name="T6" fmla="*/ 2147483646 w 32"/>
                <a:gd name="T7" fmla="*/ 2147483646 h 52"/>
                <a:gd name="T8" fmla="*/ 2147483646 w 32"/>
                <a:gd name="T9" fmla="*/ 2147483646 h 52"/>
                <a:gd name="T10" fmla="*/ 2147483646 w 32"/>
                <a:gd name="T11" fmla="*/ 2147483646 h 52"/>
                <a:gd name="T12" fmla="*/ 2147483646 w 32"/>
                <a:gd name="T13" fmla="*/ 2147483646 h 52"/>
                <a:gd name="T14" fmla="*/ 2147483646 w 32"/>
                <a:gd name="T15" fmla="*/ 2147483646 h 52"/>
                <a:gd name="T16" fmla="*/ 0 w 32"/>
                <a:gd name="T17" fmla="*/ 2147483646 h 52"/>
                <a:gd name="T18" fmla="*/ 2147483646 w 32"/>
                <a:gd name="T19" fmla="*/ 2147483646 h 52"/>
                <a:gd name="T20" fmla="*/ 2147483646 w 32"/>
                <a:gd name="T21" fmla="*/ 2147483646 h 52"/>
                <a:gd name="T22" fmla="*/ 2147483646 w 32"/>
                <a:gd name="T23" fmla="*/ 2147483646 h 52"/>
                <a:gd name="T24" fmla="*/ 2147483646 w 32"/>
                <a:gd name="T25" fmla="*/ 0 h 52"/>
                <a:gd name="T26" fmla="*/ 2147483646 w 32"/>
                <a:gd name="T27" fmla="*/ 2147483646 h 52"/>
                <a:gd name="T28" fmla="*/ 2147483646 w 32"/>
                <a:gd name="T29" fmla="*/ 2147483646 h 52"/>
                <a:gd name="T30" fmla="*/ 2147483646 w 32"/>
                <a:gd name="T31" fmla="*/ 2147483646 h 52"/>
                <a:gd name="T32" fmla="*/ 2147483646 w 32"/>
                <a:gd name="T33" fmla="*/ 2147483646 h 52"/>
                <a:gd name="T34" fmla="*/ 2147483646 w 32"/>
                <a:gd name="T35" fmla="*/ 2147483646 h 52"/>
                <a:gd name="T36" fmla="*/ 2147483646 w 32"/>
                <a:gd name="T37" fmla="*/ 2147483646 h 52"/>
                <a:gd name="T38" fmla="*/ 2147483646 w 32"/>
                <a:gd name="T39" fmla="*/ 2147483646 h 52"/>
                <a:gd name="T40" fmla="*/ 2147483646 w 32"/>
                <a:gd name="T41" fmla="*/ 2147483646 h 52"/>
                <a:gd name="T42" fmla="*/ 2147483646 w 32"/>
                <a:gd name="T43" fmla="*/ 2147483646 h 52"/>
                <a:gd name="T44" fmla="*/ 2147483646 w 32"/>
                <a:gd name="T45" fmla="*/ 2147483646 h 52"/>
                <a:gd name="T46" fmla="*/ 2147483646 w 32"/>
                <a:gd name="T47" fmla="*/ 2147483646 h 52"/>
                <a:gd name="T48" fmla="*/ 2147483646 w 32"/>
                <a:gd name="T49" fmla="*/ 2147483646 h 5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32"/>
                <a:gd name="T76" fmla="*/ 0 h 52"/>
                <a:gd name="T77" fmla="*/ 32 w 32"/>
                <a:gd name="T78" fmla="*/ 52 h 5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32" h="52">
                  <a:moveTo>
                    <a:pt x="22" y="52"/>
                  </a:moveTo>
                  <a:lnTo>
                    <a:pt x="8" y="52"/>
                  </a:lnTo>
                  <a:lnTo>
                    <a:pt x="10" y="52"/>
                  </a:lnTo>
                  <a:lnTo>
                    <a:pt x="12" y="50"/>
                  </a:lnTo>
                  <a:lnTo>
                    <a:pt x="6" y="50"/>
                  </a:lnTo>
                  <a:lnTo>
                    <a:pt x="6" y="42"/>
                  </a:lnTo>
                  <a:lnTo>
                    <a:pt x="4" y="38"/>
                  </a:lnTo>
                  <a:lnTo>
                    <a:pt x="2" y="32"/>
                  </a:lnTo>
                  <a:lnTo>
                    <a:pt x="0" y="26"/>
                  </a:lnTo>
                  <a:lnTo>
                    <a:pt x="2" y="22"/>
                  </a:lnTo>
                  <a:lnTo>
                    <a:pt x="4" y="18"/>
                  </a:lnTo>
                  <a:lnTo>
                    <a:pt x="12" y="12"/>
                  </a:lnTo>
                  <a:lnTo>
                    <a:pt x="28" y="0"/>
                  </a:lnTo>
                  <a:lnTo>
                    <a:pt x="28" y="14"/>
                  </a:lnTo>
                  <a:lnTo>
                    <a:pt x="26" y="16"/>
                  </a:lnTo>
                  <a:lnTo>
                    <a:pt x="28" y="18"/>
                  </a:lnTo>
                  <a:lnTo>
                    <a:pt x="32" y="20"/>
                  </a:lnTo>
                  <a:lnTo>
                    <a:pt x="30" y="24"/>
                  </a:lnTo>
                  <a:lnTo>
                    <a:pt x="28" y="28"/>
                  </a:lnTo>
                  <a:lnTo>
                    <a:pt x="26" y="28"/>
                  </a:lnTo>
                  <a:lnTo>
                    <a:pt x="22" y="30"/>
                  </a:lnTo>
                  <a:lnTo>
                    <a:pt x="24" y="36"/>
                  </a:lnTo>
                  <a:lnTo>
                    <a:pt x="28" y="40"/>
                  </a:lnTo>
                  <a:lnTo>
                    <a:pt x="22" y="40"/>
                  </a:lnTo>
                  <a:lnTo>
                    <a:pt x="22" y="5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42" name="Freeform 184"/>
            <p:cNvSpPr>
              <a:spLocks noChangeArrowheads="1"/>
            </p:cNvSpPr>
            <p:nvPr/>
          </p:nvSpPr>
          <p:spPr bwMode="auto">
            <a:xfrm>
              <a:off x="3338253" y="718146"/>
              <a:ext cx="186804" cy="207081"/>
            </a:xfrm>
            <a:custGeom>
              <a:avLst/>
              <a:gdLst>
                <a:gd name="T0" fmla="*/ 2147483646 w 127"/>
                <a:gd name="T1" fmla="*/ 2147483646 h 130"/>
                <a:gd name="T2" fmla="*/ 2147483646 w 127"/>
                <a:gd name="T3" fmla="*/ 2147483646 h 130"/>
                <a:gd name="T4" fmla="*/ 2147483646 w 127"/>
                <a:gd name="T5" fmla="*/ 2147483646 h 130"/>
                <a:gd name="T6" fmla="*/ 2147483646 w 127"/>
                <a:gd name="T7" fmla="*/ 2147483646 h 130"/>
                <a:gd name="T8" fmla="*/ 2147483646 w 127"/>
                <a:gd name="T9" fmla="*/ 2147483646 h 130"/>
                <a:gd name="T10" fmla="*/ 2147483646 w 127"/>
                <a:gd name="T11" fmla="*/ 2147483646 h 130"/>
                <a:gd name="T12" fmla="*/ 2147483646 w 127"/>
                <a:gd name="T13" fmla="*/ 2147483646 h 130"/>
                <a:gd name="T14" fmla="*/ 2147483646 w 127"/>
                <a:gd name="T15" fmla="*/ 2147483646 h 130"/>
                <a:gd name="T16" fmla="*/ 2147483646 w 127"/>
                <a:gd name="T17" fmla="*/ 2147483646 h 130"/>
                <a:gd name="T18" fmla="*/ 2147483646 w 127"/>
                <a:gd name="T19" fmla="*/ 2147483646 h 130"/>
                <a:gd name="T20" fmla="*/ 2147483646 w 127"/>
                <a:gd name="T21" fmla="*/ 2147483646 h 130"/>
                <a:gd name="T22" fmla="*/ 2147483646 w 127"/>
                <a:gd name="T23" fmla="*/ 2147483646 h 130"/>
                <a:gd name="T24" fmla="*/ 2147483646 w 127"/>
                <a:gd name="T25" fmla="*/ 2147483646 h 130"/>
                <a:gd name="T26" fmla="*/ 2147483646 w 127"/>
                <a:gd name="T27" fmla="*/ 2147483646 h 130"/>
                <a:gd name="T28" fmla="*/ 2147483646 w 127"/>
                <a:gd name="T29" fmla="*/ 2147483646 h 130"/>
                <a:gd name="T30" fmla="*/ 2147483646 w 127"/>
                <a:gd name="T31" fmla="*/ 2147483646 h 130"/>
                <a:gd name="T32" fmla="*/ 2147483646 w 127"/>
                <a:gd name="T33" fmla="*/ 2147483646 h 130"/>
                <a:gd name="T34" fmla="*/ 2147483646 w 127"/>
                <a:gd name="T35" fmla="*/ 2147483646 h 130"/>
                <a:gd name="T36" fmla="*/ 2147483646 w 127"/>
                <a:gd name="T37" fmla="*/ 2147483646 h 130"/>
                <a:gd name="T38" fmla="*/ 2147483646 w 127"/>
                <a:gd name="T39" fmla="*/ 0 h 130"/>
                <a:gd name="T40" fmla="*/ 2147483646 w 127"/>
                <a:gd name="T41" fmla="*/ 2147483646 h 130"/>
                <a:gd name="T42" fmla="*/ 2147483646 w 127"/>
                <a:gd name="T43" fmla="*/ 2147483646 h 130"/>
                <a:gd name="T44" fmla="*/ 2147483646 w 127"/>
                <a:gd name="T45" fmla="*/ 2147483646 h 130"/>
                <a:gd name="T46" fmla="*/ 2147483646 w 127"/>
                <a:gd name="T47" fmla="*/ 2147483646 h 130"/>
                <a:gd name="T48" fmla="*/ 2147483646 w 127"/>
                <a:gd name="T49" fmla="*/ 2147483646 h 130"/>
                <a:gd name="T50" fmla="*/ 2147483646 w 127"/>
                <a:gd name="T51" fmla="*/ 2147483646 h 130"/>
                <a:gd name="T52" fmla="*/ 2147483646 w 127"/>
                <a:gd name="T53" fmla="*/ 2147483646 h 130"/>
                <a:gd name="T54" fmla="*/ 2147483646 w 127"/>
                <a:gd name="T55" fmla="*/ 2147483646 h 130"/>
                <a:gd name="T56" fmla="*/ 2147483646 w 127"/>
                <a:gd name="T57" fmla="*/ 2147483646 h 130"/>
                <a:gd name="T58" fmla="*/ 2147483646 w 127"/>
                <a:gd name="T59" fmla="*/ 2147483646 h 130"/>
                <a:gd name="T60" fmla="*/ 2147483646 w 127"/>
                <a:gd name="T61" fmla="*/ 2147483646 h 130"/>
                <a:gd name="T62" fmla="*/ 0 w 127"/>
                <a:gd name="T63" fmla="*/ 2147483646 h 130"/>
                <a:gd name="T64" fmla="*/ 2147483646 w 127"/>
                <a:gd name="T65" fmla="*/ 2147483646 h 130"/>
                <a:gd name="T66" fmla="*/ 2147483646 w 127"/>
                <a:gd name="T67" fmla="*/ 2147483646 h 130"/>
                <a:gd name="T68" fmla="*/ 2147483646 w 127"/>
                <a:gd name="T69" fmla="*/ 2147483646 h 130"/>
                <a:gd name="T70" fmla="*/ 2147483646 w 127"/>
                <a:gd name="T71" fmla="*/ 2147483646 h 130"/>
                <a:gd name="T72" fmla="*/ 2147483646 w 127"/>
                <a:gd name="T73" fmla="*/ 2147483646 h 130"/>
                <a:gd name="T74" fmla="*/ 2147483646 w 127"/>
                <a:gd name="T75" fmla="*/ 2147483646 h 130"/>
                <a:gd name="T76" fmla="*/ 2147483646 w 127"/>
                <a:gd name="T77" fmla="*/ 2147483646 h 13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27"/>
                <a:gd name="T118" fmla="*/ 0 h 130"/>
                <a:gd name="T119" fmla="*/ 127 w 127"/>
                <a:gd name="T120" fmla="*/ 130 h 13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27" h="130">
                  <a:moveTo>
                    <a:pt x="24" y="128"/>
                  </a:moveTo>
                  <a:lnTo>
                    <a:pt x="22" y="128"/>
                  </a:lnTo>
                  <a:lnTo>
                    <a:pt x="32" y="126"/>
                  </a:lnTo>
                  <a:lnTo>
                    <a:pt x="40" y="126"/>
                  </a:lnTo>
                  <a:lnTo>
                    <a:pt x="48" y="128"/>
                  </a:lnTo>
                  <a:lnTo>
                    <a:pt x="52" y="130"/>
                  </a:lnTo>
                  <a:lnTo>
                    <a:pt x="58" y="130"/>
                  </a:lnTo>
                  <a:lnTo>
                    <a:pt x="62" y="130"/>
                  </a:lnTo>
                  <a:lnTo>
                    <a:pt x="74" y="130"/>
                  </a:lnTo>
                  <a:lnTo>
                    <a:pt x="80" y="130"/>
                  </a:lnTo>
                  <a:lnTo>
                    <a:pt x="88" y="126"/>
                  </a:lnTo>
                  <a:lnTo>
                    <a:pt x="102" y="126"/>
                  </a:lnTo>
                  <a:lnTo>
                    <a:pt x="100" y="122"/>
                  </a:lnTo>
                  <a:lnTo>
                    <a:pt x="102" y="116"/>
                  </a:lnTo>
                  <a:lnTo>
                    <a:pt x="106" y="114"/>
                  </a:lnTo>
                  <a:lnTo>
                    <a:pt x="110" y="110"/>
                  </a:lnTo>
                  <a:lnTo>
                    <a:pt x="114" y="108"/>
                  </a:lnTo>
                  <a:lnTo>
                    <a:pt x="108" y="102"/>
                  </a:lnTo>
                  <a:lnTo>
                    <a:pt x="100" y="96"/>
                  </a:lnTo>
                  <a:lnTo>
                    <a:pt x="92" y="90"/>
                  </a:lnTo>
                  <a:lnTo>
                    <a:pt x="92" y="84"/>
                  </a:lnTo>
                  <a:lnTo>
                    <a:pt x="90" y="80"/>
                  </a:lnTo>
                  <a:lnTo>
                    <a:pt x="119" y="70"/>
                  </a:lnTo>
                  <a:lnTo>
                    <a:pt x="121" y="70"/>
                  </a:lnTo>
                  <a:lnTo>
                    <a:pt x="127" y="70"/>
                  </a:lnTo>
                  <a:lnTo>
                    <a:pt x="127" y="60"/>
                  </a:lnTo>
                  <a:lnTo>
                    <a:pt x="121" y="46"/>
                  </a:lnTo>
                  <a:lnTo>
                    <a:pt x="114" y="34"/>
                  </a:lnTo>
                  <a:lnTo>
                    <a:pt x="114" y="16"/>
                  </a:lnTo>
                  <a:lnTo>
                    <a:pt x="110" y="12"/>
                  </a:lnTo>
                  <a:lnTo>
                    <a:pt x="108" y="8"/>
                  </a:lnTo>
                  <a:lnTo>
                    <a:pt x="102" y="6"/>
                  </a:lnTo>
                  <a:lnTo>
                    <a:pt x="96" y="4"/>
                  </a:lnTo>
                  <a:lnTo>
                    <a:pt x="92" y="4"/>
                  </a:lnTo>
                  <a:lnTo>
                    <a:pt x="86" y="8"/>
                  </a:lnTo>
                  <a:lnTo>
                    <a:pt x="80" y="10"/>
                  </a:lnTo>
                  <a:lnTo>
                    <a:pt x="76" y="16"/>
                  </a:lnTo>
                  <a:lnTo>
                    <a:pt x="70" y="12"/>
                  </a:lnTo>
                  <a:lnTo>
                    <a:pt x="66" y="8"/>
                  </a:lnTo>
                  <a:lnTo>
                    <a:pt x="52" y="0"/>
                  </a:lnTo>
                  <a:lnTo>
                    <a:pt x="38" y="0"/>
                  </a:lnTo>
                  <a:lnTo>
                    <a:pt x="40" y="8"/>
                  </a:lnTo>
                  <a:lnTo>
                    <a:pt x="42" y="12"/>
                  </a:lnTo>
                  <a:lnTo>
                    <a:pt x="50" y="20"/>
                  </a:lnTo>
                  <a:lnTo>
                    <a:pt x="46" y="20"/>
                  </a:lnTo>
                  <a:lnTo>
                    <a:pt x="42" y="16"/>
                  </a:lnTo>
                  <a:lnTo>
                    <a:pt x="38" y="16"/>
                  </a:lnTo>
                  <a:lnTo>
                    <a:pt x="38" y="18"/>
                  </a:lnTo>
                  <a:lnTo>
                    <a:pt x="36" y="20"/>
                  </a:lnTo>
                  <a:lnTo>
                    <a:pt x="34" y="20"/>
                  </a:lnTo>
                  <a:lnTo>
                    <a:pt x="30" y="18"/>
                  </a:lnTo>
                  <a:lnTo>
                    <a:pt x="26" y="18"/>
                  </a:lnTo>
                  <a:lnTo>
                    <a:pt x="22" y="16"/>
                  </a:lnTo>
                  <a:lnTo>
                    <a:pt x="14" y="18"/>
                  </a:lnTo>
                  <a:lnTo>
                    <a:pt x="14" y="28"/>
                  </a:lnTo>
                  <a:lnTo>
                    <a:pt x="12" y="36"/>
                  </a:lnTo>
                  <a:lnTo>
                    <a:pt x="12" y="42"/>
                  </a:lnTo>
                  <a:lnTo>
                    <a:pt x="14" y="42"/>
                  </a:lnTo>
                  <a:lnTo>
                    <a:pt x="10" y="48"/>
                  </a:lnTo>
                  <a:lnTo>
                    <a:pt x="8" y="52"/>
                  </a:lnTo>
                  <a:lnTo>
                    <a:pt x="6" y="56"/>
                  </a:lnTo>
                  <a:lnTo>
                    <a:pt x="4" y="62"/>
                  </a:lnTo>
                  <a:lnTo>
                    <a:pt x="2" y="66"/>
                  </a:lnTo>
                  <a:lnTo>
                    <a:pt x="0" y="68"/>
                  </a:lnTo>
                  <a:lnTo>
                    <a:pt x="4" y="72"/>
                  </a:lnTo>
                  <a:lnTo>
                    <a:pt x="8" y="76"/>
                  </a:lnTo>
                  <a:lnTo>
                    <a:pt x="6" y="78"/>
                  </a:lnTo>
                  <a:lnTo>
                    <a:pt x="6" y="80"/>
                  </a:lnTo>
                  <a:lnTo>
                    <a:pt x="10" y="88"/>
                  </a:lnTo>
                  <a:lnTo>
                    <a:pt x="10" y="92"/>
                  </a:lnTo>
                  <a:lnTo>
                    <a:pt x="10" y="94"/>
                  </a:lnTo>
                  <a:lnTo>
                    <a:pt x="10" y="96"/>
                  </a:lnTo>
                  <a:lnTo>
                    <a:pt x="20" y="98"/>
                  </a:lnTo>
                  <a:lnTo>
                    <a:pt x="24" y="100"/>
                  </a:lnTo>
                  <a:lnTo>
                    <a:pt x="32" y="102"/>
                  </a:lnTo>
                  <a:lnTo>
                    <a:pt x="30" y="112"/>
                  </a:lnTo>
                  <a:lnTo>
                    <a:pt x="28" y="120"/>
                  </a:lnTo>
                  <a:lnTo>
                    <a:pt x="24" y="126"/>
                  </a:lnTo>
                  <a:lnTo>
                    <a:pt x="24" y="12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43" name="Freeform 185"/>
            <p:cNvSpPr>
              <a:spLocks noChangeArrowheads="1"/>
            </p:cNvSpPr>
            <p:nvPr/>
          </p:nvSpPr>
          <p:spPr bwMode="auto">
            <a:xfrm>
              <a:off x="3348630" y="918591"/>
              <a:ext cx="86483" cy="46460"/>
            </a:xfrm>
            <a:custGeom>
              <a:avLst/>
              <a:gdLst>
                <a:gd name="T0" fmla="*/ 2147483646 w 60"/>
                <a:gd name="T1" fmla="*/ 2147483646 h 30"/>
                <a:gd name="T2" fmla="*/ 2147483646 w 60"/>
                <a:gd name="T3" fmla="*/ 2147483646 h 30"/>
                <a:gd name="T4" fmla="*/ 2147483646 w 60"/>
                <a:gd name="T5" fmla="*/ 0 h 30"/>
                <a:gd name="T6" fmla="*/ 2147483646 w 60"/>
                <a:gd name="T7" fmla="*/ 0 h 30"/>
                <a:gd name="T8" fmla="*/ 2147483646 w 60"/>
                <a:gd name="T9" fmla="*/ 2147483646 h 30"/>
                <a:gd name="T10" fmla="*/ 2147483646 w 60"/>
                <a:gd name="T11" fmla="*/ 2147483646 h 30"/>
                <a:gd name="T12" fmla="*/ 2147483646 w 60"/>
                <a:gd name="T13" fmla="*/ 0 h 30"/>
                <a:gd name="T14" fmla="*/ 2147483646 w 60"/>
                <a:gd name="T15" fmla="*/ 2147483646 h 30"/>
                <a:gd name="T16" fmla="*/ 2147483646 w 60"/>
                <a:gd name="T17" fmla="*/ 2147483646 h 30"/>
                <a:gd name="T18" fmla="*/ 2147483646 w 60"/>
                <a:gd name="T19" fmla="*/ 2147483646 h 30"/>
                <a:gd name="T20" fmla="*/ 2147483646 w 60"/>
                <a:gd name="T21" fmla="*/ 2147483646 h 30"/>
                <a:gd name="T22" fmla="*/ 2147483646 w 60"/>
                <a:gd name="T23" fmla="*/ 2147483646 h 30"/>
                <a:gd name="T24" fmla="*/ 0 w 60"/>
                <a:gd name="T25" fmla="*/ 2147483646 h 30"/>
                <a:gd name="T26" fmla="*/ 0 w 60"/>
                <a:gd name="T27" fmla="*/ 2147483646 h 30"/>
                <a:gd name="T28" fmla="*/ 2147483646 w 60"/>
                <a:gd name="T29" fmla="*/ 2147483646 h 30"/>
                <a:gd name="T30" fmla="*/ 2147483646 w 60"/>
                <a:gd name="T31" fmla="*/ 2147483646 h 30"/>
                <a:gd name="T32" fmla="*/ 2147483646 w 60"/>
                <a:gd name="T33" fmla="*/ 2147483646 h 30"/>
                <a:gd name="T34" fmla="*/ 2147483646 w 60"/>
                <a:gd name="T35" fmla="*/ 2147483646 h 30"/>
                <a:gd name="T36" fmla="*/ 2147483646 w 60"/>
                <a:gd name="T37" fmla="*/ 2147483646 h 30"/>
                <a:gd name="T38" fmla="*/ 2147483646 w 60"/>
                <a:gd name="T39" fmla="*/ 2147483646 h 30"/>
                <a:gd name="T40" fmla="*/ 2147483646 w 60"/>
                <a:gd name="T41" fmla="*/ 2147483646 h 30"/>
                <a:gd name="T42" fmla="*/ 2147483646 w 60"/>
                <a:gd name="T43" fmla="*/ 2147483646 h 30"/>
                <a:gd name="T44" fmla="*/ 2147483646 w 60"/>
                <a:gd name="T45" fmla="*/ 2147483646 h 30"/>
                <a:gd name="T46" fmla="*/ 2147483646 w 60"/>
                <a:gd name="T47" fmla="*/ 2147483646 h 30"/>
                <a:gd name="T48" fmla="*/ 2147483646 w 60"/>
                <a:gd name="T49" fmla="*/ 2147483646 h 30"/>
                <a:gd name="T50" fmla="*/ 2147483646 w 60"/>
                <a:gd name="T51" fmla="*/ 2147483646 h 30"/>
                <a:gd name="T52" fmla="*/ 2147483646 w 60"/>
                <a:gd name="T53" fmla="*/ 2147483646 h 30"/>
                <a:gd name="T54" fmla="*/ 2147483646 w 60"/>
                <a:gd name="T55" fmla="*/ 2147483646 h 30"/>
                <a:gd name="T56" fmla="*/ 2147483646 w 60"/>
                <a:gd name="T57" fmla="*/ 2147483646 h 30"/>
                <a:gd name="T58" fmla="*/ 2147483646 w 60"/>
                <a:gd name="T59" fmla="*/ 2147483646 h 30"/>
                <a:gd name="T60" fmla="*/ 2147483646 w 60"/>
                <a:gd name="T61" fmla="*/ 2147483646 h 30"/>
                <a:gd name="T62" fmla="*/ 2147483646 w 60"/>
                <a:gd name="T63" fmla="*/ 2147483646 h 30"/>
                <a:gd name="T64" fmla="*/ 2147483646 w 60"/>
                <a:gd name="T65" fmla="*/ 2147483646 h 30"/>
                <a:gd name="T66" fmla="*/ 2147483646 w 60"/>
                <a:gd name="T67" fmla="*/ 2147483646 h 30"/>
                <a:gd name="T68" fmla="*/ 2147483646 w 60"/>
                <a:gd name="T69" fmla="*/ 2147483646 h 30"/>
                <a:gd name="T70" fmla="*/ 2147483646 w 60"/>
                <a:gd name="T71" fmla="*/ 2147483646 h 3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0"/>
                <a:gd name="T109" fmla="*/ 0 h 30"/>
                <a:gd name="T110" fmla="*/ 60 w 60"/>
                <a:gd name="T111" fmla="*/ 30 h 3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0" h="30">
                  <a:moveTo>
                    <a:pt x="50" y="4"/>
                  </a:moveTo>
                  <a:lnTo>
                    <a:pt x="44" y="2"/>
                  </a:lnTo>
                  <a:lnTo>
                    <a:pt x="34" y="0"/>
                  </a:lnTo>
                  <a:lnTo>
                    <a:pt x="26" y="0"/>
                  </a:lnTo>
                  <a:lnTo>
                    <a:pt x="16" y="2"/>
                  </a:lnTo>
                  <a:lnTo>
                    <a:pt x="18" y="2"/>
                  </a:lnTo>
                  <a:lnTo>
                    <a:pt x="18" y="0"/>
                  </a:lnTo>
                  <a:lnTo>
                    <a:pt x="16" y="2"/>
                  </a:lnTo>
                  <a:lnTo>
                    <a:pt x="14" y="4"/>
                  </a:lnTo>
                  <a:lnTo>
                    <a:pt x="12" y="8"/>
                  </a:lnTo>
                  <a:lnTo>
                    <a:pt x="8" y="10"/>
                  </a:lnTo>
                  <a:lnTo>
                    <a:pt x="4" y="14"/>
                  </a:lnTo>
                  <a:lnTo>
                    <a:pt x="0" y="22"/>
                  </a:lnTo>
                  <a:lnTo>
                    <a:pt x="0" y="28"/>
                  </a:lnTo>
                  <a:lnTo>
                    <a:pt x="4" y="28"/>
                  </a:lnTo>
                  <a:lnTo>
                    <a:pt x="4" y="26"/>
                  </a:lnTo>
                  <a:lnTo>
                    <a:pt x="4" y="24"/>
                  </a:lnTo>
                  <a:lnTo>
                    <a:pt x="8" y="26"/>
                  </a:lnTo>
                  <a:lnTo>
                    <a:pt x="10" y="24"/>
                  </a:lnTo>
                  <a:lnTo>
                    <a:pt x="12" y="30"/>
                  </a:lnTo>
                  <a:lnTo>
                    <a:pt x="26" y="30"/>
                  </a:lnTo>
                  <a:lnTo>
                    <a:pt x="28" y="28"/>
                  </a:lnTo>
                  <a:lnTo>
                    <a:pt x="30" y="26"/>
                  </a:lnTo>
                  <a:lnTo>
                    <a:pt x="32" y="26"/>
                  </a:lnTo>
                  <a:lnTo>
                    <a:pt x="36" y="28"/>
                  </a:lnTo>
                  <a:lnTo>
                    <a:pt x="40" y="30"/>
                  </a:lnTo>
                  <a:lnTo>
                    <a:pt x="44" y="30"/>
                  </a:lnTo>
                  <a:lnTo>
                    <a:pt x="44" y="26"/>
                  </a:lnTo>
                  <a:lnTo>
                    <a:pt x="48" y="24"/>
                  </a:lnTo>
                  <a:lnTo>
                    <a:pt x="54" y="22"/>
                  </a:lnTo>
                  <a:lnTo>
                    <a:pt x="60" y="20"/>
                  </a:lnTo>
                  <a:lnTo>
                    <a:pt x="60" y="14"/>
                  </a:lnTo>
                  <a:lnTo>
                    <a:pt x="58" y="14"/>
                  </a:lnTo>
                  <a:lnTo>
                    <a:pt x="54" y="12"/>
                  </a:lnTo>
                  <a:lnTo>
                    <a:pt x="50" y="8"/>
                  </a:lnTo>
                  <a:lnTo>
                    <a:pt x="50" y="4"/>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44" name="Freeform 186"/>
            <p:cNvSpPr>
              <a:spLocks noChangeArrowheads="1"/>
            </p:cNvSpPr>
            <p:nvPr/>
          </p:nvSpPr>
          <p:spPr bwMode="auto">
            <a:xfrm>
              <a:off x="3421276" y="880094"/>
              <a:ext cx="156823" cy="71682"/>
            </a:xfrm>
            <a:custGeom>
              <a:avLst/>
              <a:gdLst>
                <a:gd name="T0" fmla="*/ 2147483646 w 107"/>
                <a:gd name="T1" fmla="*/ 2147483646 h 46"/>
                <a:gd name="T2" fmla="*/ 2147483646 w 107"/>
                <a:gd name="T3" fmla="*/ 2147483646 h 46"/>
                <a:gd name="T4" fmla="*/ 2147483646 w 107"/>
                <a:gd name="T5" fmla="*/ 2147483646 h 46"/>
                <a:gd name="T6" fmla="*/ 2147483646 w 107"/>
                <a:gd name="T7" fmla="*/ 2147483646 h 46"/>
                <a:gd name="T8" fmla="*/ 2147483646 w 107"/>
                <a:gd name="T9" fmla="*/ 0 h 46"/>
                <a:gd name="T10" fmla="*/ 2147483646 w 107"/>
                <a:gd name="T11" fmla="*/ 2147483646 h 46"/>
                <a:gd name="T12" fmla="*/ 2147483646 w 107"/>
                <a:gd name="T13" fmla="*/ 2147483646 h 46"/>
                <a:gd name="T14" fmla="*/ 2147483646 w 107"/>
                <a:gd name="T15" fmla="*/ 2147483646 h 46"/>
                <a:gd name="T16" fmla="*/ 2147483646 w 107"/>
                <a:gd name="T17" fmla="*/ 2147483646 h 46"/>
                <a:gd name="T18" fmla="*/ 2147483646 w 107"/>
                <a:gd name="T19" fmla="*/ 2147483646 h 46"/>
                <a:gd name="T20" fmla="*/ 2147483646 w 107"/>
                <a:gd name="T21" fmla="*/ 2147483646 h 46"/>
                <a:gd name="T22" fmla="*/ 2147483646 w 107"/>
                <a:gd name="T23" fmla="*/ 2147483646 h 46"/>
                <a:gd name="T24" fmla="*/ 2147483646 w 107"/>
                <a:gd name="T25" fmla="*/ 2147483646 h 46"/>
                <a:gd name="T26" fmla="*/ 2147483646 w 107"/>
                <a:gd name="T27" fmla="*/ 2147483646 h 46"/>
                <a:gd name="T28" fmla="*/ 2147483646 w 107"/>
                <a:gd name="T29" fmla="*/ 2147483646 h 46"/>
                <a:gd name="T30" fmla="*/ 2147483646 w 107"/>
                <a:gd name="T31" fmla="*/ 2147483646 h 46"/>
                <a:gd name="T32" fmla="*/ 2147483646 w 107"/>
                <a:gd name="T33" fmla="*/ 2147483646 h 46"/>
                <a:gd name="T34" fmla="*/ 2147483646 w 107"/>
                <a:gd name="T35" fmla="*/ 2147483646 h 46"/>
                <a:gd name="T36" fmla="*/ 2147483646 w 107"/>
                <a:gd name="T37" fmla="*/ 2147483646 h 46"/>
                <a:gd name="T38" fmla="*/ 2147483646 w 107"/>
                <a:gd name="T39" fmla="*/ 2147483646 h 46"/>
                <a:gd name="T40" fmla="*/ 2147483646 w 107"/>
                <a:gd name="T41" fmla="*/ 2147483646 h 46"/>
                <a:gd name="T42" fmla="*/ 2147483646 w 107"/>
                <a:gd name="T43" fmla="*/ 2147483646 h 46"/>
                <a:gd name="T44" fmla="*/ 2147483646 w 107"/>
                <a:gd name="T45" fmla="*/ 2147483646 h 46"/>
                <a:gd name="T46" fmla="*/ 2147483646 w 107"/>
                <a:gd name="T47" fmla="*/ 2147483646 h 46"/>
                <a:gd name="T48" fmla="*/ 2147483646 w 107"/>
                <a:gd name="T49" fmla="*/ 2147483646 h 46"/>
                <a:gd name="T50" fmla="*/ 2147483646 w 107"/>
                <a:gd name="T51" fmla="*/ 2147483646 h 46"/>
                <a:gd name="T52" fmla="*/ 2147483646 w 107"/>
                <a:gd name="T53" fmla="*/ 2147483646 h 46"/>
                <a:gd name="T54" fmla="*/ 2147483646 w 107"/>
                <a:gd name="T55" fmla="*/ 2147483646 h 46"/>
                <a:gd name="T56" fmla="*/ 0 w 107"/>
                <a:gd name="T57" fmla="*/ 2147483646 h 46"/>
                <a:gd name="T58" fmla="*/ 0 w 107"/>
                <a:gd name="T59" fmla="*/ 2147483646 h 46"/>
                <a:gd name="T60" fmla="*/ 2147483646 w 107"/>
                <a:gd name="T61" fmla="*/ 2147483646 h 46"/>
                <a:gd name="T62" fmla="*/ 2147483646 w 107"/>
                <a:gd name="T63" fmla="*/ 2147483646 h 46"/>
                <a:gd name="T64" fmla="*/ 2147483646 w 107"/>
                <a:gd name="T65" fmla="*/ 2147483646 h 46"/>
                <a:gd name="T66" fmla="*/ 2147483646 w 107"/>
                <a:gd name="T67" fmla="*/ 2147483646 h 46"/>
                <a:gd name="T68" fmla="*/ 2147483646 w 107"/>
                <a:gd name="T69" fmla="*/ 2147483646 h 46"/>
                <a:gd name="T70" fmla="*/ 2147483646 w 107"/>
                <a:gd name="T71" fmla="*/ 2147483646 h 46"/>
                <a:gd name="T72" fmla="*/ 2147483646 w 107"/>
                <a:gd name="T73" fmla="*/ 2147483646 h 46"/>
                <a:gd name="T74" fmla="*/ 2147483646 w 107"/>
                <a:gd name="T75" fmla="*/ 2147483646 h 46"/>
                <a:gd name="T76" fmla="*/ 2147483646 w 107"/>
                <a:gd name="T77" fmla="*/ 2147483646 h 46"/>
                <a:gd name="T78" fmla="*/ 2147483646 w 107"/>
                <a:gd name="T79" fmla="*/ 2147483646 h 46"/>
                <a:gd name="T80" fmla="*/ 2147483646 w 107"/>
                <a:gd name="T81" fmla="*/ 2147483646 h 46"/>
                <a:gd name="T82" fmla="*/ 2147483646 w 107"/>
                <a:gd name="T83" fmla="*/ 2147483646 h 4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07"/>
                <a:gd name="T127" fmla="*/ 0 h 46"/>
                <a:gd name="T128" fmla="*/ 107 w 107"/>
                <a:gd name="T129" fmla="*/ 46 h 4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07" h="46">
                  <a:moveTo>
                    <a:pt x="65" y="8"/>
                  </a:moveTo>
                  <a:lnTo>
                    <a:pt x="69" y="6"/>
                  </a:lnTo>
                  <a:lnTo>
                    <a:pt x="71" y="4"/>
                  </a:lnTo>
                  <a:lnTo>
                    <a:pt x="75" y="2"/>
                  </a:lnTo>
                  <a:lnTo>
                    <a:pt x="79" y="0"/>
                  </a:lnTo>
                  <a:lnTo>
                    <a:pt x="85" y="2"/>
                  </a:lnTo>
                  <a:lnTo>
                    <a:pt x="91" y="4"/>
                  </a:lnTo>
                  <a:lnTo>
                    <a:pt x="95" y="6"/>
                  </a:lnTo>
                  <a:lnTo>
                    <a:pt x="101" y="6"/>
                  </a:lnTo>
                  <a:lnTo>
                    <a:pt x="103" y="14"/>
                  </a:lnTo>
                  <a:lnTo>
                    <a:pt x="107" y="18"/>
                  </a:lnTo>
                  <a:lnTo>
                    <a:pt x="101" y="24"/>
                  </a:lnTo>
                  <a:lnTo>
                    <a:pt x="99" y="30"/>
                  </a:lnTo>
                  <a:lnTo>
                    <a:pt x="95" y="38"/>
                  </a:lnTo>
                  <a:lnTo>
                    <a:pt x="93" y="40"/>
                  </a:lnTo>
                  <a:lnTo>
                    <a:pt x="79" y="42"/>
                  </a:lnTo>
                  <a:lnTo>
                    <a:pt x="75" y="44"/>
                  </a:lnTo>
                  <a:lnTo>
                    <a:pt x="73" y="44"/>
                  </a:lnTo>
                  <a:lnTo>
                    <a:pt x="65" y="46"/>
                  </a:lnTo>
                  <a:lnTo>
                    <a:pt x="52" y="44"/>
                  </a:lnTo>
                  <a:lnTo>
                    <a:pt x="42" y="40"/>
                  </a:lnTo>
                  <a:lnTo>
                    <a:pt x="36" y="38"/>
                  </a:lnTo>
                  <a:lnTo>
                    <a:pt x="26" y="36"/>
                  </a:lnTo>
                  <a:lnTo>
                    <a:pt x="22" y="36"/>
                  </a:lnTo>
                  <a:lnTo>
                    <a:pt x="22" y="38"/>
                  </a:lnTo>
                  <a:lnTo>
                    <a:pt x="10" y="38"/>
                  </a:lnTo>
                  <a:lnTo>
                    <a:pt x="8" y="38"/>
                  </a:lnTo>
                  <a:lnTo>
                    <a:pt x="4" y="36"/>
                  </a:lnTo>
                  <a:lnTo>
                    <a:pt x="0" y="32"/>
                  </a:lnTo>
                  <a:lnTo>
                    <a:pt x="0" y="28"/>
                  </a:lnTo>
                  <a:lnTo>
                    <a:pt x="6" y="28"/>
                  </a:lnTo>
                  <a:lnTo>
                    <a:pt x="18" y="28"/>
                  </a:lnTo>
                  <a:lnTo>
                    <a:pt x="24" y="28"/>
                  </a:lnTo>
                  <a:lnTo>
                    <a:pt x="32" y="24"/>
                  </a:lnTo>
                  <a:lnTo>
                    <a:pt x="46" y="24"/>
                  </a:lnTo>
                  <a:lnTo>
                    <a:pt x="44" y="20"/>
                  </a:lnTo>
                  <a:lnTo>
                    <a:pt x="46" y="14"/>
                  </a:lnTo>
                  <a:lnTo>
                    <a:pt x="50" y="12"/>
                  </a:lnTo>
                  <a:lnTo>
                    <a:pt x="54" y="8"/>
                  </a:lnTo>
                  <a:lnTo>
                    <a:pt x="58" y="6"/>
                  </a:lnTo>
                  <a:lnTo>
                    <a:pt x="56" y="6"/>
                  </a:lnTo>
                  <a:lnTo>
                    <a:pt x="65" y="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45" name="Freeform 187"/>
            <p:cNvSpPr>
              <a:spLocks noChangeArrowheads="1"/>
            </p:cNvSpPr>
            <p:nvPr/>
          </p:nvSpPr>
          <p:spPr bwMode="auto">
            <a:xfrm>
              <a:off x="3359008" y="935847"/>
              <a:ext cx="270981" cy="258851"/>
            </a:xfrm>
            <a:custGeom>
              <a:avLst/>
              <a:gdLst>
                <a:gd name="T0" fmla="*/ 2147483646 w 185"/>
                <a:gd name="T1" fmla="*/ 2147483646 h 162"/>
                <a:gd name="T2" fmla="*/ 0 w 185"/>
                <a:gd name="T3" fmla="*/ 2147483646 h 162"/>
                <a:gd name="T4" fmla="*/ 2147483646 w 185"/>
                <a:gd name="T5" fmla="*/ 2147483646 h 162"/>
                <a:gd name="T6" fmla="*/ 2147483646 w 185"/>
                <a:gd name="T7" fmla="*/ 2147483646 h 162"/>
                <a:gd name="T8" fmla="*/ 2147483646 w 185"/>
                <a:gd name="T9" fmla="*/ 2147483646 h 162"/>
                <a:gd name="T10" fmla="*/ 2147483646 w 185"/>
                <a:gd name="T11" fmla="*/ 2147483646 h 162"/>
                <a:gd name="T12" fmla="*/ 2147483646 w 185"/>
                <a:gd name="T13" fmla="*/ 2147483646 h 162"/>
                <a:gd name="T14" fmla="*/ 2147483646 w 185"/>
                <a:gd name="T15" fmla="*/ 2147483646 h 162"/>
                <a:gd name="T16" fmla="*/ 2147483646 w 185"/>
                <a:gd name="T17" fmla="*/ 2147483646 h 162"/>
                <a:gd name="T18" fmla="*/ 2147483646 w 185"/>
                <a:gd name="T19" fmla="*/ 2147483646 h 162"/>
                <a:gd name="T20" fmla="*/ 2147483646 w 185"/>
                <a:gd name="T21" fmla="*/ 2147483646 h 162"/>
                <a:gd name="T22" fmla="*/ 2147483646 w 185"/>
                <a:gd name="T23" fmla="*/ 0 h 162"/>
                <a:gd name="T24" fmla="*/ 2147483646 w 185"/>
                <a:gd name="T25" fmla="*/ 2147483646 h 162"/>
                <a:gd name="T26" fmla="*/ 2147483646 w 185"/>
                <a:gd name="T27" fmla="*/ 2147483646 h 162"/>
                <a:gd name="T28" fmla="*/ 2147483646 w 185"/>
                <a:gd name="T29" fmla="*/ 2147483646 h 162"/>
                <a:gd name="T30" fmla="*/ 2147483646 w 185"/>
                <a:gd name="T31" fmla="*/ 2147483646 h 162"/>
                <a:gd name="T32" fmla="*/ 2147483646 w 185"/>
                <a:gd name="T33" fmla="*/ 2147483646 h 162"/>
                <a:gd name="T34" fmla="*/ 2147483646 w 185"/>
                <a:gd name="T35" fmla="*/ 2147483646 h 162"/>
                <a:gd name="T36" fmla="*/ 2147483646 w 185"/>
                <a:gd name="T37" fmla="*/ 2147483646 h 162"/>
                <a:gd name="T38" fmla="*/ 2147483646 w 185"/>
                <a:gd name="T39" fmla="*/ 2147483646 h 162"/>
                <a:gd name="T40" fmla="*/ 2147483646 w 185"/>
                <a:gd name="T41" fmla="*/ 2147483646 h 162"/>
                <a:gd name="T42" fmla="*/ 2147483646 w 185"/>
                <a:gd name="T43" fmla="*/ 2147483646 h 162"/>
                <a:gd name="T44" fmla="*/ 2147483646 w 185"/>
                <a:gd name="T45" fmla="*/ 2147483646 h 162"/>
                <a:gd name="T46" fmla="*/ 2147483646 w 185"/>
                <a:gd name="T47" fmla="*/ 2147483646 h 162"/>
                <a:gd name="T48" fmla="*/ 2147483646 w 185"/>
                <a:gd name="T49" fmla="*/ 2147483646 h 162"/>
                <a:gd name="T50" fmla="*/ 2147483646 w 185"/>
                <a:gd name="T51" fmla="*/ 2147483646 h 162"/>
                <a:gd name="T52" fmla="*/ 2147483646 w 185"/>
                <a:gd name="T53" fmla="*/ 2147483646 h 162"/>
                <a:gd name="T54" fmla="*/ 2147483646 w 185"/>
                <a:gd name="T55" fmla="*/ 2147483646 h 162"/>
                <a:gd name="T56" fmla="*/ 2147483646 w 185"/>
                <a:gd name="T57" fmla="*/ 2147483646 h 162"/>
                <a:gd name="T58" fmla="*/ 2147483646 w 185"/>
                <a:gd name="T59" fmla="*/ 2147483646 h 162"/>
                <a:gd name="T60" fmla="*/ 2147483646 w 185"/>
                <a:gd name="T61" fmla="*/ 2147483646 h 162"/>
                <a:gd name="T62" fmla="*/ 2147483646 w 185"/>
                <a:gd name="T63" fmla="*/ 2147483646 h 162"/>
                <a:gd name="T64" fmla="*/ 2147483646 w 185"/>
                <a:gd name="T65" fmla="*/ 2147483646 h 162"/>
                <a:gd name="T66" fmla="*/ 2147483646 w 185"/>
                <a:gd name="T67" fmla="*/ 2147483646 h 162"/>
                <a:gd name="T68" fmla="*/ 2147483646 w 185"/>
                <a:gd name="T69" fmla="*/ 2147483646 h 162"/>
                <a:gd name="T70" fmla="*/ 2147483646 w 185"/>
                <a:gd name="T71" fmla="*/ 2147483646 h 162"/>
                <a:gd name="T72" fmla="*/ 2147483646 w 185"/>
                <a:gd name="T73" fmla="*/ 2147483646 h 162"/>
                <a:gd name="T74" fmla="*/ 2147483646 w 185"/>
                <a:gd name="T75" fmla="*/ 2147483646 h 162"/>
                <a:gd name="T76" fmla="*/ 2147483646 w 185"/>
                <a:gd name="T77" fmla="*/ 2147483646 h 162"/>
                <a:gd name="T78" fmla="*/ 2147483646 w 185"/>
                <a:gd name="T79" fmla="*/ 2147483646 h 162"/>
                <a:gd name="T80" fmla="*/ 2147483646 w 185"/>
                <a:gd name="T81" fmla="*/ 2147483646 h 162"/>
                <a:gd name="T82" fmla="*/ 2147483646 w 185"/>
                <a:gd name="T83" fmla="*/ 2147483646 h 162"/>
                <a:gd name="T84" fmla="*/ 2147483646 w 185"/>
                <a:gd name="T85" fmla="*/ 2147483646 h 162"/>
                <a:gd name="T86" fmla="*/ 2147483646 w 185"/>
                <a:gd name="T87" fmla="*/ 2147483646 h 162"/>
                <a:gd name="T88" fmla="*/ 2147483646 w 185"/>
                <a:gd name="T89" fmla="*/ 2147483646 h 162"/>
                <a:gd name="T90" fmla="*/ 2147483646 w 185"/>
                <a:gd name="T91" fmla="*/ 2147483646 h 162"/>
                <a:gd name="T92" fmla="*/ 2147483646 w 185"/>
                <a:gd name="T93" fmla="*/ 2147483646 h 162"/>
                <a:gd name="T94" fmla="*/ 2147483646 w 185"/>
                <a:gd name="T95" fmla="*/ 2147483646 h 162"/>
                <a:gd name="T96" fmla="*/ 2147483646 w 185"/>
                <a:gd name="T97" fmla="*/ 2147483646 h 16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85"/>
                <a:gd name="T148" fmla="*/ 0 h 162"/>
                <a:gd name="T149" fmla="*/ 185 w 185"/>
                <a:gd name="T150" fmla="*/ 162 h 16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85" h="162">
                  <a:moveTo>
                    <a:pt x="18" y="56"/>
                  </a:moveTo>
                  <a:lnTo>
                    <a:pt x="12" y="52"/>
                  </a:lnTo>
                  <a:lnTo>
                    <a:pt x="8" y="46"/>
                  </a:lnTo>
                  <a:lnTo>
                    <a:pt x="0" y="36"/>
                  </a:lnTo>
                  <a:lnTo>
                    <a:pt x="8" y="30"/>
                  </a:lnTo>
                  <a:lnTo>
                    <a:pt x="8" y="28"/>
                  </a:lnTo>
                  <a:lnTo>
                    <a:pt x="6" y="26"/>
                  </a:lnTo>
                  <a:lnTo>
                    <a:pt x="4" y="24"/>
                  </a:lnTo>
                  <a:lnTo>
                    <a:pt x="4" y="22"/>
                  </a:lnTo>
                  <a:lnTo>
                    <a:pt x="4" y="18"/>
                  </a:lnTo>
                  <a:lnTo>
                    <a:pt x="18" y="18"/>
                  </a:lnTo>
                  <a:lnTo>
                    <a:pt x="20" y="16"/>
                  </a:lnTo>
                  <a:lnTo>
                    <a:pt x="22" y="14"/>
                  </a:lnTo>
                  <a:lnTo>
                    <a:pt x="24" y="14"/>
                  </a:lnTo>
                  <a:lnTo>
                    <a:pt x="28" y="16"/>
                  </a:lnTo>
                  <a:lnTo>
                    <a:pt x="32" y="18"/>
                  </a:lnTo>
                  <a:lnTo>
                    <a:pt x="36" y="18"/>
                  </a:lnTo>
                  <a:lnTo>
                    <a:pt x="36" y="14"/>
                  </a:lnTo>
                  <a:lnTo>
                    <a:pt x="40" y="12"/>
                  </a:lnTo>
                  <a:lnTo>
                    <a:pt x="46" y="10"/>
                  </a:lnTo>
                  <a:lnTo>
                    <a:pt x="52" y="8"/>
                  </a:lnTo>
                  <a:lnTo>
                    <a:pt x="52" y="2"/>
                  </a:lnTo>
                  <a:lnTo>
                    <a:pt x="64" y="2"/>
                  </a:lnTo>
                  <a:lnTo>
                    <a:pt x="64" y="0"/>
                  </a:lnTo>
                  <a:lnTo>
                    <a:pt x="68" y="0"/>
                  </a:lnTo>
                  <a:lnTo>
                    <a:pt x="74" y="2"/>
                  </a:lnTo>
                  <a:lnTo>
                    <a:pt x="80" y="2"/>
                  </a:lnTo>
                  <a:lnTo>
                    <a:pt x="94" y="8"/>
                  </a:lnTo>
                  <a:lnTo>
                    <a:pt x="96" y="8"/>
                  </a:lnTo>
                  <a:lnTo>
                    <a:pt x="96" y="16"/>
                  </a:lnTo>
                  <a:lnTo>
                    <a:pt x="88" y="24"/>
                  </a:lnTo>
                  <a:lnTo>
                    <a:pt x="86" y="28"/>
                  </a:lnTo>
                  <a:lnTo>
                    <a:pt x="86" y="32"/>
                  </a:lnTo>
                  <a:lnTo>
                    <a:pt x="84" y="38"/>
                  </a:lnTo>
                  <a:lnTo>
                    <a:pt x="84" y="44"/>
                  </a:lnTo>
                  <a:lnTo>
                    <a:pt x="84" y="48"/>
                  </a:lnTo>
                  <a:lnTo>
                    <a:pt x="88" y="52"/>
                  </a:lnTo>
                  <a:lnTo>
                    <a:pt x="96" y="58"/>
                  </a:lnTo>
                  <a:lnTo>
                    <a:pt x="107" y="62"/>
                  </a:lnTo>
                  <a:lnTo>
                    <a:pt x="109" y="64"/>
                  </a:lnTo>
                  <a:lnTo>
                    <a:pt x="115" y="68"/>
                  </a:lnTo>
                  <a:lnTo>
                    <a:pt x="119" y="72"/>
                  </a:lnTo>
                  <a:lnTo>
                    <a:pt x="121" y="80"/>
                  </a:lnTo>
                  <a:lnTo>
                    <a:pt x="125" y="86"/>
                  </a:lnTo>
                  <a:lnTo>
                    <a:pt x="131" y="90"/>
                  </a:lnTo>
                  <a:lnTo>
                    <a:pt x="135" y="92"/>
                  </a:lnTo>
                  <a:lnTo>
                    <a:pt x="137" y="92"/>
                  </a:lnTo>
                  <a:lnTo>
                    <a:pt x="139" y="90"/>
                  </a:lnTo>
                  <a:lnTo>
                    <a:pt x="141" y="94"/>
                  </a:lnTo>
                  <a:lnTo>
                    <a:pt x="145" y="98"/>
                  </a:lnTo>
                  <a:lnTo>
                    <a:pt x="149" y="102"/>
                  </a:lnTo>
                  <a:lnTo>
                    <a:pt x="161" y="108"/>
                  </a:lnTo>
                  <a:lnTo>
                    <a:pt x="173" y="114"/>
                  </a:lnTo>
                  <a:lnTo>
                    <a:pt x="179" y="120"/>
                  </a:lnTo>
                  <a:lnTo>
                    <a:pt x="185" y="124"/>
                  </a:lnTo>
                  <a:lnTo>
                    <a:pt x="179" y="124"/>
                  </a:lnTo>
                  <a:lnTo>
                    <a:pt x="173" y="124"/>
                  </a:lnTo>
                  <a:lnTo>
                    <a:pt x="169" y="122"/>
                  </a:lnTo>
                  <a:lnTo>
                    <a:pt x="163" y="118"/>
                  </a:lnTo>
                  <a:lnTo>
                    <a:pt x="159" y="118"/>
                  </a:lnTo>
                  <a:lnTo>
                    <a:pt x="153" y="120"/>
                  </a:lnTo>
                  <a:lnTo>
                    <a:pt x="153" y="124"/>
                  </a:lnTo>
                  <a:lnTo>
                    <a:pt x="153" y="126"/>
                  </a:lnTo>
                  <a:lnTo>
                    <a:pt x="155" y="128"/>
                  </a:lnTo>
                  <a:lnTo>
                    <a:pt x="159" y="132"/>
                  </a:lnTo>
                  <a:lnTo>
                    <a:pt x="161" y="136"/>
                  </a:lnTo>
                  <a:lnTo>
                    <a:pt x="163" y="138"/>
                  </a:lnTo>
                  <a:lnTo>
                    <a:pt x="163" y="140"/>
                  </a:lnTo>
                  <a:lnTo>
                    <a:pt x="163" y="144"/>
                  </a:lnTo>
                  <a:lnTo>
                    <a:pt x="161" y="146"/>
                  </a:lnTo>
                  <a:lnTo>
                    <a:pt x="155" y="144"/>
                  </a:lnTo>
                  <a:lnTo>
                    <a:pt x="155" y="152"/>
                  </a:lnTo>
                  <a:lnTo>
                    <a:pt x="155" y="154"/>
                  </a:lnTo>
                  <a:lnTo>
                    <a:pt x="151" y="158"/>
                  </a:lnTo>
                  <a:lnTo>
                    <a:pt x="147" y="162"/>
                  </a:lnTo>
                  <a:lnTo>
                    <a:pt x="141" y="162"/>
                  </a:lnTo>
                  <a:lnTo>
                    <a:pt x="141" y="156"/>
                  </a:lnTo>
                  <a:lnTo>
                    <a:pt x="145" y="152"/>
                  </a:lnTo>
                  <a:lnTo>
                    <a:pt x="147" y="148"/>
                  </a:lnTo>
                  <a:lnTo>
                    <a:pt x="147" y="142"/>
                  </a:lnTo>
                  <a:lnTo>
                    <a:pt x="147" y="136"/>
                  </a:lnTo>
                  <a:lnTo>
                    <a:pt x="145" y="132"/>
                  </a:lnTo>
                  <a:lnTo>
                    <a:pt x="141" y="126"/>
                  </a:lnTo>
                  <a:lnTo>
                    <a:pt x="135" y="124"/>
                  </a:lnTo>
                  <a:lnTo>
                    <a:pt x="129" y="120"/>
                  </a:lnTo>
                  <a:lnTo>
                    <a:pt x="119" y="112"/>
                  </a:lnTo>
                  <a:lnTo>
                    <a:pt x="107" y="104"/>
                  </a:lnTo>
                  <a:lnTo>
                    <a:pt x="84" y="92"/>
                  </a:lnTo>
                  <a:lnTo>
                    <a:pt x="74" y="84"/>
                  </a:lnTo>
                  <a:lnTo>
                    <a:pt x="64" y="74"/>
                  </a:lnTo>
                  <a:lnTo>
                    <a:pt x="56" y="64"/>
                  </a:lnTo>
                  <a:lnTo>
                    <a:pt x="52" y="50"/>
                  </a:lnTo>
                  <a:lnTo>
                    <a:pt x="42" y="48"/>
                  </a:lnTo>
                  <a:lnTo>
                    <a:pt x="36" y="44"/>
                  </a:lnTo>
                  <a:lnTo>
                    <a:pt x="30" y="46"/>
                  </a:lnTo>
                  <a:lnTo>
                    <a:pt x="28" y="50"/>
                  </a:lnTo>
                  <a:lnTo>
                    <a:pt x="24" y="54"/>
                  </a:lnTo>
                  <a:lnTo>
                    <a:pt x="20" y="56"/>
                  </a:lnTo>
                  <a:lnTo>
                    <a:pt x="18" y="5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46" name="Freeform 188"/>
            <p:cNvSpPr>
              <a:spLocks noChangeArrowheads="1"/>
            </p:cNvSpPr>
            <p:nvPr/>
          </p:nvSpPr>
          <p:spPr bwMode="auto">
            <a:xfrm>
              <a:off x="3505453" y="715491"/>
              <a:ext cx="206407" cy="157966"/>
            </a:xfrm>
            <a:custGeom>
              <a:avLst/>
              <a:gdLst>
                <a:gd name="T0" fmla="*/ 2147483646 w 141"/>
                <a:gd name="T1" fmla="*/ 2147483646 h 100"/>
                <a:gd name="T2" fmla="*/ 2147483646 w 141"/>
                <a:gd name="T3" fmla="*/ 2147483646 h 100"/>
                <a:gd name="T4" fmla="*/ 2147483646 w 141"/>
                <a:gd name="T5" fmla="*/ 2147483646 h 100"/>
                <a:gd name="T6" fmla="*/ 2147483646 w 141"/>
                <a:gd name="T7" fmla="*/ 2147483646 h 100"/>
                <a:gd name="T8" fmla="*/ 2147483646 w 141"/>
                <a:gd name="T9" fmla="*/ 2147483646 h 100"/>
                <a:gd name="T10" fmla="*/ 2147483646 w 141"/>
                <a:gd name="T11" fmla="*/ 2147483646 h 100"/>
                <a:gd name="T12" fmla="*/ 2147483646 w 141"/>
                <a:gd name="T13" fmla="*/ 2147483646 h 100"/>
                <a:gd name="T14" fmla="*/ 2147483646 w 141"/>
                <a:gd name="T15" fmla="*/ 2147483646 h 100"/>
                <a:gd name="T16" fmla="*/ 2147483646 w 141"/>
                <a:gd name="T17" fmla="*/ 2147483646 h 100"/>
                <a:gd name="T18" fmla="*/ 2147483646 w 141"/>
                <a:gd name="T19" fmla="*/ 2147483646 h 100"/>
                <a:gd name="T20" fmla="*/ 2147483646 w 141"/>
                <a:gd name="T21" fmla="*/ 2147483646 h 100"/>
                <a:gd name="T22" fmla="*/ 2147483646 w 141"/>
                <a:gd name="T23" fmla="*/ 2147483646 h 100"/>
                <a:gd name="T24" fmla="*/ 2147483646 w 141"/>
                <a:gd name="T25" fmla="*/ 2147483646 h 100"/>
                <a:gd name="T26" fmla="*/ 2147483646 w 141"/>
                <a:gd name="T27" fmla="*/ 2147483646 h 100"/>
                <a:gd name="T28" fmla="*/ 2147483646 w 141"/>
                <a:gd name="T29" fmla="*/ 2147483646 h 100"/>
                <a:gd name="T30" fmla="*/ 2147483646 w 141"/>
                <a:gd name="T31" fmla="*/ 2147483646 h 100"/>
                <a:gd name="T32" fmla="*/ 2147483646 w 141"/>
                <a:gd name="T33" fmla="*/ 2147483646 h 100"/>
                <a:gd name="T34" fmla="*/ 2147483646 w 141"/>
                <a:gd name="T35" fmla="*/ 2147483646 h 100"/>
                <a:gd name="T36" fmla="*/ 2147483646 w 141"/>
                <a:gd name="T37" fmla="*/ 2147483646 h 100"/>
                <a:gd name="T38" fmla="*/ 2147483646 w 141"/>
                <a:gd name="T39" fmla="*/ 2147483646 h 100"/>
                <a:gd name="T40" fmla="*/ 2147483646 w 141"/>
                <a:gd name="T41" fmla="*/ 2147483646 h 100"/>
                <a:gd name="T42" fmla="*/ 2147483646 w 141"/>
                <a:gd name="T43" fmla="*/ 2147483646 h 100"/>
                <a:gd name="T44" fmla="*/ 2147483646 w 141"/>
                <a:gd name="T45" fmla="*/ 2147483646 h 100"/>
                <a:gd name="T46" fmla="*/ 2147483646 w 141"/>
                <a:gd name="T47" fmla="*/ 2147483646 h 100"/>
                <a:gd name="T48" fmla="*/ 0 w 141"/>
                <a:gd name="T49" fmla="*/ 2147483646 h 100"/>
                <a:gd name="T50" fmla="*/ 0 w 141"/>
                <a:gd name="T51" fmla="*/ 2147483646 h 100"/>
                <a:gd name="T52" fmla="*/ 2147483646 w 141"/>
                <a:gd name="T53" fmla="*/ 2147483646 h 100"/>
                <a:gd name="T54" fmla="*/ 2147483646 w 141"/>
                <a:gd name="T55" fmla="*/ 2147483646 h 100"/>
                <a:gd name="T56" fmla="*/ 2147483646 w 141"/>
                <a:gd name="T57" fmla="*/ 2147483646 h 100"/>
                <a:gd name="T58" fmla="*/ 2147483646 w 141"/>
                <a:gd name="T59" fmla="*/ 0 h 100"/>
                <a:gd name="T60" fmla="*/ 2147483646 w 141"/>
                <a:gd name="T61" fmla="*/ 0 h 100"/>
                <a:gd name="T62" fmla="*/ 2147483646 w 141"/>
                <a:gd name="T63" fmla="*/ 2147483646 h 100"/>
                <a:gd name="T64" fmla="*/ 2147483646 w 141"/>
                <a:gd name="T65" fmla="*/ 2147483646 h 100"/>
                <a:gd name="T66" fmla="*/ 2147483646 w 141"/>
                <a:gd name="T67" fmla="*/ 2147483646 h 100"/>
                <a:gd name="T68" fmla="*/ 2147483646 w 141"/>
                <a:gd name="T69" fmla="*/ 2147483646 h 100"/>
                <a:gd name="T70" fmla="*/ 2147483646 w 141"/>
                <a:gd name="T71" fmla="*/ 2147483646 h 100"/>
                <a:gd name="T72" fmla="*/ 2147483646 w 141"/>
                <a:gd name="T73" fmla="*/ 2147483646 h 100"/>
                <a:gd name="T74" fmla="*/ 2147483646 w 141"/>
                <a:gd name="T75" fmla="*/ 2147483646 h 100"/>
                <a:gd name="T76" fmla="*/ 2147483646 w 141"/>
                <a:gd name="T77" fmla="*/ 2147483646 h 100"/>
                <a:gd name="T78" fmla="*/ 2147483646 w 141"/>
                <a:gd name="T79" fmla="*/ 2147483646 h 100"/>
                <a:gd name="T80" fmla="*/ 2147483646 w 141"/>
                <a:gd name="T81" fmla="*/ 2147483646 h 100"/>
                <a:gd name="T82" fmla="*/ 2147483646 w 141"/>
                <a:gd name="T83" fmla="*/ 2147483646 h 100"/>
                <a:gd name="T84" fmla="*/ 2147483646 w 141"/>
                <a:gd name="T85" fmla="*/ 2147483646 h 100"/>
                <a:gd name="T86" fmla="*/ 2147483646 w 141"/>
                <a:gd name="T87" fmla="*/ 2147483646 h 100"/>
                <a:gd name="T88" fmla="*/ 2147483646 w 141"/>
                <a:gd name="T89" fmla="*/ 2147483646 h 100"/>
                <a:gd name="T90" fmla="*/ 2147483646 w 141"/>
                <a:gd name="T91" fmla="*/ 2147483646 h 100"/>
                <a:gd name="T92" fmla="*/ 2147483646 w 141"/>
                <a:gd name="T93" fmla="*/ 2147483646 h 100"/>
                <a:gd name="T94" fmla="*/ 2147483646 w 141"/>
                <a:gd name="T95" fmla="*/ 2147483646 h 100"/>
                <a:gd name="T96" fmla="*/ 2147483646 w 141"/>
                <a:gd name="T97" fmla="*/ 2147483646 h 100"/>
                <a:gd name="T98" fmla="*/ 2147483646 w 141"/>
                <a:gd name="T99" fmla="*/ 2147483646 h 100"/>
                <a:gd name="T100" fmla="*/ 2147483646 w 141"/>
                <a:gd name="T101" fmla="*/ 2147483646 h 100"/>
                <a:gd name="T102" fmla="*/ 2147483646 w 141"/>
                <a:gd name="T103" fmla="*/ 2147483646 h 100"/>
                <a:gd name="T104" fmla="*/ 2147483646 w 141"/>
                <a:gd name="T105" fmla="*/ 2147483646 h 100"/>
                <a:gd name="T106" fmla="*/ 2147483646 w 141"/>
                <a:gd name="T107" fmla="*/ 2147483646 h 100"/>
                <a:gd name="T108" fmla="*/ 2147483646 w 141"/>
                <a:gd name="T109" fmla="*/ 2147483646 h 1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41"/>
                <a:gd name="T166" fmla="*/ 0 h 100"/>
                <a:gd name="T167" fmla="*/ 141 w 141"/>
                <a:gd name="T168" fmla="*/ 100 h 100"/>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41" h="100">
                  <a:moveTo>
                    <a:pt x="121" y="100"/>
                  </a:moveTo>
                  <a:lnTo>
                    <a:pt x="117" y="100"/>
                  </a:lnTo>
                  <a:lnTo>
                    <a:pt x="111" y="100"/>
                  </a:lnTo>
                  <a:lnTo>
                    <a:pt x="101" y="98"/>
                  </a:lnTo>
                  <a:lnTo>
                    <a:pt x="91" y="100"/>
                  </a:lnTo>
                  <a:lnTo>
                    <a:pt x="85" y="100"/>
                  </a:lnTo>
                  <a:lnTo>
                    <a:pt x="83" y="100"/>
                  </a:lnTo>
                  <a:lnTo>
                    <a:pt x="81" y="96"/>
                  </a:lnTo>
                  <a:lnTo>
                    <a:pt x="75" y="96"/>
                  </a:lnTo>
                  <a:lnTo>
                    <a:pt x="71" y="96"/>
                  </a:lnTo>
                  <a:lnTo>
                    <a:pt x="69" y="96"/>
                  </a:lnTo>
                  <a:lnTo>
                    <a:pt x="67" y="94"/>
                  </a:lnTo>
                  <a:lnTo>
                    <a:pt x="65" y="88"/>
                  </a:lnTo>
                  <a:lnTo>
                    <a:pt x="61" y="86"/>
                  </a:lnTo>
                  <a:lnTo>
                    <a:pt x="55" y="84"/>
                  </a:lnTo>
                  <a:lnTo>
                    <a:pt x="47" y="82"/>
                  </a:lnTo>
                  <a:lnTo>
                    <a:pt x="43" y="78"/>
                  </a:lnTo>
                  <a:lnTo>
                    <a:pt x="41" y="82"/>
                  </a:lnTo>
                  <a:lnTo>
                    <a:pt x="37" y="82"/>
                  </a:lnTo>
                  <a:lnTo>
                    <a:pt x="35" y="82"/>
                  </a:lnTo>
                  <a:lnTo>
                    <a:pt x="35" y="78"/>
                  </a:lnTo>
                  <a:lnTo>
                    <a:pt x="13" y="72"/>
                  </a:lnTo>
                  <a:lnTo>
                    <a:pt x="13" y="62"/>
                  </a:lnTo>
                  <a:lnTo>
                    <a:pt x="7" y="48"/>
                  </a:lnTo>
                  <a:lnTo>
                    <a:pt x="0" y="36"/>
                  </a:lnTo>
                  <a:lnTo>
                    <a:pt x="0" y="18"/>
                  </a:lnTo>
                  <a:lnTo>
                    <a:pt x="5" y="18"/>
                  </a:lnTo>
                  <a:lnTo>
                    <a:pt x="13" y="16"/>
                  </a:lnTo>
                  <a:lnTo>
                    <a:pt x="25" y="10"/>
                  </a:lnTo>
                  <a:lnTo>
                    <a:pt x="41" y="0"/>
                  </a:lnTo>
                  <a:lnTo>
                    <a:pt x="59" y="0"/>
                  </a:lnTo>
                  <a:lnTo>
                    <a:pt x="61" y="4"/>
                  </a:lnTo>
                  <a:lnTo>
                    <a:pt x="61" y="6"/>
                  </a:lnTo>
                  <a:lnTo>
                    <a:pt x="65" y="8"/>
                  </a:lnTo>
                  <a:lnTo>
                    <a:pt x="75" y="6"/>
                  </a:lnTo>
                  <a:lnTo>
                    <a:pt x="113" y="6"/>
                  </a:lnTo>
                  <a:lnTo>
                    <a:pt x="117" y="10"/>
                  </a:lnTo>
                  <a:lnTo>
                    <a:pt x="119" y="12"/>
                  </a:lnTo>
                  <a:lnTo>
                    <a:pt x="123" y="14"/>
                  </a:lnTo>
                  <a:lnTo>
                    <a:pt x="125" y="16"/>
                  </a:lnTo>
                  <a:lnTo>
                    <a:pt x="129" y="22"/>
                  </a:lnTo>
                  <a:lnTo>
                    <a:pt x="131" y="28"/>
                  </a:lnTo>
                  <a:lnTo>
                    <a:pt x="131" y="34"/>
                  </a:lnTo>
                  <a:lnTo>
                    <a:pt x="135" y="40"/>
                  </a:lnTo>
                  <a:lnTo>
                    <a:pt x="129" y="44"/>
                  </a:lnTo>
                  <a:lnTo>
                    <a:pt x="127" y="46"/>
                  </a:lnTo>
                  <a:lnTo>
                    <a:pt x="125" y="46"/>
                  </a:lnTo>
                  <a:lnTo>
                    <a:pt x="125" y="50"/>
                  </a:lnTo>
                  <a:lnTo>
                    <a:pt x="127" y="54"/>
                  </a:lnTo>
                  <a:lnTo>
                    <a:pt x="133" y="62"/>
                  </a:lnTo>
                  <a:lnTo>
                    <a:pt x="141" y="76"/>
                  </a:lnTo>
                  <a:lnTo>
                    <a:pt x="135" y="80"/>
                  </a:lnTo>
                  <a:lnTo>
                    <a:pt x="131" y="88"/>
                  </a:lnTo>
                  <a:lnTo>
                    <a:pt x="121" y="98"/>
                  </a:lnTo>
                  <a:lnTo>
                    <a:pt x="121" y="10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47" name="Freeform 189"/>
            <p:cNvSpPr>
              <a:spLocks noChangeArrowheads="1"/>
            </p:cNvSpPr>
            <p:nvPr/>
          </p:nvSpPr>
          <p:spPr bwMode="auto">
            <a:xfrm>
              <a:off x="3635755" y="1064609"/>
              <a:ext cx="41512" cy="82301"/>
            </a:xfrm>
            <a:custGeom>
              <a:avLst/>
              <a:gdLst>
                <a:gd name="T0" fmla="*/ 2147483646 w 28"/>
                <a:gd name="T1" fmla="*/ 2147483646 h 52"/>
                <a:gd name="T2" fmla="*/ 2147483646 w 28"/>
                <a:gd name="T3" fmla="*/ 2147483646 h 52"/>
                <a:gd name="T4" fmla="*/ 2147483646 w 28"/>
                <a:gd name="T5" fmla="*/ 2147483646 h 52"/>
                <a:gd name="T6" fmla="*/ 2147483646 w 28"/>
                <a:gd name="T7" fmla="*/ 2147483646 h 52"/>
                <a:gd name="T8" fmla="*/ 2147483646 w 28"/>
                <a:gd name="T9" fmla="*/ 2147483646 h 52"/>
                <a:gd name="T10" fmla="*/ 2147483646 w 28"/>
                <a:gd name="T11" fmla="*/ 2147483646 h 52"/>
                <a:gd name="T12" fmla="*/ 2147483646 w 28"/>
                <a:gd name="T13" fmla="*/ 2147483646 h 52"/>
                <a:gd name="T14" fmla="*/ 2147483646 w 28"/>
                <a:gd name="T15" fmla="*/ 2147483646 h 52"/>
                <a:gd name="T16" fmla="*/ 2147483646 w 28"/>
                <a:gd name="T17" fmla="*/ 2147483646 h 52"/>
                <a:gd name="T18" fmla="*/ 0 w 28"/>
                <a:gd name="T19" fmla="*/ 2147483646 h 52"/>
                <a:gd name="T20" fmla="*/ 2147483646 w 28"/>
                <a:gd name="T21" fmla="*/ 2147483646 h 52"/>
                <a:gd name="T22" fmla="*/ 2147483646 w 28"/>
                <a:gd name="T23" fmla="*/ 2147483646 h 52"/>
                <a:gd name="T24" fmla="*/ 2147483646 w 28"/>
                <a:gd name="T25" fmla="*/ 0 h 52"/>
                <a:gd name="T26" fmla="*/ 2147483646 w 28"/>
                <a:gd name="T27" fmla="*/ 0 h 52"/>
                <a:gd name="T28" fmla="*/ 2147483646 w 28"/>
                <a:gd name="T29" fmla="*/ 0 h 52"/>
                <a:gd name="T30" fmla="*/ 2147483646 w 28"/>
                <a:gd name="T31" fmla="*/ 2147483646 h 52"/>
                <a:gd name="T32" fmla="*/ 2147483646 w 28"/>
                <a:gd name="T33" fmla="*/ 2147483646 h 52"/>
                <a:gd name="T34" fmla="*/ 2147483646 w 28"/>
                <a:gd name="T35" fmla="*/ 2147483646 h 52"/>
                <a:gd name="T36" fmla="*/ 2147483646 w 28"/>
                <a:gd name="T37" fmla="*/ 2147483646 h 52"/>
                <a:gd name="T38" fmla="*/ 2147483646 w 28"/>
                <a:gd name="T39" fmla="*/ 2147483646 h 52"/>
                <a:gd name="T40" fmla="*/ 2147483646 w 28"/>
                <a:gd name="T41" fmla="*/ 2147483646 h 52"/>
                <a:gd name="T42" fmla="*/ 2147483646 w 28"/>
                <a:gd name="T43" fmla="*/ 2147483646 h 5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8"/>
                <a:gd name="T67" fmla="*/ 0 h 52"/>
                <a:gd name="T68" fmla="*/ 28 w 28"/>
                <a:gd name="T69" fmla="*/ 52 h 52"/>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8" h="52">
                  <a:moveTo>
                    <a:pt x="28" y="30"/>
                  </a:moveTo>
                  <a:lnTo>
                    <a:pt x="28" y="38"/>
                  </a:lnTo>
                  <a:lnTo>
                    <a:pt x="24" y="42"/>
                  </a:lnTo>
                  <a:lnTo>
                    <a:pt x="20" y="46"/>
                  </a:lnTo>
                  <a:lnTo>
                    <a:pt x="16" y="52"/>
                  </a:lnTo>
                  <a:lnTo>
                    <a:pt x="12" y="46"/>
                  </a:lnTo>
                  <a:lnTo>
                    <a:pt x="8" y="42"/>
                  </a:lnTo>
                  <a:lnTo>
                    <a:pt x="6" y="26"/>
                  </a:lnTo>
                  <a:lnTo>
                    <a:pt x="4" y="16"/>
                  </a:lnTo>
                  <a:lnTo>
                    <a:pt x="0" y="8"/>
                  </a:lnTo>
                  <a:lnTo>
                    <a:pt x="2" y="6"/>
                  </a:lnTo>
                  <a:lnTo>
                    <a:pt x="2" y="2"/>
                  </a:lnTo>
                  <a:lnTo>
                    <a:pt x="2" y="0"/>
                  </a:lnTo>
                  <a:lnTo>
                    <a:pt x="6" y="0"/>
                  </a:lnTo>
                  <a:lnTo>
                    <a:pt x="10" y="0"/>
                  </a:lnTo>
                  <a:lnTo>
                    <a:pt x="12" y="2"/>
                  </a:lnTo>
                  <a:lnTo>
                    <a:pt x="18" y="8"/>
                  </a:lnTo>
                  <a:lnTo>
                    <a:pt x="18" y="16"/>
                  </a:lnTo>
                  <a:lnTo>
                    <a:pt x="18" y="22"/>
                  </a:lnTo>
                  <a:lnTo>
                    <a:pt x="22" y="28"/>
                  </a:lnTo>
                  <a:lnTo>
                    <a:pt x="26" y="28"/>
                  </a:lnTo>
                  <a:lnTo>
                    <a:pt x="28" y="3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48" name="Freeform 190"/>
            <p:cNvSpPr>
              <a:spLocks noChangeArrowheads="1"/>
            </p:cNvSpPr>
            <p:nvPr/>
          </p:nvSpPr>
          <p:spPr bwMode="auto">
            <a:xfrm>
              <a:off x="3658817" y="1088502"/>
              <a:ext cx="138373" cy="155311"/>
            </a:xfrm>
            <a:custGeom>
              <a:avLst/>
              <a:gdLst>
                <a:gd name="T0" fmla="*/ 2147483646 w 94"/>
                <a:gd name="T1" fmla="*/ 2147483646 h 98"/>
                <a:gd name="T2" fmla="*/ 2147483646 w 94"/>
                <a:gd name="T3" fmla="*/ 2147483646 h 98"/>
                <a:gd name="T4" fmla="*/ 2147483646 w 94"/>
                <a:gd name="T5" fmla="*/ 2147483646 h 98"/>
                <a:gd name="T6" fmla="*/ 2147483646 w 94"/>
                <a:gd name="T7" fmla="*/ 2147483646 h 98"/>
                <a:gd name="T8" fmla="*/ 2147483646 w 94"/>
                <a:gd name="T9" fmla="*/ 2147483646 h 98"/>
                <a:gd name="T10" fmla="*/ 2147483646 w 94"/>
                <a:gd name="T11" fmla="*/ 2147483646 h 98"/>
                <a:gd name="T12" fmla="*/ 2147483646 w 94"/>
                <a:gd name="T13" fmla="*/ 2147483646 h 98"/>
                <a:gd name="T14" fmla="*/ 2147483646 w 94"/>
                <a:gd name="T15" fmla="*/ 2147483646 h 98"/>
                <a:gd name="T16" fmla="*/ 2147483646 w 94"/>
                <a:gd name="T17" fmla="*/ 2147483646 h 98"/>
                <a:gd name="T18" fmla="*/ 2147483646 w 94"/>
                <a:gd name="T19" fmla="*/ 0 h 98"/>
                <a:gd name="T20" fmla="*/ 2147483646 w 94"/>
                <a:gd name="T21" fmla="*/ 2147483646 h 98"/>
                <a:gd name="T22" fmla="*/ 2147483646 w 94"/>
                <a:gd name="T23" fmla="*/ 2147483646 h 98"/>
                <a:gd name="T24" fmla="*/ 2147483646 w 94"/>
                <a:gd name="T25" fmla="*/ 2147483646 h 98"/>
                <a:gd name="T26" fmla="*/ 2147483646 w 94"/>
                <a:gd name="T27" fmla="*/ 2147483646 h 98"/>
                <a:gd name="T28" fmla="*/ 2147483646 w 94"/>
                <a:gd name="T29" fmla="*/ 2147483646 h 98"/>
                <a:gd name="T30" fmla="*/ 2147483646 w 94"/>
                <a:gd name="T31" fmla="*/ 2147483646 h 98"/>
                <a:gd name="T32" fmla="*/ 2147483646 w 94"/>
                <a:gd name="T33" fmla="*/ 2147483646 h 98"/>
                <a:gd name="T34" fmla="*/ 2147483646 w 94"/>
                <a:gd name="T35" fmla="*/ 2147483646 h 98"/>
                <a:gd name="T36" fmla="*/ 2147483646 w 94"/>
                <a:gd name="T37" fmla="*/ 2147483646 h 98"/>
                <a:gd name="T38" fmla="*/ 2147483646 w 94"/>
                <a:gd name="T39" fmla="*/ 2147483646 h 98"/>
                <a:gd name="T40" fmla="*/ 2147483646 w 94"/>
                <a:gd name="T41" fmla="*/ 2147483646 h 98"/>
                <a:gd name="T42" fmla="*/ 2147483646 w 94"/>
                <a:gd name="T43" fmla="*/ 2147483646 h 98"/>
                <a:gd name="T44" fmla="*/ 2147483646 w 94"/>
                <a:gd name="T45" fmla="*/ 2147483646 h 98"/>
                <a:gd name="T46" fmla="*/ 2147483646 w 94"/>
                <a:gd name="T47" fmla="*/ 2147483646 h 98"/>
                <a:gd name="T48" fmla="*/ 2147483646 w 94"/>
                <a:gd name="T49" fmla="*/ 2147483646 h 98"/>
                <a:gd name="T50" fmla="*/ 2147483646 w 94"/>
                <a:gd name="T51" fmla="*/ 2147483646 h 98"/>
                <a:gd name="T52" fmla="*/ 2147483646 w 94"/>
                <a:gd name="T53" fmla="*/ 2147483646 h 98"/>
                <a:gd name="T54" fmla="*/ 2147483646 w 94"/>
                <a:gd name="T55" fmla="*/ 2147483646 h 98"/>
                <a:gd name="T56" fmla="*/ 2147483646 w 94"/>
                <a:gd name="T57" fmla="*/ 2147483646 h 98"/>
                <a:gd name="T58" fmla="*/ 2147483646 w 94"/>
                <a:gd name="T59" fmla="*/ 2147483646 h 98"/>
                <a:gd name="T60" fmla="*/ 2147483646 w 94"/>
                <a:gd name="T61" fmla="*/ 2147483646 h 98"/>
                <a:gd name="T62" fmla="*/ 2147483646 w 94"/>
                <a:gd name="T63" fmla="*/ 2147483646 h 98"/>
                <a:gd name="T64" fmla="*/ 2147483646 w 94"/>
                <a:gd name="T65" fmla="*/ 2147483646 h 98"/>
                <a:gd name="T66" fmla="*/ 2147483646 w 94"/>
                <a:gd name="T67" fmla="*/ 2147483646 h 98"/>
                <a:gd name="T68" fmla="*/ 2147483646 w 94"/>
                <a:gd name="T69" fmla="*/ 2147483646 h 98"/>
                <a:gd name="T70" fmla="*/ 2147483646 w 94"/>
                <a:gd name="T71" fmla="*/ 2147483646 h 9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4"/>
                <a:gd name="T109" fmla="*/ 0 h 98"/>
                <a:gd name="T110" fmla="*/ 94 w 94"/>
                <a:gd name="T111" fmla="*/ 98 h 98"/>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4" h="98">
                  <a:moveTo>
                    <a:pt x="12" y="14"/>
                  </a:moveTo>
                  <a:lnTo>
                    <a:pt x="20" y="12"/>
                  </a:lnTo>
                  <a:lnTo>
                    <a:pt x="30" y="10"/>
                  </a:lnTo>
                  <a:lnTo>
                    <a:pt x="36" y="8"/>
                  </a:lnTo>
                  <a:lnTo>
                    <a:pt x="38" y="6"/>
                  </a:lnTo>
                  <a:lnTo>
                    <a:pt x="38" y="2"/>
                  </a:lnTo>
                  <a:lnTo>
                    <a:pt x="38" y="4"/>
                  </a:lnTo>
                  <a:lnTo>
                    <a:pt x="42" y="4"/>
                  </a:lnTo>
                  <a:lnTo>
                    <a:pt x="48" y="4"/>
                  </a:lnTo>
                  <a:lnTo>
                    <a:pt x="54" y="2"/>
                  </a:lnTo>
                  <a:lnTo>
                    <a:pt x="60" y="0"/>
                  </a:lnTo>
                  <a:lnTo>
                    <a:pt x="64" y="2"/>
                  </a:lnTo>
                  <a:lnTo>
                    <a:pt x="66" y="4"/>
                  </a:lnTo>
                  <a:lnTo>
                    <a:pt x="70" y="6"/>
                  </a:lnTo>
                  <a:lnTo>
                    <a:pt x="76" y="6"/>
                  </a:lnTo>
                  <a:lnTo>
                    <a:pt x="78" y="6"/>
                  </a:lnTo>
                  <a:lnTo>
                    <a:pt x="80" y="4"/>
                  </a:lnTo>
                  <a:lnTo>
                    <a:pt x="84" y="4"/>
                  </a:lnTo>
                  <a:lnTo>
                    <a:pt x="86" y="0"/>
                  </a:lnTo>
                  <a:lnTo>
                    <a:pt x="88" y="0"/>
                  </a:lnTo>
                  <a:lnTo>
                    <a:pt x="90" y="2"/>
                  </a:lnTo>
                  <a:lnTo>
                    <a:pt x="90" y="4"/>
                  </a:lnTo>
                  <a:lnTo>
                    <a:pt x="94" y="6"/>
                  </a:lnTo>
                  <a:lnTo>
                    <a:pt x="94" y="16"/>
                  </a:lnTo>
                  <a:lnTo>
                    <a:pt x="58" y="16"/>
                  </a:lnTo>
                  <a:lnTo>
                    <a:pt x="60" y="20"/>
                  </a:lnTo>
                  <a:lnTo>
                    <a:pt x="62" y="24"/>
                  </a:lnTo>
                  <a:lnTo>
                    <a:pt x="58" y="24"/>
                  </a:lnTo>
                  <a:lnTo>
                    <a:pt x="56" y="26"/>
                  </a:lnTo>
                  <a:lnTo>
                    <a:pt x="56" y="28"/>
                  </a:lnTo>
                  <a:lnTo>
                    <a:pt x="50" y="28"/>
                  </a:lnTo>
                  <a:lnTo>
                    <a:pt x="46" y="26"/>
                  </a:lnTo>
                  <a:lnTo>
                    <a:pt x="40" y="20"/>
                  </a:lnTo>
                  <a:lnTo>
                    <a:pt x="38" y="22"/>
                  </a:lnTo>
                  <a:lnTo>
                    <a:pt x="38" y="24"/>
                  </a:lnTo>
                  <a:lnTo>
                    <a:pt x="40" y="28"/>
                  </a:lnTo>
                  <a:lnTo>
                    <a:pt x="40" y="32"/>
                  </a:lnTo>
                  <a:lnTo>
                    <a:pt x="44" y="38"/>
                  </a:lnTo>
                  <a:lnTo>
                    <a:pt x="48" y="44"/>
                  </a:lnTo>
                  <a:lnTo>
                    <a:pt x="54" y="48"/>
                  </a:lnTo>
                  <a:lnTo>
                    <a:pt x="66" y="56"/>
                  </a:lnTo>
                  <a:lnTo>
                    <a:pt x="70" y="60"/>
                  </a:lnTo>
                  <a:lnTo>
                    <a:pt x="74" y="64"/>
                  </a:lnTo>
                  <a:lnTo>
                    <a:pt x="66" y="64"/>
                  </a:lnTo>
                  <a:lnTo>
                    <a:pt x="64" y="68"/>
                  </a:lnTo>
                  <a:lnTo>
                    <a:pt x="60" y="68"/>
                  </a:lnTo>
                  <a:lnTo>
                    <a:pt x="56" y="66"/>
                  </a:lnTo>
                  <a:lnTo>
                    <a:pt x="52" y="64"/>
                  </a:lnTo>
                  <a:lnTo>
                    <a:pt x="54" y="70"/>
                  </a:lnTo>
                  <a:lnTo>
                    <a:pt x="58" y="74"/>
                  </a:lnTo>
                  <a:lnTo>
                    <a:pt x="52" y="76"/>
                  </a:lnTo>
                  <a:lnTo>
                    <a:pt x="46" y="74"/>
                  </a:lnTo>
                  <a:lnTo>
                    <a:pt x="48" y="82"/>
                  </a:lnTo>
                  <a:lnTo>
                    <a:pt x="50" y="84"/>
                  </a:lnTo>
                  <a:lnTo>
                    <a:pt x="52" y="90"/>
                  </a:lnTo>
                  <a:lnTo>
                    <a:pt x="54" y="98"/>
                  </a:lnTo>
                  <a:lnTo>
                    <a:pt x="48" y="92"/>
                  </a:lnTo>
                  <a:lnTo>
                    <a:pt x="42" y="90"/>
                  </a:lnTo>
                  <a:lnTo>
                    <a:pt x="38" y="88"/>
                  </a:lnTo>
                  <a:lnTo>
                    <a:pt x="38" y="84"/>
                  </a:lnTo>
                  <a:lnTo>
                    <a:pt x="34" y="84"/>
                  </a:lnTo>
                  <a:lnTo>
                    <a:pt x="30" y="82"/>
                  </a:lnTo>
                  <a:lnTo>
                    <a:pt x="26" y="82"/>
                  </a:lnTo>
                  <a:lnTo>
                    <a:pt x="24" y="78"/>
                  </a:lnTo>
                  <a:lnTo>
                    <a:pt x="20" y="68"/>
                  </a:lnTo>
                  <a:lnTo>
                    <a:pt x="18" y="58"/>
                  </a:lnTo>
                  <a:lnTo>
                    <a:pt x="14" y="48"/>
                  </a:lnTo>
                  <a:lnTo>
                    <a:pt x="12" y="46"/>
                  </a:lnTo>
                  <a:lnTo>
                    <a:pt x="0" y="36"/>
                  </a:lnTo>
                  <a:lnTo>
                    <a:pt x="4" y="30"/>
                  </a:lnTo>
                  <a:lnTo>
                    <a:pt x="8" y="26"/>
                  </a:lnTo>
                  <a:lnTo>
                    <a:pt x="12" y="22"/>
                  </a:lnTo>
                  <a:lnTo>
                    <a:pt x="12" y="14"/>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49" name="Freeform 191"/>
            <p:cNvSpPr>
              <a:spLocks noChangeArrowheads="1"/>
            </p:cNvSpPr>
            <p:nvPr/>
          </p:nvSpPr>
          <p:spPr bwMode="auto">
            <a:xfrm>
              <a:off x="3568874" y="856200"/>
              <a:ext cx="114157" cy="62390"/>
            </a:xfrm>
            <a:custGeom>
              <a:avLst/>
              <a:gdLst>
                <a:gd name="T0" fmla="*/ 2147483646 w 78"/>
                <a:gd name="T1" fmla="*/ 0 h 40"/>
                <a:gd name="T2" fmla="*/ 2147483646 w 78"/>
                <a:gd name="T3" fmla="*/ 2147483646 h 40"/>
                <a:gd name="T4" fmla="*/ 2147483646 w 78"/>
                <a:gd name="T5" fmla="*/ 2147483646 h 40"/>
                <a:gd name="T6" fmla="*/ 2147483646 w 78"/>
                <a:gd name="T7" fmla="*/ 2147483646 h 40"/>
                <a:gd name="T8" fmla="*/ 2147483646 w 78"/>
                <a:gd name="T9" fmla="*/ 2147483646 h 40"/>
                <a:gd name="T10" fmla="*/ 2147483646 w 78"/>
                <a:gd name="T11" fmla="*/ 2147483646 h 40"/>
                <a:gd name="T12" fmla="*/ 2147483646 w 78"/>
                <a:gd name="T13" fmla="*/ 2147483646 h 40"/>
                <a:gd name="T14" fmla="*/ 2147483646 w 78"/>
                <a:gd name="T15" fmla="*/ 2147483646 h 40"/>
                <a:gd name="T16" fmla="*/ 2147483646 w 78"/>
                <a:gd name="T17" fmla="*/ 2147483646 h 40"/>
                <a:gd name="T18" fmla="*/ 2147483646 w 78"/>
                <a:gd name="T19" fmla="*/ 2147483646 h 40"/>
                <a:gd name="T20" fmla="*/ 2147483646 w 78"/>
                <a:gd name="T21" fmla="*/ 2147483646 h 40"/>
                <a:gd name="T22" fmla="*/ 2147483646 w 78"/>
                <a:gd name="T23" fmla="*/ 2147483646 h 40"/>
                <a:gd name="T24" fmla="*/ 2147483646 w 78"/>
                <a:gd name="T25" fmla="*/ 2147483646 h 40"/>
                <a:gd name="T26" fmla="*/ 2147483646 w 78"/>
                <a:gd name="T27" fmla="*/ 2147483646 h 40"/>
                <a:gd name="T28" fmla="*/ 2147483646 w 78"/>
                <a:gd name="T29" fmla="*/ 2147483646 h 40"/>
                <a:gd name="T30" fmla="*/ 2147483646 w 78"/>
                <a:gd name="T31" fmla="*/ 2147483646 h 40"/>
                <a:gd name="T32" fmla="*/ 2147483646 w 78"/>
                <a:gd name="T33" fmla="*/ 2147483646 h 40"/>
                <a:gd name="T34" fmla="*/ 2147483646 w 78"/>
                <a:gd name="T35" fmla="*/ 2147483646 h 40"/>
                <a:gd name="T36" fmla="*/ 2147483646 w 78"/>
                <a:gd name="T37" fmla="*/ 2147483646 h 40"/>
                <a:gd name="T38" fmla="*/ 2147483646 w 78"/>
                <a:gd name="T39" fmla="*/ 2147483646 h 40"/>
                <a:gd name="T40" fmla="*/ 2147483646 w 78"/>
                <a:gd name="T41" fmla="*/ 2147483646 h 40"/>
                <a:gd name="T42" fmla="*/ 2147483646 w 78"/>
                <a:gd name="T43" fmla="*/ 2147483646 h 40"/>
                <a:gd name="T44" fmla="*/ 2147483646 w 78"/>
                <a:gd name="T45" fmla="*/ 2147483646 h 40"/>
                <a:gd name="T46" fmla="*/ 2147483646 w 78"/>
                <a:gd name="T47" fmla="*/ 2147483646 h 40"/>
                <a:gd name="T48" fmla="*/ 2147483646 w 78"/>
                <a:gd name="T49" fmla="*/ 2147483646 h 40"/>
                <a:gd name="T50" fmla="*/ 2147483646 w 78"/>
                <a:gd name="T51" fmla="*/ 2147483646 h 40"/>
                <a:gd name="T52" fmla="*/ 2147483646 w 78"/>
                <a:gd name="T53" fmla="*/ 2147483646 h 40"/>
                <a:gd name="T54" fmla="*/ 0 w 78"/>
                <a:gd name="T55" fmla="*/ 2147483646 h 40"/>
                <a:gd name="T56" fmla="*/ 2147483646 w 78"/>
                <a:gd name="T57" fmla="*/ 2147483646 h 40"/>
                <a:gd name="T58" fmla="*/ 2147483646 w 78"/>
                <a:gd name="T59" fmla="*/ 2147483646 h 40"/>
                <a:gd name="T60" fmla="*/ 2147483646 w 78"/>
                <a:gd name="T61" fmla="*/ 2147483646 h 40"/>
                <a:gd name="T62" fmla="*/ 2147483646 w 78"/>
                <a:gd name="T63" fmla="*/ 2147483646 h 40"/>
                <a:gd name="T64" fmla="*/ 2147483646 w 78"/>
                <a:gd name="T65" fmla="*/ 2147483646 h 40"/>
                <a:gd name="T66" fmla="*/ 2147483646 w 78"/>
                <a:gd name="T67" fmla="*/ 2147483646 h 40"/>
                <a:gd name="T68" fmla="*/ 2147483646 w 78"/>
                <a:gd name="T69" fmla="*/ 0 h 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8"/>
                <a:gd name="T106" fmla="*/ 0 h 40"/>
                <a:gd name="T107" fmla="*/ 78 w 78"/>
                <a:gd name="T108" fmla="*/ 40 h 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8" h="40">
                  <a:moveTo>
                    <a:pt x="22" y="0"/>
                  </a:moveTo>
                  <a:lnTo>
                    <a:pt x="24" y="6"/>
                  </a:lnTo>
                  <a:lnTo>
                    <a:pt x="26" y="8"/>
                  </a:lnTo>
                  <a:lnTo>
                    <a:pt x="28" y="8"/>
                  </a:lnTo>
                  <a:lnTo>
                    <a:pt x="32" y="8"/>
                  </a:lnTo>
                  <a:lnTo>
                    <a:pt x="38" y="8"/>
                  </a:lnTo>
                  <a:lnTo>
                    <a:pt x="40" y="12"/>
                  </a:lnTo>
                  <a:lnTo>
                    <a:pt x="42" y="12"/>
                  </a:lnTo>
                  <a:lnTo>
                    <a:pt x="48" y="12"/>
                  </a:lnTo>
                  <a:lnTo>
                    <a:pt x="58" y="10"/>
                  </a:lnTo>
                  <a:lnTo>
                    <a:pt x="68" y="12"/>
                  </a:lnTo>
                  <a:lnTo>
                    <a:pt x="74" y="12"/>
                  </a:lnTo>
                  <a:lnTo>
                    <a:pt x="78" y="12"/>
                  </a:lnTo>
                  <a:lnTo>
                    <a:pt x="78" y="16"/>
                  </a:lnTo>
                  <a:lnTo>
                    <a:pt x="76" y="24"/>
                  </a:lnTo>
                  <a:lnTo>
                    <a:pt x="76" y="26"/>
                  </a:lnTo>
                  <a:lnTo>
                    <a:pt x="72" y="26"/>
                  </a:lnTo>
                  <a:lnTo>
                    <a:pt x="64" y="24"/>
                  </a:lnTo>
                  <a:lnTo>
                    <a:pt x="56" y="24"/>
                  </a:lnTo>
                  <a:lnTo>
                    <a:pt x="52" y="24"/>
                  </a:lnTo>
                  <a:lnTo>
                    <a:pt x="50" y="26"/>
                  </a:lnTo>
                  <a:lnTo>
                    <a:pt x="46" y="30"/>
                  </a:lnTo>
                  <a:lnTo>
                    <a:pt x="36" y="34"/>
                  </a:lnTo>
                  <a:lnTo>
                    <a:pt x="20" y="40"/>
                  </a:lnTo>
                  <a:lnTo>
                    <a:pt x="12" y="38"/>
                  </a:lnTo>
                  <a:lnTo>
                    <a:pt x="6" y="34"/>
                  </a:lnTo>
                  <a:lnTo>
                    <a:pt x="2" y="30"/>
                  </a:lnTo>
                  <a:lnTo>
                    <a:pt x="0" y="22"/>
                  </a:lnTo>
                  <a:lnTo>
                    <a:pt x="6" y="16"/>
                  </a:lnTo>
                  <a:lnTo>
                    <a:pt x="12" y="14"/>
                  </a:lnTo>
                  <a:lnTo>
                    <a:pt x="18" y="12"/>
                  </a:lnTo>
                  <a:lnTo>
                    <a:pt x="18" y="10"/>
                  </a:lnTo>
                  <a:lnTo>
                    <a:pt x="18" y="6"/>
                  </a:lnTo>
                  <a:lnTo>
                    <a:pt x="20" y="6"/>
                  </a:lnTo>
                  <a:lnTo>
                    <a:pt x="22" y="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50" name="Freeform 192"/>
            <p:cNvSpPr>
              <a:spLocks noChangeArrowheads="1"/>
            </p:cNvSpPr>
            <p:nvPr/>
          </p:nvSpPr>
          <p:spPr bwMode="auto">
            <a:xfrm>
              <a:off x="3469706" y="830979"/>
              <a:ext cx="131455" cy="62390"/>
            </a:xfrm>
            <a:custGeom>
              <a:avLst/>
              <a:gdLst>
                <a:gd name="T0" fmla="*/ 2147483646 w 89"/>
                <a:gd name="T1" fmla="*/ 2147483646 h 40"/>
                <a:gd name="T2" fmla="*/ 2147483646 w 89"/>
                <a:gd name="T3" fmla="*/ 2147483646 h 40"/>
                <a:gd name="T4" fmla="*/ 2147483646 w 89"/>
                <a:gd name="T5" fmla="*/ 2147483646 h 40"/>
                <a:gd name="T6" fmla="*/ 2147483646 w 89"/>
                <a:gd name="T7" fmla="*/ 2147483646 h 40"/>
                <a:gd name="T8" fmla="*/ 2147483646 w 89"/>
                <a:gd name="T9" fmla="*/ 2147483646 h 40"/>
                <a:gd name="T10" fmla="*/ 2147483646 w 89"/>
                <a:gd name="T11" fmla="*/ 2147483646 h 40"/>
                <a:gd name="T12" fmla="*/ 2147483646 w 89"/>
                <a:gd name="T13" fmla="*/ 2147483646 h 40"/>
                <a:gd name="T14" fmla="*/ 2147483646 w 89"/>
                <a:gd name="T15" fmla="*/ 2147483646 h 40"/>
                <a:gd name="T16" fmla="*/ 2147483646 w 89"/>
                <a:gd name="T17" fmla="*/ 2147483646 h 40"/>
                <a:gd name="T18" fmla="*/ 2147483646 w 89"/>
                <a:gd name="T19" fmla="*/ 0 h 40"/>
                <a:gd name="T20" fmla="*/ 2147483646 w 89"/>
                <a:gd name="T21" fmla="*/ 0 h 40"/>
                <a:gd name="T22" fmla="*/ 2147483646 w 89"/>
                <a:gd name="T23" fmla="*/ 0 h 40"/>
                <a:gd name="T24" fmla="*/ 0 w 89"/>
                <a:gd name="T25" fmla="*/ 2147483646 h 40"/>
                <a:gd name="T26" fmla="*/ 2147483646 w 89"/>
                <a:gd name="T27" fmla="*/ 2147483646 h 40"/>
                <a:gd name="T28" fmla="*/ 2147483646 w 89"/>
                <a:gd name="T29" fmla="*/ 2147483646 h 40"/>
                <a:gd name="T30" fmla="*/ 2147483646 w 89"/>
                <a:gd name="T31" fmla="*/ 2147483646 h 40"/>
                <a:gd name="T32" fmla="*/ 2147483646 w 89"/>
                <a:gd name="T33" fmla="*/ 2147483646 h 40"/>
                <a:gd name="T34" fmla="*/ 2147483646 w 89"/>
                <a:gd name="T35" fmla="*/ 2147483646 h 40"/>
                <a:gd name="T36" fmla="*/ 2147483646 w 89"/>
                <a:gd name="T37" fmla="*/ 2147483646 h 40"/>
                <a:gd name="T38" fmla="*/ 2147483646 w 89"/>
                <a:gd name="T39" fmla="*/ 2147483646 h 40"/>
                <a:gd name="T40" fmla="*/ 2147483646 w 89"/>
                <a:gd name="T41" fmla="*/ 2147483646 h 40"/>
                <a:gd name="T42" fmla="*/ 2147483646 w 89"/>
                <a:gd name="T43" fmla="*/ 2147483646 h 40"/>
                <a:gd name="T44" fmla="*/ 2147483646 w 89"/>
                <a:gd name="T45" fmla="*/ 2147483646 h 40"/>
                <a:gd name="T46" fmla="*/ 2147483646 w 89"/>
                <a:gd name="T47" fmla="*/ 2147483646 h 40"/>
                <a:gd name="T48" fmla="*/ 2147483646 w 89"/>
                <a:gd name="T49" fmla="*/ 2147483646 h 40"/>
                <a:gd name="T50" fmla="*/ 2147483646 w 89"/>
                <a:gd name="T51" fmla="*/ 2147483646 h 40"/>
                <a:gd name="T52" fmla="*/ 2147483646 w 89"/>
                <a:gd name="T53" fmla="*/ 2147483646 h 40"/>
                <a:gd name="T54" fmla="*/ 2147483646 w 89"/>
                <a:gd name="T55" fmla="*/ 2147483646 h 40"/>
                <a:gd name="T56" fmla="*/ 2147483646 w 89"/>
                <a:gd name="T57" fmla="*/ 2147483646 h 40"/>
                <a:gd name="T58" fmla="*/ 2147483646 w 89"/>
                <a:gd name="T59" fmla="*/ 2147483646 h 40"/>
                <a:gd name="T60" fmla="*/ 2147483646 w 89"/>
                <a:gd name="T61" fmla="*/ 2147483646 h 40"/>
                <a:gd name="T62" fmla="*/ 2147483646 w 89"/>
                <a:gd name="T63" fmla="*/ 2147483646 h 40"/>
                <a:gd name="T64" fmla="*/ 2147483646 w 89"/>
                <a:gd name="T65" fmla="*/ 2147483646 h 40"/>
                <a:gd name="T66" fmla="*/ 2147483646 w 89"/>
                <a:gd name="T67" fmla="*/ 2147483646 h 40"/>
                <a:gd name="T68" fmla="*/ 2147483646 w 89"/>
                <a:gd name="T69" fmla="*/ 2147483646 h 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9"/>
                <a:gd name="T106" fmla="*/ 0 h 40"/>
                <a:gd name="T107" fmla="*/ 89 w 89"/>
                <a:gd name="T108" fmla="*/ 40 h 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9" h="40">
                  <a:moveTo>
                    <a:pt x="89" y="16"/>
                  </a:moveTo>
                  <a:lnTo>
                    <a:pt x="85" y="14"/>
                  </a:lnTo>
                  <a:lnTo>
                    <a:pt x="79" y="12"/>
                  </a:lnTo>
                  <a:lnTo>
                    <a:pt x="71" y="10"/>
                  </a:lnTo>
                  <a:lnTo>
                    <a:pt x="67" y="6"/>
                  </a:lnTo>
                  <a:lnTo>
                    <a:pt x="65" y="10"/>
                  </a:lnTo>
                  <a:lnTo>
                    <a:pt x="61" y="10"/>
                  </a:lnTo>
                  <a:lnTo>
                    <a:pt x="59" y="10"/>
                  </a:lnTo>
                  <a:lnTo>
                    <a:pt x="59" y="6"/>
                  </a:lnTo>
                  <a:lnTo>
                    <a:pt x="37" y="0"/>
                  </a:lnTo>
                  <a:lnTo>
                    <a:pt x="31" y="0"/>
                  </a:lnTo>
                  <a:lnTo>
                    <a:pt x="29" y="0"/>
                  </a:lnTo>
                  <a:lnTo>
                    <a:pt x="0" y="10"/>
                  </a:lnTo>
                  <a:lnTo>
                    <a:pt x="2" y="14"/>
                  </a:lnTo>
                  <a:lnTo>
                    <a:pt x="2" y="20"/>
                  </a:lnTo>
                  <a:lnTo>
                    <a:pt x="10" y="26"/>
                  </a:lnTo>
                  <a:lnTo>
                    <a:pt x="18" y="32"/>
                  </a:lnTo>
                  <a:lnTo>
                    <a:pt x="24" y="38"/>
                  </a:lnTo>
                  <a:lnTo>
                    <a:pt x="31" y="40"/>
                  </a:lnTo>
                  <a:lnTo>
                    <a:pt x="35" y="38"/>
                  </a:lnTo>
                  <a:lnTo>
                    <a:pt x="37" y="36"/>
                  </a:lnTo>
                  <a:lnTo>
                    <a:pt x="41" y="34"/>
                  </a:lnTo>
                  <a:lnTo>
                    <a:pt x="45" y="32"/>
                  </a:lnTo>
                  <a:lnTo>
                    <a:pt x="51" y="34"/>
                  </a:lnTo>
                  <a:lnTo>
                    <a:pt x="55" y="36"/>
                  </a:lnTo>
                  <a:lnTo>
                    <a:pt x="61" y="38"/>
                  </a:lnTo>
                  <a:lnTo>
                    <a:pt x="65" y="38"/>
                  </a:lnTo>
                  <a:lnTo>
                    <a:pt x="67" y="38"/>
                  </a:lnTo>
                  <a:lnTo>
                    <a:pt x="73" y="32"/>
                  </a:lnTo>
                  <a:lnTo>
                    <a:pt x="79" y="30"/>
                  </a:lnTo>
                  <a:lnTo>
                    <a:pt x="85" y="28"/>
                  </a:lnTo>
                  <a:lnTo>
                    <a:pt x="85" y="26"/>
                  </a:lnTo>
                  <a:lnTo>
                    <a:pt x="85" y="22"/>
                  </a:lnTo>
                  <a:lnTo>
                    <a:pt x="87" y="22"/>
                  </a:lnTo>
                  <a:lnTo>
                    <a:pt x="89" y="1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51" name="Freeform 193"/>
            <p:cNvSpPr>
              <a:spLocks noChangeArrowheads="1"/>
            </p:cNvSpPr>
            <p:nvPr/>
          </p:nvSpPr>
          <p:spPr bwMode="auto">
            <a:xfrm>
              <a:off x="3776433" y="889386"/>
              <a:ext cx="72646" cy="78319"/>
            </a:xfrm>
            <a:custGeom>
              <a:avLst/>
              <a:gdLst>
                <a:gd name="T0" fmla="*/ 2147483646 w 50"/>
                <a:gd name="T1" fmla="*/ 2147483646 h 50"/>
                <a:gd name="T2" fmla="*/ 2147483646 w 50"/>
                <a:gd name="T3" fmla="*/ 2147483646 h 50"/>
                <a:gd name="T4" fmla="*/ 2147483646 w 50"/>
                <a:gd name="T5" fmla="*/ 2147483646 h 50"/>
                <a:gd name="T6" fmla="*/ 2147483646 w 50"/>
                <a:gd name="T7" fmla="*/ 2147483646 h 50"/>
                <a:gd name="T8" fmla="*/ 2147483646 w 50"/>
                <a:gd name="T9" fmla="*/ 2147483646 h 50"/>
                <a:gd name="T10" fmla="*/ 0 w 50"/>
                <a:gd name="T11" fmla="*/ 2147483646 h 50"/>
                <a:gd name="T12" fmla="*/ 2147483646 w 50"/>
                <a:gd name="T13" fmla="*/ 0 h 50"/>
                <a:gd name="T14" fmla="*/ 2147483646 w 50"/>
                <a:gd name="T15" fmla="*/ 2147483646 h 50"/>
                <a:gd name="T16" fmla="*/ 2147483646 w 50"/>
                <a:gd name="T17" fmla="*/ 2147483646 h 50"/>
                <a:gd name="T18" fmla="*/ 2147483646 w 50"/>
                <a:gd name="T19" fmla="*/ 2147483646 h 50"/>
                <a:gd name="T20" fmla="*/ 2147483646 w 50"/>
                <a:gd name="T21" fmla="*/ 2147483646 h 50"/>
                <a:gd name="T22" fmla="*/ 2147483646 w 50"/>
                <a:gd name="T23" fmla="*/ 2147483646 h 50"/>
                <a:gd name="T24" fmla="*/ 2147483646 w 50"/>
                <a:gd name="T25" fmla="*/ 2147483646 h 50"/>
                <a:gd name="T26" fmla="*/ 2147483646 w 50"/>
                <a:gd name="T27" fmla="*/ 2147483646 h 50"/>
                <a:gd name="T28" fmla="*/ 2147483646 w 50"/>
                <a:gd name="T29" fmla="*/ 2147483646 h 50"/>
                <a:gd name="T30" fmla="*/ 2147483646 w 50"/>
                <a:gd name="T31" fmla="*/ 2147483646 h 5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0"/>
                <a:gd name="T49" fmla="*/ 0 h 50"/>
                <a:gd name="T50" fmla="*/ 50 w 50"/>
                <a:gd name="T51" fmla="*/ 50 h 50"/>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0" h="50">
                  <a:moveTo>
                    <a:pt x="26" y="50"/>
                  </a:moveTo>
                  <a:lnTo>
                    <a:pt x="22" y="34"/>
                  </a:lnTo>
                  <a:lnTo>
                    <a:pt x="18" y="24"/>
                  </a:lnTo>
                  <a:lnTo>
                    <a:pt x="14" y="16"/>
                  </a:lnTo>
                  <a:lnTo>
                    <a:pt x="8" y="10"/>
                  </a:lnTo>
                  <a:lnTo>
                    <a:pt x="0" y="8"/>
                  </a:lnTo>
                  <a:lnTo>
                    <a:pt x="16" y="0"/>
                  </a:lnTo>
                  <a:lnTo>
                    <a:pt x="24" y="2"/>
                  </a:lnTo>
                  <a:lnTo>
                    <a:pt x="32" y="6"/>
                  </a:lnTo>
                  <a:lnTo>
                    <a:pt x="40" y="18"/>
                  </a:lnTo>
                  <a:lnTo>
                    <a:pt x="44" y="24"/>
                  </a:lnTo>
                  <a:lnTo>
                    <a:pt x="50" y="36"/>
                  </a:lnTo>
                  <a:lnTo>
                    <a:pt x="34" y="34"/>
                  </a:lnTo>
                  <a:lnTo>
                    <a:pt x="34" y="44"/>
                  </a:lnTo>
                  <a:lnTo>
                    <a:pt x="26" y="48"/>
                  </a:lnTo>
                  <a:lnTo>
                    <a:pt x="26" y="5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52" name="Freeform 194"/>
            <p:cNvSpPr>
              <a:spLocks noChangeArrowheads="1"/>
            </p:cNvSpPr>
            <p:nvPr/>
          </p:nvSpPr>
          <p:spPr bwMode="auto">
            <a:xfrm>
              <a:off x="3557343" y="893368"/>
              <a:ext cx="140680" cy="79646"/>
            </a:xfrm>
            <a:custGeom>
              <a:avLst/>
              <a:gdLst>
                <a:gd name="T0" fmla="*/ 2147483646 w 96"/>
                <a:gd name="T1" fmla="*/ 2147483646 h 50"/>
                <a:gd name="T2" fmla="*/ 2147483646 w 96"/>
                <a:gd name="T3" fmla="*/ 2147483646 h 50"/>
                <a:gd name="T4" fmla="*/ 2147483646 w 96"/>
                <a:gd name="T5" fmla="*/ 2147483646 h 50"/>
                <a:gd name="T6" fmla="*/ 2147483646 w 96"/>
                <a:gd name="T7" fmla="*/ 2147483646 h 50"/>
                <a:gd name="T8" fmla="*/ 2147483646 w 96"/>
                <a:gd name="T9" fmla="*/ 2147483646 h 50"/>
                <a:gd name="T10" fmla="*/ 2147483646 w 96"/>
                <a:gd name="T11" fmla="*/ 2147483646 h 50"/>
                <a:gd name="T12" fmla="*/ 2147483646 w 96"/>
                <a:gd name="T13" fmla="*/ 2147483646 h 50"/>
                <a:gd name="T14" fmla="*/ 2147483646 w 96"/>
                <a:gd name="T15" fmla="*/ 2147483646 h 50"/>
                <a:gd name="T16" fmla="*/ 2147483646 w 96"/>
                <a:gd name="T17" fmla="*/ 2147483646 h 50"/>
                <a:gd name="T18" fmla="*/ 2147483646 w 96"/>
                <a:gd name="T19" fmla="*/ 2147483646 h 50"/>
                <a:gd name="T20" fmla="*/ 0 w 96"/>
                <a:gd name="T21" fmla="*/ 2147483646 h 50"/>
                <a:gd name="T22" fmla="*/ 2147483646 w 96"/>
                <a:gd name="T23" fmla="*/ 2147483646 h 50"/>
                <a:gd name="T24" fmla="*/ 2147483646 w 96"/>
                <a:gd name="T25" fmla="*/ 2147483646 h 50"/>
                <a:gd name="T26" fmla="*/ 2147483646 w 96"/>
                <a:gd name="T27" fmla="*/ 2147483646 h 50"/>
                <a:gd name="T28" fmla="*/ 2147483646 w 96"/>
                <a:gd name="T29" fmla="*/ 2147483646 h 50"/>
                <a:gd name="T30" fmla="*/ 2147483646 w 96"/>
                <a:gd name="T31" fmla="*/ 2147483646 h 50"/>
                <a:gd name="T32" fmla="*/ 2147483646 w 96"/>
                <a:gd name="T33" fmla="*/ 2147483646 h 50"/>
                <a:gd name="T34" fmla="*/ 2147483646 w 96"/>
                <a:gd name="T35" fmla="*/ 2147483646 h 50"/>
                <a:gd name="T36" fmla="*/ 2147483646 w 96"/>
                <a:gd name="T37" fmla="*/ 2147483646 h 50"/>
                <a:gd name="T38" fmla="*/ 2147483646 w 96"/>
                <a:gd name="T39" fmla="*/ 2147483646 h 50"/>
                <a:gd name="T40" fmla="*/ 2147483646 w 96"/>
                <a:gd name="T41" fmla="*/ 0 h 50"/>
                <a:gd name="T42" fmla="*/ 2147483646 w 96"/>
                <a:gd name="T43" fmla="*/ 0 h 50"/>
                <a:gd name="T44" fmla="*/ 2147483646 w 96"/>
                <a:gd name="T45" fmla="*/ 0 h 50"/>
                <a:gd name="T46" fmla="*/ 2147483646 w 96"/>
                <a:gd name="T47" fmla="*/ 2147483646 h 50"/>
                <a:gd name="T48" fmla="*/ 2147483646 w 96"/>
                <a:gd name="T49" fmla="*/ 2147483646 h 50"/>
                <a:gd name="T50" fmla="*/ 2147483646 w 96"/>
                <a:gd name="T51" fmla="*/ 2147483646 h 50"/>
                <a:gd name="T52" fmla="*/ 2147483646 w 96"/>
                <a:gd name="T53" fmla="*/ 2147483646 h 50"/>
                <a:gd name="T54" fmla="*/ 2147483646 w 96"/>
                <a:gd name="T55" fmla="*/ 2147483646 h 50"/>
                <a:gd name="T56" fmla="*/ 2147483646 w 96"/>
                <a:gd name="T57" fmla="*/ 2147483646 h 50"/>
                <a:gd name="T58" fmla="*/ 2147483646 w 96"/>
                <a:gd name="T59" fmla="*/ 2147483646 h 50"/>
                <a:gd name="T60" fmla="*/ 2147483646 w 96"/>
                <a:gd name="T61" fmla="*/ 2147483646 h 50"/>
                <a:gd name="T62" fmla="*/ 2147483646 w 96"/>
                <a:gd name="T63" fmla="*/ 2147483646 h 50"/>
                <a:gd name="T64" fmla="*/ 2147483646 w 96"/>
                <a:gd name="T65" fmla="*/ 2147483646 h 50"/>
                <a:gd name="T66" fmla="*/ 2147483646 w 96"/>
                <a:gd name="T67" fmla="*/ 2147483646 h 50"/>
                <a:gd name="T68" fmla="*/ 2147483646 w 96"/>
                <a:gd name="T69" fmla="*/ 2147483646 h 50"/>
                <a:gd name="T70" fmla="*/ 2147483646 w 96"/>
                <a:gd name="T71" fmla="*/ 2147483646 h 50"/>
                <a:gd name="T72" fmla="*/ 2147483646 w 96"/>
                <a:gd name="T73" fmla="*/ 2147483646 h 50"/>
                <a:gd name="T74" fmla="*/ 2147483646 w 96"/>
                <a:gd name="T75" fmla="*/ 2147483646 h 50"/>
                <a:gd name="T76" fmla="*/ 2147483646 w 96"/>
                <a:gd name="T77" fmla="*/ 2147483646 h 5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96"/>
                <a:gd name="T118" fmla="*/ 0 h 50"/>
                <a:gd name="T119" fmla="*/ 96 w 96"/>
                <a:gd name="T120" fmla="*/ 50 h 5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96" h="50">
                  <a:moveTo>
                    <a:pt x="58" y="46"/>
                  </a:moveTo>
                  <a:lnTo>
                    <a:pt x="56" y="44"/>
                  </a:lnTo>
                  <a:lnTo>
                    <a:pt x="54" y="42"/>
                  </a:lnTo>
                  <a:lnTo>
                    <a:pt x="44" y="46"/>
                  </a:lnTo>
                  <a:lnTo>
                    <a:pt x="38" y="48"/>
                  </a:lnTo>
                  <a:lnTo>
                    <a:pt x="30" y="50"/>
                  </a:lnTo>
                  <a:lnTo>
                    <a:pt x="26" y="50"/>
                  </a:lnTo>
                  <a:lnTo>
                    <a:pt x="22" y="48"/>
                  </a:lnTo>
                  <a:lnTo>
                    <a:pt x="16" y="44"/>
                  </a:lnTo>
                  <a:lnTo>
                    <a:pt x="8" y="38"/>
                  </a:lnTo>
                  <a:lnTo>
                    <a:pt x="0" y="32"/>
                  </a:lnTo>
                  <a:lnTo>
                    <a:pt x="2" y="30"/>
                  </a:lnTo>
                  <a:lnTo>
                    <a:pt x="6" y="22"/>
                  </a:lnTo>
                  <a:lnTo>
                    <a:pt x="8" y="16"/>
                  </a:lnTo>
                  <a:lnTo>
                    <a:pt x="14" y="10"/>
                  </a:lnTo>
                  <a:lnTo>
                    <a:pt x="20" y="14"/>
                  </a:lnTo>
                  <a:lnTo>
                    <a:pt x="28" y="16"/>
                  </a:lnTo>
                  <a:lnTo>
                    <a:pt x="44" y="10"/>
                  </a:lnTo>
                  <a:lnTo>
                    <a:pt x="54" y="6"/>
                  </a:lnTo>
                  <a:lnTo>
                    <a:pt x="58" y="2"/>
                  </a:lnTo>
                  <a:lnTo>
                    <a:pt x="60" y="0"/>
                  </a:lnTo>
                  <a:lnTo>
                    <a:pt x="64" y="0"/>
                  </a:lnTo>
                  <a:lnTo>
                    <a:pt x="72" y="0"/>
                  </a:lnTo>
                  <a:lnTo>
                    <a:pt x="80" y="2"/>
                  </a:lnTo>
                  <a:lnTo>
                    <a:pt x="84" y="2"/>
                  </a:lnTo>
                  <a:lnTo>
                    <a:pt x="86" y="4"/>
                  </a:lnTo>
                  <a:lnTo>
                    <a:pt x="90" y="6"/>
                  </a:lnTo>
                  <a:lnTo>
                    <a:pt x="96" y="8"/>
                  </a:lnTo>
                  <a:lnTo>
                    <a:pt x="94" y="14"/>
                  </a:lnTo>
                  <a:lnTo>
                    <a:pt x="90" y="16"/>
                  </a:lnTo>
                  <a:lnTo>
                    <a:pt x="86" y="18"/>
                  </a:lnTo>
                  <a:lnTo>
                    <a:pt x="82" y="22"/>
                  </a:lnTo>
                  <a:lnTo>
                    <a:pt x="82" y="30"/>
                  </a:lnTo>
                  <a:lnTo>
                    <a:pt x="80" y="36"/>
                  </a:lnTo>
                  <a:lnTo>
                    <a:pt x="78" y="38"/>
                  </a:lnTo>
                  <a:lnTo>
                    <a:pt x="74" y="42"/>
                  </a:lnTo>
                  <a:lnTo>
                    <a:pt x="68" y="42"/>
                  </a:lnTo>
                  <a:lnTo>
                    <a:pt x="62" y="42"/>
                  </a:lnTo>
                  <a:lnTo>
                    <a:pt x="58" y="4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53" name="Freeform 195"/>
            <p:cNvSpPr>
              <a:spLocks noChangeArrowheads="1"/>
            </p:cNvSpPr>
            <p:nvPr/>
          </p:nvSpPr>
          <p:spPr bwMode="auto">
            <a:xfrm>
              <a:off x="3679573" y="772571"/>
              <a:ext cx="380526" cy="234958"/>
            </a:xfrm>
            <a:custGeom>
              <a:avLst/>
              <a:gdLst>
                <a:gd name="T0" fmla="*/ 2147483646 w 260"/>
                <a:gd name="T1" fmla="*/ 2147483646 h 148"/>
                <a:gd name="T2" fmla="*/ 2147483646 w 260"/>
                <a:gd name="T3" fmla="*/ 2147483646 h 148"/>
                <a:gd name="T4" fmla="*/ 2147483646 w 260"/>
                <a:gd name="T5" fmla="*/ 2147483646 h 148"/>
                <a:gd name="T6" fmla="*/ 2147483646 w 260"/>
                <a:gd name="T7" fmla="*/ 2147483646 h 148"/>
                <a:gd name="T8" fmla="*/ 2147483646 w 260"/>
                <a:gd name="T9" fmla="*/ 2147483646 h 148"/>
                <a:gd name="T10" fmla="*/ 2147483646 w 260"/>
                <a:gd name="T11" fmla="*/ 2147483646 h 148"/>
                <a:gd name="T12" fmla="*/ 2147483646 w 260"/>
                <a:gd name="T13" fmla="*/ 2147483646 h 148"/>
                <a:gd name="T14" fmla="*/ 2147483646 w 260"/>
                <a:gd name="T15" fmla="*/ 2147483646 h 148"/>
                <a:gd name="T16" fmla="*/ 2147483646 w 260"/>
                <a:gd name="T17" fmla="*/ 2147483646 h 148"/>
                <a:gd name="T18" fmla="*/ 2147483646 w 260"/>
                <a:gd name="T19" fmla="*/ 2147483646 h 148"/>
                <a:gd name="T20" fmla="*/ 2147483646 w 260"/>
                <a:gd name="T21" fmla="*/ 2147483646 h 148"/>
                <a:gd name="T22" fmla="*/ 2147483646 w 260"/>
                <a:gd name="T23" fmla="*/ 2147483646 h 148"/>
                <a:gd name="T24" fmla="*/ 2147483646 w 260"/>
                <a:gd name="T25" fmla="*/ 2147483646 h 148"/>
                <a:gd name="T26" fmla="*/ 2147483646 w 260"/>
                <a:gd name="T27" fmla="*/ 2147483646 h 148"/>
                <a:gd name="T28" fmla="*/ 2147483646 w 260"/>
                <a:gd name="T29" fmla="*/ 2147483646 h 148"/>
                <a:gd name="T30" fmla="*/ 2147483646 w 260"/>
                <a:gd name="T31" fmla="*/ 2147483646 h 148"/>
                <a:gd name="T32" fmla="*/ 2147483646 w 260"/>
                <a:gd name="T33" fmla="*/ 2147483646 h 148"/>
                <a:gd name="T34" fmla="*/ 2147483646 w 260"/>
                <a:gd name="T35" fmla="*/ 2147483646 h 148"/>
                <a:gd name="T36" fmla="*/ 2147483646 w 260"/>
                <a:gd name="T37" fmla="*/ 2147483646 h 148"/>
                <a:gd name="T38" fmla="*/ 2147483646 w 260"/>
                <a:gd name="T39" fmla="*/ 2147483646 h 148"/>
                <a:gd name="T40" fmla="*/ 2147483646 w 260"/>
                <a:gd name="T41" fmla="*/ 2147483646 h 148"/>
                <a:gd name="T42" fmla="*/ 2147483646 w 260"/>
                <a:gd name="T43" fmla="*/ 2147483646 h 148"/>
                <a:gd name="T44" fmla="*/ 2147483646 w 260"/>
                <a:gd name="T45" fmla="*/ 2147483646 h 148"/>
                <a:gd name="T46" fmla="*/ 2147483646 w 260"/>
                <a:gd name="T47" fmla="*/ 2147483646 h 148"/>
                <a:gd name="T48" fmla="*/ 2147483646 w 260"/>
                <a:gd name="T49" fmla="*/ 2147483646 h 148"/>
                <a:gd name="T50" fmla="*/ 2147483646 w 260"/>
                <a:gd name="T51" fmla="*/ 2147483646 h 148"/>
                <a:gd name="T52" fmla="*/ 2147483646 w 260"/>
                <a:gd name="T53" fmla="*/ 2147483646 h 148"/>
                <a:gd name="T54" fmla="*/ 2147483646 w 260"/>
                <a:gd name="T55" fmla="*/ 2147483646 h 148"/>
                <a:gd name="T56" fmla="*/ 2147483646 w 260"/>
                <a:gd name="T57" fmla="*/ 2147483646 h 148"/>
                <a:gd name="T58" fmla="*/ 2147483646 w 260"/>
                <a:gd name="T59" fmla="*/ 2147483646 h 148"/>
                <a:gd name="T60" fmla="*/ 2147483646 w 260"/>
                <a:gd name="T61" fmla="*/ 2147483646 h 148"/>
                <a:gd name="T62" fmla="*/ 2147483646 w 260"/>
                <a:gd name="T63" fmla="*/ 2147483646 h 148"/>
                <a:gd name="T64" fmla="*/ 2147483646 w 260"/>
                <a:gd name="T65" fmla="*/ 2147483646 h 148"/>
                <a:gd name="T66" fmla="*/ 2147483646 w 260"/>
                <a:gd name="T67" fmla="*/ 2147483646 h 148"/>
                <a:gd name="T68" fmla="*/ 2147483646 w 260"/>
                <a:gd name="T69" fmla="*/ 2147483646 h 148"/>
                <a:gd name="T70" fmla="*/ 2147483646 w 260"/>
                <a:gd name="T71" fmla="*/ 2147483646 h 148"/>
                <a:gd name="T72" fmla="*/ 2147483646 w 260"/>
                <a:gd name="T73" fmla="*/ 2147483646 h 148"/>
                <a:gd name="T74" fmla="*/ 2147483646 w 260"/>
                <a:gd name="T75" fmla="*/ 2147483646 h 148"/>
                <a:gd name="T76" fmla="*/ 2147483646 w 260"/>
                <a:gd name="T77" fmla="*/ 2147483646 h 148"/>
                <a:gd name="T78" fmla="*/ 2147483646 w 260"/>
                <a:gd name="T79" fmla="*/ 2147483646 h 148"/>
                <a:gd name="T80" fmla="*/ 2147483646 w 260"/>
                <a:gd name="T81" fmla="*/ 2147483646 h 148"/>
                <a:gd name="T82" fmla="*/ 2147483646 w 260"/>
                <a:gd name="T83" fmla="*/ 2147483646 h 148"/>
                <a:gd name="T84" fmla="*/ 2147483646 w 260"/>
                <a:gd name="T85" fmla="*/ 2147483646 h 148"/>
                <a:gd name="T86" fmla="*/ 2147483646 w 260"/>
                <a:gd name="T87" fmla="*/ 2147483646 h 148"/>
                <a:gd name="T88" fmla="*/ 2147483646 w 260"/>
                <a:gd name="T89" fmla="*/ 2147483646 h 148"/>
                <a:gd name="T90" fmla="*/ 2147483646 w 260"/>
                <a:gd name="T91" fmla="*/ 2147483646 h 148"/>
                <a:gd name="T92" fmla="*/ 2147483646 w 260"/>
                <a:gd name="T93" fmla="*/ 2147483646 h 148"/>
                <a:gd name="T94" fmla="*/ 2147483646 w 260"/>
                <a:gd name="T95" fmla="*/ 2147483646 h 148"/>
                <a:gd name="T96" fmla="*/ 2147483646 w 260"/>
                <a:gd name="T97" fmla="*/ 2147483646 h 14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60"/>
                <a:gd name="T148" fmla="*/ 0 h 148"/>
                <a:gd name="T149" fmla="*/ 260 w 260"/>
                <a:gd name="T150" fmla="*/ 148 h 148"/>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60" h="148">
                  <a:moveTo>
                    <a:pt x="66" y="82"/>
                  </a:moveTo>
                  <a:lnTo>
                    <a:pt x="60" y="84"/>
                  </a:lnTo>
                  <a:lnTo>
                    <a:pt x="54" y="88"/>
                  </a:lnTo>
                  <a:lnTo>
                    <a:pt x="44" y="90"/>
                  </a:lnTo>
                  <a:lnTo>
                    <a:pt x="36" y="90"/>
                  </a:lnTo>
                  <a:lnTo>
                    <a:pt x="26" y="88"/>
                  </a:lnTo>
                  <a:lnTo>
                    <a:pt x="18" y="84"/>
                  </a:lnTo>
                  <a:lnTo>
                    <a:pt x="12" y="84"/>
                  </a:lnTo>
                  <a:lnTo>
                    <a:pt x="6" y="82"/>
                  </a:lnTo>
                  <a:lnTo>
                    <a:pt x="2" y="80"/>
                  </a:lnTo>
                  <a:lnTo>
                    <a:pt x="0" y="78"/>
                  </a:lnTo>
                  <a:lnTo>
                    <a:pt x="2" y="66"/>
                  </a:lnTo>
                  <a:lnTo>
                    <a:pt x="2" y="62"/>
                  </a:lnTo>
                  <a:lnTo>
                    <a:pt x="12" y="52"/>
                  </a:lnTo>
                  <a:lnTo>
                    <a:pt x="16" y="44"/>
                  </a:lnTo>
                  <a:lnTo>
                    <a:pt x="22" y="38"/>
                  </a:lnTo>
                  <a:lnTo>
                    <a:pt x="16" y="30"/>
                  </a:lnTo>
                  <a:lnTo>
                    <a:pt x="8" y="20"/>
                  </a:lnTo>
                  <a:lnTo>
                    <a:pt x="6" y="14"/>
                  </a:lnTo>
                  <a:lnTo>
                    <a:pt x="24" y="10"/>
                  </a:lnTo>
                  <a:lnTo>
                    <a:pt x="46" y="10"/>
                  </a:lnTo>
                  <a:lnTo>
                    <a:pt x="64" y="10"/>
                  </a:lnTo>
                  <a:lnTo>
                    <a:pt x="80" y="16"/>
                  </a:lnTo>
                  <a:lnTo>
                    <a:pt x="96" y="14"/>
                  </a:lnTo>
                  <a:lnTo>
                    <a:pt x="112" y="16"/>
                  </a:lnTo>
                  <a:lnTo>
                    <a:pt x="116" y="8"/>
                  </a:lnTo>
                  <a:lnTo>
                    <a:pt x="128" y="6"/>
                  </a:lnTo>
                  <a:lnTo>
                    <a:pt x="138" y="6"/>
                  </a:lnTo>
                  <a:lnTo>
                    <a:pt x="156" y="0"/>
                  </a:lnTo>
                  <a:lnTo>
                    <a:pt x="166" y="8"/>
                  </a:lnTo>
                  <a:lnTo>
                    <a:pt x="166" y="14"/>
                  </a:lnTo>
                  <a:lnTo>
                    <a:pt x="168" y="22"/>
                  </a:lnTo>
                  <a:lnTo>
                    <a:pt x="184" y="24"/>
                  </a:lnTo>
                  <a:lnTo>
                    <a:pt x="186" y="30"/>
                  </a:lnTo>
                  <a:lnTo>
                    <a:pt x="188" y="36"/>
                  </a:lnTo>
                  <a:lnTo>
                    <a:pt x="198" y="36"/>
                  </a:lnTo>
                  <a:lnTo>
                    <a:pt x="202" y="40"/>
                  </a:lnTo>
                  <a:lnTo>
                    <a:pt x="216" y="36"/>
                  </a:lnTo>
                  <a:lnTo>
                    <a:pt x="222" y="44"/>
                  </a:lnTo>
                  <a:lnTo>
                    <a:pt x="234" y="48"/>
                  </a:lnTo>
                  <a:lnTo>
                    <a:pt x="248" y="50"/>
                  </a:lnTo>
                  <a:lnTo>
                    <a:pt x="260" y="56"/>
                  </a:lnTo>
                  <a:lnTo>
                    <a:pt x="260" y="58"/>
                  </a:lnTo>
                  <a:lnTo>
                    <a:pt x="254" y="64"/>
                  </a:lnTo>
                  <a:lnTo>
                    <a:pt x="258" y="72"/>
                  </a:lnTo>
                  <a:lnTo>
                    <a:pt x="260" y="78"/>
                  </a:lnTo>
                  <a:lnTo>
                    <a:pt x="260" y="84"/>
                  </a:lnTo>
                  <a:lnTo>
                    <a:pt x="244" y="84"/>
                  </a:lnTo>
                  <a:lnTo>
                    <a:pt x="240" y="88"/>
                  </a:lnTo>
                  <a:lnTo>
                    <a:pt x="236" y="92"/>
                  </a:lnTo>
                  <a:lnTo>
                    <a:pt x="236" y="100"/>
                  </a:lnTo>
                  <a:lnTo>
                    <a:pt x="226" y="100"/>
                  </a:lnTo>
                  <a:lnTo>
                    <a:pt x="216" y="100"/>
                  </a:lnTo>
                  <a:lnTo>
                    <a:pt x="208" y="106"/>
                  </a:lnTo>
                  <a:lnTo>
                    <a:pt x="204" y="108"/>
                  </a:lnTo>
                  <a:lnTo>
                    <a:pt x="190" y="112"/>
                  </a:lnTo>
                  <a:lnTo>
                    <a:pt x="182" y="116"/>
                  </a:lnTo>
                  <a:lnTo>
                    <a:pt x="184" y="118"/>
                  </a:lnTo>
                  <a:lnTo>
                    <a:pt x="186" y="122"/>
                  </a:lnTo>
                  <a:lnTo>
                    <a:pt x="194" y="128"/>
                  </a:lnTo>
                  <a:lnTo>
                    <a:pt x="204" y="130"/>
                  </a:lnTo>
                  <a:lnTo>
                    <a:pt x="212" y="138"/>
                  </a:lnTo>
                  <a:lnTo>
                    <a:pt x="204" y="138"/>
                  </a:lnTo>
                  <a:lnTo>
                    <a:pt x="200" y="140"/>
                  </a:lnTo>
                  <a:lnTo>
                    <a:pt x="192" y="144"/>
                  </a:lnTo>
                  <a:lnTo>
                    <a:pt x="186" y="146"/>
                  </a:lnTo>
                  <a:lnTo>
                    <a:pt x="176" y="148"/>
                  </a:lnTo>
                  <a:lnTo>
                    <a:pt x="174" y="138"/>
                  </a:lnTo>
                  <a:lnTo>
                    <a:pt x="170" y="134"/>
                  </a:lnTo>
                  <a:lnTo>
                    <a:pt x="160" y="128"/>
                  </a:lnTo>
                  <a:lnTo>
                    <a:pt x="166" y="120"/>
                  </a:lnTo>
                  <a:lnTo>
                    <a:pt x="172" y="118"/>
                  </a:lnTo>
                  <a:lnTo>
                    <a:pt x="164" y="118"/>
                  </a:lnTo>
                  <a:lnTo>
                    <a:pt x="160" y="118"/>
                  </a:lnTo>
                  <a:lnTo>
                    <a:pt x="152" y="116"/>
                  </a:lnTo>
                  <a:lnTo>
                    <a:pt x="146" y="114"/>
                  </a:lnTo>
                  <a:lnTo>
                    <a:pt x="144" y="112"/>
                  </a:lnTo>
                  <a:lnTo>
                    <a:pt x="140" y="108"/>
                  </a:lnTo>
                  <a:lnTo>
                    <a:pt x="132" y="108"/>
                  </a:lnTo>
                  <a:lnTo>
                    <a:pt x="130" y="112"/>
                  </a:lnTo>
                  <a:lnTo>
                    <a:pt x="128" y="116"/>
                  </a:lnTo>
                  <a:lnTo>
                    <a:pt x="124" y="120"/>
                  </a:lnTo>
                  <a:lnTo>
                    <a:pt x="118" y="126"/>
                  </a:lnTo>
                  <a:lnTo>
                    <a:pt x="114" y="128"/>
                  </a:lnTo>
                  <a:lnTo>
                    <a:pt x="110" y="126"/>
                  </a:lnTo>
                  <a:lnTo>
                    <a:pt x="102" y="128"/>
                  </a:lnTo>
                  <a:lnTo>
                    <a:pt x="94" y="132"/>
                  </a:lnTo>
                  <a:lnTo>
                    <a:pt x="92" y="124"/>
                  </a:lnTo>
                  <a:lnTo>
                    <a:pt x="100" y="118"/>
                  </a:lnTo>
                  <a:lnTo>
                    <a:pt x="100" y="108"/>
                  </a:lnTo>
                  <a:lnTo>
                    <a:pt x="106" y="108"/>
                  </a:lnTo>
                  <a:lnTo>
                    <a:pt x="116" y="110"/>
                  </a:lnTo>
                  <a:lnTo>
                    <a:pt x="110" y="98"/>
                  </a:lnTo>
                  <a:lnTo>
                    <a:pt x="106" y="92"/>
                  </a:lnTo>
                  <a:lnTo>
                    <a:pt x="98" y="80"/>
                  </a:lnTo>
                  <a:lnTo>
                    <a:pt x="90" y="76"/>
                  </a:lnTo>
                  <a:lnTo>
                    <a:pt x="82" y="74"/>
                  </a:lnTo>
                  <a:lnTo>
                    <a:pt x="74" y="78"/>
                  </a:lnTo>
                  <a:lnTo>
                    <a:pt x="66" y="8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54" name="Freeform 196"/>
            <p:cNvSpPr>
              <a:spLocks noChangeArrowheads="1"/>
            </p:cNvSpPr>
            <p:nvPr/>
          </p:nvSpPr>
          <p:spPr bwMode="auto">
            <a:xfrm>
              <a:off x="3688797" y="669031"/>
              <a:ext cx="193722" cy="128763"/>
            </a:xfrm>
            <a:custGeom>
              <a:avLst/>
              <a:gdLst>
                <a:gd name="T0" fmla="*/ 2147483646 w 132"/>
                <a:gd name="T1" fmla="*/ 2147483646 h 82"/>
                <a:gd name="T2" fmla="*/ 2147483646 w 132"/>
                <a:gd name="T3" fmla="*/ 2147483646 h 82"/>
                <a:gd name="T4" fmla="*/ 2147483646 w 132"/>
                <a:gd name="T5" fmla="*/ 2147483646 h 82"/>
                <a:gd name="T6" fmla="*/ 2147483646 w 132"/>
                <a:gd name="T7" fmla="*/ 2147483646 h 82"/>
                <a:gd name="T8" fmla="*/ 2147483646 w 132"/>
                <a:gd name="T9" fmla="*/ 2147483646 h 82"/>
                <a:gd name="T10" fmla="*/ 2147483646 w 132"/>
                <a:gd name="T11" fmla="*/ 2147483646 h 82"/>
                <a:gd name="T12" fmla="*/ 2147483646 w 132"/>
                <a:gd name="T13" fmla="*/ 2147483646 h 82"/>
                <a:gd name="T14" fmla="*/ 2147483646 w 132"/>
                <a:gd name="T15" fmla="*/ 2147483646 h 82"/>
                <a:gd name="T16" fmla="*/ 2147483646 w 132"/>
                <a:gd name="T17" fmla="*/ 2147483646 h 82"/>
                <a:gd name="T18" fmla="*/ 2147483646 w 132"/>
                <a:gd name="T19" fmla="*/ 2147483646 h 82"/>
                <a:gd name="T20" fmla="*/ 2147483646 w 132"/>
                <a:gd name="T21" fmla="*/ 2147483646 h 82"/>
                <a:gd name="T22" fmla="*/ 2147483646 w 132"/>
                <a:gd name="T23" fmla="*/ 2147483646 h 82"/>
                <a:gd name="T24" fmla="*/ 2147483646 w 132"/>
                <a:gd name="T25" fmla="*/ 2147483646 h 82"/>
                <a:gd name="T26" fmla="*/ 0 w 132"/>
                <a:gd name="T27" fmla="*/ 2147483646 h 82"/>
                <a:gd name="T28" fmla="*/ 0 w 132"/>
                <a:gd name="T29" fmla="*/ 2147483646 h 82"/>
                <a:gd name="T30" fmla="*/ 2147483646 w 132"/>
                <a:gd name="T31" fmla="*/ 2147483646 h 82"/>
                <a:gd name="T32" fmla="*/ 2147483646 w 132"/>
                <a:gd name="T33" fmla="*/ 2147483646 h 82"/>
                <a:gd name="T34" fmla="*/ 2147483646 w 132"/>
                <a:gd name="T35" fmla="*/ 2147483646 h 82"/>
                <a:gd name="T36" fmla="*/ 2147483646 w 132"/>
                <a:gd name="T37" fmla="*/ 2147483646 h 82"/>
                <a:gd name="T38" fmla="*/ 2147483646 w 132"/>
                <a:gd name="T39" fmla="*/ 2147483646 h 82"/>
                <a:gd name="T40" fmla="*/ 2147483646 w 132"/>
                <a:gd name="T41" fmla="*/ 2147483646 h 82"/>
                <a:gd name="T42" fmla="*/ 2147483646 w 132"/>
                <a:gd name="T43" fmla="*/ 2147483646 h 82"/>
                <a:gd name="T44" fmla="*/ 2147483646 w 132"/>
                <a:gd name="T45" fmla="*/ 2147483646 h 82"/>
                <a:gd name="T46" fmla="*/ 2147483646 w 132"/>
                <a:gd name="T47" fmla="*/ 2147483646 h 82"/>
                <a:gd name="T48" fmla="*/ 2147483646 w 132"/>
                <a:gd name="T49" fmla="*/ 2147483646 h 82"/>
                <a:gd name="T50" fmla="*/ 2147483646 w 132"/>
                <a:gd name="T51" fmla="*/ 2147483646 h 82"/>
                <a:gd name="T52" fmla="*/ 2147483646 w 132"/>
                <a:gd name="T53" fmla="*/ 2147483646 h 82"/>
                <a:gd name="T54" fmla="*/ 2147483646 w 132"/>
                <a:gd name="T55" fmla="*/ 2147483646 h 82"/>
                <a:gd name="T56" fmla="*/ 2147483646 w 132"/>
                <a:gd name="T57" fmla="*/ 0 h 82"/>
                <a:gd name="T58" fmla="*/ 2147483646 w 132"/>
                <a:gd name="T59" fmla="*/ 2147483646 h 82"/>
                <a:gd name="T60" fmla="*/ 2147483646 w 132"/>
                <a:gd name="T61" fmla="*/ 2147483646 h 82"/>
                <a:gd name="T62" fmla="*/ 2147483646 w 132"/>
                <a:gd name="T63" fmla="*/ 2147483646 h 82"/>
                <a:gd name="T64" fmla="*/ 2147483646 w 132"/>
                <a:gd name="T65" fmla="*/ 2147483646 h 82"/>
                <a:gd name="T66" fmla="*/ 2147483646 w 132"/>
                <a:gd name="T67" fmla="*/ 2147483646 h 82"/>
                <a:gd name="T68" fmla="*/ 2147483646 w 132"/>
                <a:gd name="T69" fmla="*/ 2147483646 h 82"/>
                <a:gd name="T70" fmla="*/ 2147483646 w 132"/>
                <a:gd name="T71" fmla="*/ 2147483646 h 82"/>
                <a:gd name="T72" fmla="*/ 2147483646 w 132"/>
                <a:gd name="T73" fmla="*/ 2147483646 h 82"/>
                <a:gd name="T74" fmla="*/ 2147483646 w 132"/>
                <a:gd name="T75" fmla="*/ 2147483646 h 82"/>
                <a:gd name="T76" fmla="*/ 2147483646 w 132"/>
                <a:gd name="T77" fmla="*/ 2147483646 h 82"/>
                <a:gd name="T78" fmla="*/ 2147483646 w 132"/>
                <a:gd name="T79" fmla="*/ 2147483646 h 82"/>
                <a:gd name="T80" fmla="*/ 2147483646 w 132"/>
                <a:gd name="T81" fmla="*/ 2147483646 h 82"/>
                <a:gd name="T82" fmla="*/ 2147483646 w 132"/>
                <a:gd name="T83" fmla="*/ 2147483646 h 82"/>
                <a:gd name="T84" fmla="*/ 2147483646 w 132"/>
                <a:gd name="T85" fmla="*/ 2147483646 h 8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32"/>
                <a:gd name="T130" fmla="*/ 0 h 82"/>
                <a:gd name="T131" fmla="*/ 132 w 132"/>
                <a:gd name="T132" fmla="*/ 82 h 8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32" h="82">
                  <a:moveTo>
                    <a:pt x="122" y="72"/>
                  </a:moveTo>
                  <a:lnTo>
                    <a:pt x="110" y="74"/>
                  </a:lnTo>
                  <a:lnTo>
                    <a:pt x="106" y="82"/>
                  </a:lnTo>
                  <a:lnTo>
                    <a:pt x="98" y="82"/>
                  </a:lnTo>
                  <a:lnTo>
                    <a:pt x="90" y="80"/>
                  </a:lnTo>
                  <a:lnTo>
                    <a:pt x="80" y="82"/>
                  </a:lnTo>
                  <a:lnTo>
                    <a:pt x="74" y="82"/>
                  </a:lnTo>
                  <a:lnTo>
                    <a:pt x="62" y="78"/>
                  </a:lnTo>
                  <a:lnTo>
                    <a:pt x="58" y="76"/>
                  </a:lnTo>
                  <a:lnTo>
                    <a:pt x="40" y="76"/>
                  </a:lnTo>
                  <a:lnTo>
                    <a:pt x="30" y="76"/>
                  </a:lnTo>
                  <a:lnTo>
                    <a:pt x="22" y="76"/>
                  </a:lnTo>
                  <a:lnTo>
                    <a:pt x="16" y="78"/>
                  </a:lnTo>
                  <a:lnTo>
                    <a:pt x="0" y="80"/>
                  </a:lnTo>
                  <a:lnTo>
                    <a:pt x="0" y="76"/>
                  </a:lnTo>
                  <a:lnTo>
                    <a:pt x="10" y="70"/>
                  </a:lnTo>
                  <a:lnTo>
                    <a:pt x="6" y="64"/>
                  </a:lnTo>
                  <a:lnTo>
                    <a:pt x="4" y="52"/>
                  </a:lnTo>
                  <a:lnTo>
                    <a:pt x="2" y="48"/>
                  </a:lnTo>
                  <a:lnTo>
                    <a:pt x="12" y="46"/>
                  </a:lnTo>
                  <a:lnTo>
                    <a:pt x="18" y="34"/>
                  </a:lnTo>
                  <a:lnTo>
                    <a:pt x="26" y="24"/>
                  </a:lnTo>
                  <a:lnTo>
                    <a:pt x="26" y="18"/>
                  </a:lnTo>
                  <a:lnTo>
                    <a:pt x="30" y="18"/>
                  </a:lnTo>
                  <a:lnTo>
                    <a:pt x="36" y="18"/>
                  </a:lnTo>
                  <a:lnTo>
                    <a:pt x="46" y="14"/>
                  </a:lnTo>
                  <a:lnTo>
                    <a:pt x="48" y="6"/>
                  </a:lnTo>
                  <a:lnTo>
                    <a:pt x="60" y="4"/>
                  </a:lnTo>
                  <a:lnTo>
                    <a:pt x="68" y="0"/>
                  </a:lnTo>
                  <a:lnTo>
                    <a:pt x="76" y="4"/>
                  </a:lnTo>
                  <a:lnTo>
                    <a:pt x="98" y="4"/>
                  </a:lnTo>
                  <a:lnTo>
                    <a:pt x="106" y="16"/>
                  </a:lnTo>
                  <a:lnTo>
                    <a:pt x="106" y="24"/>
                  </a:lnTo>
                  <a:lnTo>
                    <a:pt x="112" y="28"/>
                  </a:lnTo>
                  <a:lnTo>
                    <a:pt x="116" y="34"/>
                  </a:lnTo>
                  <a:lnTo>
                    <a:pt x="120" y="40"/>
                  </a:lnTo>
                  <a:lnTo>
                    <a:pt x="122" y="42"/>
                  </a:lnTo>
                  <a:lnTo>
                    <a:pt x="130" y="44"/>
                  </a:lnTo>
                  <a:lnTo>
                    <a:pt x="132" y="50"/>
                  </a:lnTo>
                  <a:lnTo>
                    <a:pt x="126" y="52"/>
                  </a:lnTo>
                  <a:lnTo>
                    <a:pt x="114" y="54"/>
                  </a:lnTo>
                  <a:lnTo>
                    <a:pt x="118" y="62"/>
                  </a:lnTo>
                  <a:lnTo>
                    <a:pt x="122" y="7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55" name="Freeform 197"/>
            <p:cNvSpPr>
              <a:spLocks noChangeArrowheads="1"/>
            </p:cNvSpPr>
            <p:nvPr/>
          </p:nvSpPr>
          <p:spPr bwMode="auto">
            <a:xfrm>
              <a:off x="3500841" y="942484"/>
              <a:ext cx="71493" cy="58407"/>
            </a:xfrm>
            <a:custGeom>
              <a:avLst/>
              <a:gdLst>
                <a:gd name="T0" fmla="*/ 0 w 49"/>
                <a:gd name="T1" fmla="*/ 2147483646 h 36"/>
                <a:gd name="T2" fmla="*/ 2147483646 w 49"/>
                <a:gd name="T3" fmla="*/ 2147483646 h 36"/>
                <a:gd name="T4" fmla="*/ 2147483646 w 49"/>
                <a:gd name="T5" fmla="*/ 2147483646 h 36"/>
                <a:gd name="T6" fmla="*/ 2147483646 w 49"/>
                <a:gd name="T7" fmla="*/ 2147483646 h 36"/>
                <a:gd name="T8" fmla="*/ 2147483646 w 49"/>
                <a:gd name="T9" fmla="*/ 0 h 36"/>
                <a:gd name="T10" fmla="*/ 2147483646 w 49"/>
                <a:gd name="T11" fmla="*/ 2147483646 h 36"/>
                <a:gd name="T12" fmla="*/ 2147483646 w 49"/>
                <a:gd name="T13" fmla="*/ 2147483646 h 36"/>
                <a:gd name="T14" fmla="*/ 2147483646 w 49"/>
                <a:gd name="T15" fmla="*/ 2147483646 h 36"/>
                <a:gd name="T16" fmla="*/ 2147483646 w 49"/>
                <a:gd name="T17" fmla="*/ 2147483646 h 36"/>
                <a:gd name="T18" fmla="*/ 2147483646 w 49"/>
                <a:gd name="T19" fmla="*/ 2147483646 h 36"/>
                <a:gd name="T20" fmla="*/ 2147483646 w 49"/>
                <a:gd name="T21" fmla="*/ 2147483646 h 36"/>
                <a:gd name="T22" fmla="*/ 2147483646 w 49"/>
                <a:gd name="T23" fmla="*/ 2147483646 h 36"/>
                <a:gd name="T24" fmla="*/ 2147483646 w 49"/>
                <a:gd name="T25" fmla="*/ 2147483646 h 36"/>
                <a:gd name="T26" fmla="*/ 2147483646 w 49"/>
                <a:gd name="T27" fmla="*/ 2147483646 h 36"/>
                <a:gd name="T28" fmla="*/ 2147483646 w 49"/>
                <a:gd name="T29" fmla="*/ 2147483646 h 36"/>
                <a:gd name="T30" fmla="*/ 0 w 49"/>
                <a:gd name="T31" fmla="*/ 2147483646 h 36"/>
                <a:gd name="T32" fmla="*/ 0 w 49"/>
                <a:gd name="T33" fmla="*/ 2147483646 h 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9"/>
                <a:gd name="T52" fmla="*/ 0 h 36"/>
                <a:gd name="T53" fmla="*/ 49 w 49"/>
                <a:gd name="T54" fmla="*/ 36 h 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9" h="36">
                  <a:moveTo>
                    <a:pt x="0" y="4"/>
                  </a:moveTo>
                  <a:lnTo>
                    <a:pt x="13" y="6"/>
                  </a:lnTo>
                  <a:lnTo>
                    <a:pt x="21" y="4"/>
                  </a:lnTo>
                  <a:lnTo>
                    <a:pt x="25" y="2"/>
                  </a:lnTo>
                  <a:lnTo>
                    <a:pt x="39" y="0"/>
                  </a:lnTo>
                  <a:lnTo>
                    <a:pt x="49" y="6"/>
                  </a:lnTo>
                  <a:lnTo>
                    <a:pt x="35" y="10"/>
                  </a:lnTo>
                  <a:lnTo>
                    <a:pt x="33" y="16"/>
                  </a:lnTo>
                  <a:lnTo>
                    <a:pt x="29" y="24"/>
                  </a:lnTo>
                  <a:lnTo>
                    <a:pt x="21" y="24"/>
                  </a:lnTo>
                  <a:lnTo>
                    <a:pt x="17" y="28"/>
                  </a:lnTo>
                  <a:lnTo>
                    <a:pt x="15" y="36"/>
                  </a:lnTo>
                  <a:lnTo>
                    <a:pt x="11" y="32"/>
                  </a:lnTo>
                  <a:lnTo>
                    <a:pt x="7" y="26"/>
                  </a:lnTo>
                  <a:lnTo>
                    <a:pt x="4" y="18"/>
                  </a:lnTo>
                  <a:lnTo>
                    <a:pt x="0" y="14"/>
                  </a:lnTo>
                  <a:lnTo>
                    <a:pt x="0" y="4"/>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56" name="Freeform 198"/>
            <p:cNvSpPr>
              <a:spLocks noChangeArrowheads="1"/>
            </p:cNvSpPr>
            <p:nvPr/>
          </p:nvSpPr>
          <p:spPr bwMode="auto">
            <a:xfrm>
              <a:off x="3662276" y="1072573"/>
              <a:ext cx="51890" cy="37169"/>
            </a:xfrm>
            <a:custGeom>
              <a:avLst/>
              <a:gdLst>
                <a:gd name="T0" fmla="*/ 2147483646 w 36"/>
                <a:gd name="T1" fmla="*/ 0 h 24"/>
                <a:gd name="T2" fmla="*/ 2147483646 w 36"/>
                <a:gd name="T3" fmla="*/ 2147483646 h 24"/>
                <a:gd name="T4" fmla="*/ 2147483646 w 36"/>
                <a:gd name="T5" fmla="*/ 2147483646 h 24"/>
                <a:gd name="T6" fmla="*/ 2147483646 w 36"/>
                <a:gd name="T7" fmla="*/ 2147483646 h 24"/>
                <a:gd name="T8" fmla="*/ 2147483646 w 36"/>
                <a:gd name="T9" fmla="*/ 2147483646 h 24"/>
                <a:gd name="T10" fmla="*/ 2147483646 w 36"/>
                <a:gd name="T11" fmla="*/ 2147483646 h 24"/>
                <a:gd name="T12" fmla="*/ 2147483646 w 36"/>
                <a:gd name="T13" fmla="*/ 2147483646 h 24"/>
                <a:gd name="T14" fmla="*/ 0 w 36"/>
                <a:gd name="T15" fmla="*/ 2147483646 h 24"/>
                <a:gd name="T16" fmla="*/ 0 w 36"/>
                <a:gd name="T17" fmla="*/ 2147483646 h 24"/>
                <a:gd name="T18" fmla="*/ 2147483646 w 36"/>
                <a:gd name="T19" fmla="*/ 2147483646 h 24"/>
                <a:gd name="T20" fmla="*/ 2147483646 w 36"/>
                <a:gd name="T21" fmla="*/ 0 h 24"/>
                <a:gd name="T22" fmla="*/ 2147483646 w 36"/>
                <a:gd name="T23" fmla="*/ 0 h 2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6"/>
                <a:gd name="T37" fmla="*/ 0 h 24"/>
                <a:gd name="T38" fmla="*/ 36 w 36"/>
                <a:gd name="T39" fmla="*/ 24 h 2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6" h="24">
                  <a:moveTo>
                    <a:pt x="26" y="0"/>
                  </a:moveTo>
                  <a:lnTo>
                    <a:pt x="36" y="4"/>
                  </a:lnTo>
                  <a:lnTo>
                    <a:pt x="36" y="16"/>
                  </a:lnTo>
                  <a:lnTo>
                    <a:pt x="30" y="20"/>
                  </a:lnTo>
                  <a:lnTo>
                    <a:pt x="10" y="24"/>
                  </a:lnTo>
                  <a:lnTo>
                    <a:pt x="6" y="22"/>
                  </a:lnTo>
                  <a:lnTo>
                    <a:pt x="4" y="22"/>
                  </a:lnTo>
                  <a:lnTo>
                    <a:pt x="0" y="16"/>
                  </a:lnTo>
                  <a:lnTo>
                    <a:pt x="0" y="2"/>
                  </a:lnTo>
                  <a:lnTo>
                    <a:pt x="8" y="2"/>
                  </a:lnTo>
                  <a:lnTo>
                    <a:pt x="12" y="0"/>
                  </a:lnTo>
                  <a:lnTo>
                    <a:pt x="26" y="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57" name="Freeform 199"/>
            <p:cNvSpPr>
              <a:spLocks noChangeArrowheads="1"/>
            </p:cNvSpPr>
            <p:nvPr/>
          </p:nvSpPr>
          <p:spPr bwMode="auto">
            <a:xfrm>
              <a:off x="3641520" y="902661"/>
              <a:ext cx="207559" cy="126107"/>
            </a:xfrm>
            <a:custGeom>
              <a:avLst/>
              <a:gdLst>
                <a:gd name="T0" fmla="*/ 2147483646 w 142"/>
                <a:gd name="T1" fmla="*/ 2147483646 h 80"/>
                <a:gd name="T2" fmla="*/ 2147483646 w 142"/>
                <a:gd name="T3" fmla="*/ 2147483646 h 80"/>
                <a:gd name="T4" fmla="*/ 2147483646 w 142"/>
                <a:gd name="T5" fmla="*/ 2147483646 h 80"/>
                <a:gd name="T6" fmla="*/ 2147483646 w 142"/>
                <a:gd name="T7" fmla="*/ 2147483646 h 80"/>
                <a:gd name="T8" fmla="*/ 2147483646 w 142"/>
                <a:gd name="T9" fmla="*/ 2147483646 h 80"/>
                <a:gd name="T10" fmla="*/ 2147483646 w 142"/>
                <a:gd name="T11" fmla="*/ 2147483646 h 80"/>
                <a:gd name="T12" fmla="*/ 2147483646 w 142"/>
                <a:gd name="T13" fmla="*/ 2147483646 h 80"/>
                <a:gd name="T14" fmla="*/ 2147483646 w 142"/>
                <a:gd name="T15" fmla="*/ 2147483646 h 80"/>
                <a:gd name="T16" fmla="*/ 2147483646 w 142"/>
                <a:gd name="T17" fmla="*/ 2147483646 h 80"/>
                <a:gd name="T18" fmla="*/ 2147483646 w 142"/>
                <a:gd name="T19" fmla="*/ 2147483646 h 80"/>
                <a:gd name="T20" fmla="*/ 2147483646 w 142"/>
                <a:gd name="T21" fmla="*/ 2147483646 h 80"/>
                <a:gd name="T22" fmla="*/ 0 w 142"/>
                <a:gd name="T23" fmla="*/ 2147483646 h 80"/>
                <a:gd name="T24" fmla="*/ 2147483646 w 142"/>
                <a:gd name="T25" fmla="*/ 2147483646 h 80"/>
                <a:gd name="T26" fmla="*/ 2147483646 w 142"/>
                <a:gd name="T27" fmla="*/ 2147483646 h 80"/>
                <a:gd name="T28" fmla="*/ 2147483646 w 142"/>
                <a:gd name="T29" fmla="*/ 2147483646 h 80"/>
                <a:gd name="T30" fmla="*/ 2147483646 w 142"/>
                <a:gd name="T31" fmla="*/ 2147483646 h 80"/>
                <a:gd name="T32" fmla="*/ 2147483646 w 142"/>
                <a:gd name="T33" fmla="*/ 2147483646 h 80"/>
                <a:gd name="T34" fmla="*/ 2147483646 w 142"/>
                <a:gd name="T35" fmla="*/ 2147483646 h 80"/>
                <a:gd name="T36" fmla="*/ 2147483646 w 142"/>
                <a:gd name="T37" fmla="*/ 2147483646 h 80"/>
                <a:gd name="T38" fmla="*/ 2147483646 w 142"/>
                <a:gd name="T39" fmla="*/ 2147483646 h 80"/>
                <a:gd name="T40" fmla="*/ 2147483646 w 142"/>
                <a:gd name="T41" fmla="*/ 2147483646 h 80"/>
                <a:gd name="T42" fmla="*/ 2147483646 w 142"/>
                <a:gd name="T43" fmla="*/ 2147483646 h 80"/>
                <a:gd name="T44" fmla="*/ 2147483646 w 142"/>
                <a:gd name="T45" fmla="*/ 2147483646 h 80"/>
                <a:gd name="T46" fmla="*/ 2147483646 w 142"/>
                <a:gd name="T47" fmla="*/ 2147483646 h 80"/>
                <a:gd name="T48" fmla="*/ 2147483646 w 142"/>
                <a:gd name="T49" fmla="*/ 2147483646 h 80"/>
                <a:gd name="T50" fmla="*/ 2147483646 w 142"/>
                <a:gd name="T51" fmla="*/ 2147483646 h 80"/>
                <a:gd name="T52" fmla="*/ 2147483646 w 142"/>
                <a:gd name="T53" fmla="*/ 2147483646 h 80"/>
                <a:gd name="T54" fmla="*/ 2147483646 w 142"/>
                <a:gd name="T55" fmla="*/ 2147483646 h 80"/>
                <a:gd name="T56" fmla="*/ 2147483646 w 142"/>
                <a:gd name="T57" fmla="*/ 0 h 80"/>
                <a:gd name="T58" fmla="*/ 2147483646 w 142"/>
                <a:gd name="T59" fmla="*/ 2147483646 h 80"/>
                <a:gd name="T60" fmla="*/ 2147483646 w 142"/>
                <a:gd name="T61" fmla="*/ 2147483646 h 80"/>
                <a:gd name="T62" fmla="*/ 2147483646 w 142"/>
                <a:gd name="T63" fmla="*/ 2147483646 h 80"/>
                <a:gd name="T64" fmla="*/ 2147483646 w 142"/>
                <a:gd name="T65" fmla="*/ 2147483646 h 80"/>
                <a:gd name="T66" fmla="*/ 2147483646 w 142"/>
                <a:gd name="T67" fmla="*/ 2147483646 h 80"/>
                <a:gd name="T68" fmla="*/ 2147483646 w 142"/>
                <a:gd name="T69" fmla="*/ 2147483646 h 80"/>
                <a:gd name="T70" fmla="*/ 2147483646 w 142"/>
                <a:gd name="T71" fmla="*/ 2147483646 h 80"/>
                <a:gd name="T72" fmla="*/ 2147483646 w 142"/>
                <a:gd name="T73" fmla="*/ 2147483646 h 80"/>
                <a:gd name="T74" fmla="*/ 2147483646 w 142"/>
                <a:gd name="T75" fmla="*/ 2147483646 h 80"/>
                <a:gd name="T76" fmla="*/ 2147483646 w 142"/>
                <a:gd name="T77" fmla="*/ 2147483646 h 80"/>
                <a:gd name="T78" fmla="*/ 2147483646 w 142"/>
                <a:gd name="T79" fmla="*/ 2147483646 h 80"/>
                <a:gd name="T80" fmla="*/ 2147483646 w 142"/>
                <a:gd name="T81" fmla="*/ 2147483646 h 80"/>
                <a:gd name="T82" fmla="*/ 2147483646 w 142"/>
                <a:gd name="T83" fmla="*/ 2147483646 h 80"/>
                <a:gd name="T84" fmla="*/ 2147483646 w 142"/>
                <a:gd name="T85" fmla="*/ 2147483646 h 80"/>
                <a:gd name="T86" fmla="*/ 2147483646 w 142"/>
                <a:gd name="T87" fmla="*/ 2147483646 h 80"/>
                <a:gd name="T88" fmla="*/ 2147483646 w 142"/>
                <a:gd name="T89" fmla="*/ 2147483646 h 80"/>
                <a:gd name="T90" fmla="*/ 2147483646 w 142"/>
                <a:gd name="T91" fmla="*/ 2147483646 h 80"/>
                <a:gd name="T92" fmla="*/ 2147483646 w 142"/>
                <a:gd name="T93" fmla="*/ 2147483646 h 80"/>
                <a:gd name="T94" fmla="*/ 2147483646 w 142"/>
                <a:gd name="T95" fmla="*/ 2147483646 h 80"/>
                <a:gd name="T96" fmla="*/ 2147483646 w 142"/>
                <a:gd name="T97" fmla="*/ 2147483646 h 80"/>
                <a:gd name="T98" fmla="*/ 2147483646 w 142"/>
                <a:gd name="T99" fmla="*/ 2147483646 h 80"/>
                <a:gd name="T100" fmla="*/ 2147483646 w 142"/>
                <a:gd name="T101" fmla="*/ 2147483646 h 80"/>
                <a:gd name="T102" fmla="*/ 2147483646 w 142"/>
                <a:gd name="T103" fmla="*/ 2147483646 h 80"/>
                <a:gd name="T104" fmla="*/ 2147483646 w 142"/>
                <a:gd name="T105" fmla="*/ 2147483646 h 80"/>
                <a:gd name="T106" fmla="*/ 2147483646 w 142"/>
                <a:gd name="T107" fmla="*/ 2147483646 h 80"/>
                <a:gd name="T108" fmla="*/ 2147483646 w 142"/>
                <a:gd name="T109" fmla="*/ 2147483646 h 80"/>
                <a:gd name="T110" fmla="*/ 2147483646 w 142"/>
                <a:gd name="T111" fmla="*/ 2147483646 h 80"/>
                <a:gd name="T112" fmla="*/ 2147483646 w 142"/>
                <a:gd name="T113" fmla="*/ 2147483646 h 80"/>
                <a:gd name="T114" fmla="*/ 2147483646 w 142"/>
                <a:gd name="T115" fmla="*/ 2147483646 h 80"/>
                <a:gd name="T116" fmla="*/ 2147483646 w 142"/>
                <a:gd name="T117" fmla="*/ 2147483646 h 80"/>
                <a:gd name="T118" fmla="*/ 2147483646 w 142"/>
                <a:gd name="T119" fmla="*/ 2147483646 h 80"/>
                <a:gd name="T120" fmla="*/ 2147483646 w 142"/>
                <a:gd name="T121" fmla="*/ 2147483646 h 80"/>
                <a:gd name="T122" fmla="*/ 2147483646 w 142"/>
                <a:gd name="T123" fmla="*/ 2147483646 h 8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42"/>
                <a:gd name="T187" fmla="*/ 0 h 80"/>
                <a:gd name="T188" fmla="*/ 142 w 142"/>
                <a:gd name="T189" fmla="*/ 80 h 8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42" h="80">
                  <a:moveTo>
                    <a:pt x="36" y="68"/>
                  </a:moveTo>
                  <a:lnTo>
                    <a:pt x="28" y="64"/>
                  </a:lnTo>
                  <a:lnTo>
                    <a:pt x="26" y="64"/>
                  </a:lnTo>
                  <a:lnTo>
                    <a:pt x="24" y="62"/>
                  </a:lnTo>
                  <a:lnTo>
                    <a:pt x="22" y="58"/>
                  </a:lnTo>
                  <a:lnTo>
                    <a:pt x="20" y="54"/>
                  </a:lnTo>
                  <a:lnTo>
                    <a:pt x="16" y="52"/>
                  </a:lnTo>
                  <a:lnTo>
                    <a:pt x="14" y="52"/>
                  </a:lnTo>
                  <a:lnTo>
                    <a:pt x="14" y="48"/>
                  </a:lnTo>
                  <a:lnTo>
                    <a:pt x="10" y="46"/>
                  </a:lnTo>
                  <a:lnTo>
                    <a:pt x="8" y="40"/>
                  </a:lnTo>
                  <a:lnTo>
                    <a:pt x="0" y="40"/>
                  </a:lnTo>
                  <a:lnTo>
                    <a:pt x="4" y="36"/>
                  </a:lnTo>
                  <a:lnTo>
                    <a:pt x="10" y="36"/>
                  </a:lnTo>
                  <a:lnTo>
                    <a:pt x="16" y="36"/>
                  </a:lnTo>
                  <a:lnTo>
                    <a:pt x="20" y="32"/>
                  </a:lnTo>
                  <a:lnTo>
                    <a:pt x="22" y="30"/>
                  </a:lnTo>
                  <a:lnTo>
                    <a:pt x="24" y="24"/>
                  </a:lnTo>
                  <a:lnTo>
                    <a:pt x="24" y="16"/>
                  </a:lnTo>
                  <a:lnTo>
                    <a:pt x="28" y="12"/>
                  </a:lnTo>
                  <a:lnTo>
                    <a:pt x="32" y="10"/>
                  </a:lnTo>
                  <a:lnTo>
                    <a:pt x="36" y="8"/>
                  </a:lnTo>
                  <a:lnTo>
                    <a:pt x="38" y="2"/>
                  </a:lnTo>
                  <a:lnTo>
                    <a:pt x="56" y="6"/>
                  </a:lnTo>
                  <a:lnTo>
                    <a:pt x="70" y="10"/>
                  </a:lnTo>
                  <a:lnTo>
                    <a:pt x="76" y="8"/>
                  </a:lnTo>
                  <a:lnTo>
                    <a:pt x="80" y="6"/>
                  </a:lnTo>
                  <a:lnTo>
                    <a:pt x="86" y="2"/>
                  </a:lnTo>
                  <a:lnTo>
                    <a:pt x="92" y="0"/>
                  </a:lnTo>
                  <a:lnTo>
                    <a:pt x="100" y="2"/>
                  </a:lnTo>
                  <a:lnTo>
                    <a:pt x="106" y="8"/>
                  </a:lnTo>
                  <a:lnTo>
                    <a:pt x="108" y="12"/>
                  </a:lnTo>
                  <a:lnTo>
                    <a:pt x="112" y="20"/>
                  </a:lnTo>
                  <a:lnTo>
                    <a:pt x="116" y="36"/>
                  </a:lnTo>
                  <a:lnTo>
                    <a:pt x="118" y="44"/>
                  </a:lnTo>
                  <a:lnTo>
                    <a:pt x="120" y="50"/>
                  </a:lnTo>
                  <a:lnTo>
                    <a:pt x="128" y="46"/>
                  </a:lnTo>
                  <a:lnTo>
                    <a:pt x="136" y="44"/>
                  </a:lnTo>
                  <a:lnTo>
                    <a:pt x="140" y="46"/>
                  </a:lnTo>
                  <a:lnTo>
                    <a:pt x="142" y="50"/>
                  </a:lnTo>
                  <a:lnTo>
                    <a:pt x="142" y="54"/>
                  </a:lnTo>
                  <a:lnTo>
                    <a:pt x="140" y="56"/>
                  </a:lnTo>
                  <a:lnTo>
                    <a:pt x="138" y="56"/>
                  </a:lnTo>
                  <a:lnTo>
                    <a:pt x="132" y="56"/>
                  </a:lnTo>
                  <a:lnTo>
                    <a:pt x="130" y="68"/>
                  </a:lnTo>
                  <a:lnTo>
                    <a:pt x="126" y="80"/>
                  </a:lnTo>
                  <a:lnTo>
                    <a:pt x="116" y="74"/>
                  </a:lnTo>
                  <a:lnTo>
                    <a:pt x="110" y="72"/>
                  </a:lnTo>
                  <a:lnTo>
                    <a:pt x="106" y="72"/>
                  </a:lnTo>
                  <a:lnTo>
                    <a:pt x="100" y="74"/>
                  </a:lnTo>
                  <a:lnTo>
                    <a:pt x="96" y="76"/>
                  </a:lnTo>
                  <a:lnTo>
                    <a:pt x="92" y="80"/>
                  </a:lnTo>
                  <a:lnTo>
                    <a:pt x="86" y="80"/>
                  </a:lnTo>
                  <a:lnTo>
                    <a:pt x="64" y="80"/>
                  </a:lnTo>
                  <a:lnTo>
                    <a:pt x="60" y="78"/>
                  </a:lnTo>
                  <a:lnTo>
                    <a:pt x="54" y="78"/>
                  </a:lnTo>
                  <a:lnTo>
                    <a:pt x="50" y="78"/>
                  </a:lnTo>
                  <a:lnTo>
                    <a:pt x="46" y="76"/>
                  </a:lnTo>
                  <a:lnTo>
                    <a:pt x="44" y="76"/>
                  </a:lnTo>
                  <a:lnTo>
                    <a:pt x="42" y="74"/>
                  </a:lnTo>
                  <a:lnTo>
                    <a:pt x="42" y="72"/>
                  </a:lnTo>
                  <a:lnTo>
                    <a:pt x="36" y="6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58" name="Freeform 200"/>
            <p:cNvSpPr>
              <a:spLocks noChangeArrowheads="1"/>
            </p:cNvSpPr>
            <p:nvPr/>
          </p:nvSpPr>
          <p:spPr bwMode="auto">
            <a:xfrm>
              <a:off x="3612693" y="955758"/>
              <a:ext cx="99168" cy="122125"/>
            </a:xfrm>
            <a:custGeom>
              <a:avLst/>
              <a:gdLst>
                <a:gd name="T0" fmla="*/ 2147483646 w 68"/>
                <a:gd name="T1" fmla="*/ 2147483646 h 76"/>
                <a:gd name="T2" fmla="*/ 2147483646 w 68"/>
                <a:gd name="T3" fmla="*/ 2147483646 h 76"/>
                <a:gd name="T4" fmla="*/ 2147483646 w 68"/>
                <a:gd name="T5" fmla="*/ 0 h 76"/>
                <a:gd name="T6" fmla="*/ 2147483646 w 68"/>
                <a:gd name="T7" fmla="*/ 2147483646 h 76"/>
                <a:gd name="T8" fmla="*/ 2147483646 w 68"/>
                <a:gd name="T9" fmla="*/ 2147483646 h 76"/>
                <a:gd name="T10" fmla="*/ 2147483646 w 68"/>
                <a:gd name="T11" fmla="*/ 2147483646 h 76"/>
                <a:gd name="T12" fmla="*/ 2147483646 w 68"/>
                <a:gd name="T13" fmla="*/ 2147483646 h 76"/>
                <a:gd name="T14" fmla="*/ 2147483646 w 68"/>
                <a:gd name="T15" fmla="*/ 2147483646 h 76"/>
                <a:gd name="T16" fmla="*/ 2147483646 w 68"/>
                <a:gd name="T17" fmla="*/ 2147483646 h 76"/>
                <a:gd name="T18" fmla="*/ 2147483646 w 68"/>
                <a:gd name="T19" fmla="*/ 2147483646 h 76"/>
                <a:gd name="T20" fmla="*/ 2147483646 w 68"/>
                <a:gd name="T21" fmla="*/ 2147483646 h 76"/>
                <a:gd name="T22" fmla="*/ 2147483646 w 68"/>
                <a:gd name="T23" fmla="*/ 2147483646 h 76"/>
                <a:gd name="T24" fmla="*/ 2147483646 w 68"/>
                <a:gd name="T25" fmla="*/ 2147483646 h 76"/>
                <a:gd name="T26" fmla="*/ 2147483646 w 68"/>
                <a:gd name="T27" fmla="*/ 2147483646 h 76"/>
                <a:gd name="T28" fmla="*/ 2147483646 w 68"/>
                <a:gd name="T29" fmla="*/ 2147483646 h 76"/>
                <a:gd name="T30" fmla="*/ 2147483646 w 68"/>
                <a:gd name="T31" fmla="*/ 2147483646 h 76"/>
                <a:gd name="T32" fmla="*/ 2147483646 w 68"/>
                <a:gd name="T33" fmla="*/ 2147483646 h 76"/>
                <a:gd name="T34" fmla="*/ 2147483646 w 68"/>
                <a:gd name="T35" fmla="*/ 2147483646 h 76"/>
                <a:gd name="T36" fmla="*/ 2147483646 w 68"/>
                <a:gd name="T37" fmla="*/ 2147483646 h 76"/>
                <a:gd name="T38" fmla="*/ 2147483646 w 68"/>
                <a:gd name="T39" fmla="*/ 2147483646 h 76"/>
                <a:gd name="T40" fmla="*/ 2147483646 w 68"/>
                <a:gd name="T41" fmla="*/ 2147483646 h 76"/>
                <a:gd name="T42" fmla="*/ 2147483646 w 68"/>
                <a:gd name="T43" fmla="*/ 2147483646 h 76"/>
                <a:gd name="T44" fmla="*/ 2147483646 w 68"/>
                <a:gd name="T45" fmla="*/ 2147483646 h 76"/>
                <a:gd name="T46" fmla="*/ 2147483646 w 68"/>
                <a:gd name="T47" fmla="*/ 2147483646 h 76"/>
                <a:gd name="T48" fmla="*/ 2147483646 w 68"/>
                <a:gd name="T49" fmla="*/ 2147483646 h 76"/>
                <a:gd name="T50" fmla="*/ 2147483646 w 68"/>
                <a:gd name="T51" fmla="*/ 2147483646 h 76"/>
                <a:gd name="T52" fmla="*/ 2147483646 w 68"/>
                <a:gd name="T53" fmla="*/ 2147483646 h 76"/>
                <a:gd name="T54" fmla="*/ 2147483646 w 68"/>
                <a:gd name="T55" fmla="*/ 2147483646 h 76"/>
                <a:gd name="T56" fmla="*/ 2147483646 w 68"/>
                <a:gd name="T57" fmla="*/ 2147483646 h 76"/>
                <a:gd name="T58" fmla="*/ 0 w 68"/>
                <a:gd name="T59" fmla="*/ 2147483646 h 76"/>
                <a:gd name="T60" fmla="*/ 2147483646 w 68"/>
                <a:gd name="T61" fmla="*/ 2147483646 h 76"/>
                <a:gd name="T62" fmla="*/ 2147483646 w 68"/>
                <a:gd name="T63" fmla="*/ 2147483646 h 76"/>
                <a:gd name="T64" fmla="*/ 2147483646 w 68"/>
                <a:gd name="T65" fmla="*/ 2147483646 h 76"/>
                <a:gd name="T66" fmla="*/ 2147483646 w 68"/>
                <a:gd name="T67" fmla="*/ 2147483646 h 76"/>
                <a:gd name="T68" fmla="*/ 2147483646 w 68"/>
                <a:gd name="T69" fmla="*/ 2147483646 h 76"/>
                <a:gd name="T70" fmla="*/ 2147483646 w 68"/>
                <a:gd name="T71" fmla="*/ 2147483646 h 76"/>
                <a:gd name="T72" fmla="*/ 2147483646 w 68"/>
                <a:gd name="T73" fmla="*/ 2147483646 h 7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8"/>
                <a:gd name="T112" fmla="*/ 0 h 76"/>
                <a:gd name="T113" fmla="*/ 68 w 68"/>
                <a:gd name="T114" fmla="*/ 76 h 7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8" h="76">
                  <a:moveTo>
                    <a:pt x="2" y="8"/>
                  </a:moveTo>
                  <a:lnTo>
                    <a:pt x="6" y="6"/>
                  </a:lnTo>
                  <a:lnTo>
                    <a:pt x="16" y="0"/>
                  </a:lnTo>
                  <a:lnTo>
                    <a:pt x="20" y="6"/>
                  </a:lnTo>
                  <a:lnTo>
                    <a:pt x="28" y="6"/>
                  </a:lnTo>
                  <a:lnTo>
                    <a:pt x="30" y="12"/>
                  </a:lnTo>
                  <a:lnTo>
                    <a:pt x="34" y="14"/>
                  </a:lnTo>
                  <a:lnTo>
                    <a:pt x="34" y="18"/>
                  </a:lnTo>
                  <a:lnTo>
                    <a:pt x="36" y="18"/>
                  </a:lnTo>
                  <a:lnTo>
                    <a:pt x="40" y="20"/>
                  </a:lnTo>
                  <a:lnTo>
                    <a:pt x="42" y="28"/>
                  </a:lnTo>
                  <a:lnTo>
                    <a:pt x="48" y="30"/>
                  </a:lnTo>
                  <a:lnTo>
                    <a:pt x="56" y="34"/>
                  </a:lnTo>
                  <a:lnTo>
                    <a:pt x="62" y="38"/>
                  </a:lnTo>
                  <a:lnTo>
                    <a:pt x="62" y="44"/>
                  </a:lnTo>
                  <a:lnTo>
                    <a:pt x="64" y="48"/>
                  </a:lnTo>
                  <a:lnTo>
                    <a:pt x="68" y="56"/>
                  </a:lnTo>
                  <a:lnTo>
                    <a:pt x="64" y="62"/>
                  </a:lnTo>
                  <a:lnTo>
                    <a:pt x="60" y="70"/>
                  </a:lnTo>
                  <a:lnTo>
                    <a:pt x="60" y="74"/>
                  </a:lnTo>
                  <a:lnTo>
                    <a:pt x="46" y="74"/>
                  </a:lnTo>
                  <a:lnTo>
                    <a:pt x="42" y="76"/>
                  </a:lnTo>
                  <a:lnTo>
                    <a:pt x="34" y="76"/>
                  </a:lnTo>
                  <a:lnTo>
                    <a:pt x="26" y="68"/>
                  </a:lnTo>
                  <a:lnTo>
                    <a:pt x="18" y="68"/>
                  </a:lnTo>
                  <a:lnTo>
                    <a:pt x="18" y="70"/>
                  </a:lnTo>
                  <a:lnTo>
                    <a:pt x="16" y="74"/>
                  </a:lnTo>
                  <a:lnTo>
                    <a:pt x="16" y="76"/>
                  </a:lnTo>
                  <a:lnTo>
                    <a:pt x="10" y="66"/>
                  </a:lnTo>
                  <a:lnTo>
                    <a:pt x="0" y="60"/>
                  </a:lnTo>
                  <a:lnTo>
                    <a:pt x="4" y="52"/>
                  </a:lnTo>
                  <a:lnTo>
                    <a:pt x="12" y="50"/>
                  </a:lnTo>
                  <a:lnTo>
                    <a:pt x="14" y="44"/>
                  </a:lnTo>
                  <a:lnTo>
                    <a:pt x="8" y="38"/>
                  </a:lnTo>
                  <a:lnTo>
                    <a:pt x="6" y="28"/>
                  </a:lnTo>
                  <a:lnTo>
                    <a:pt x="8" y="22"/>
                  </a:lnTo>
                  <a:lnTo>
                    <a:pt x="2" y="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59" name="Freeform 201"/>
            <p:cNvSpPr>
              <a:spLocks noChangeArrowheads="1"/>
            </p:cNvSpPr>
            <p:nvPr/>
          </p:nvSpPr>
          <p:spPr bwMode="auto">
            <a:xfrm>
              <a:off x="3700329" y="1015493"/>
              <a:ext cx="127995" cy="80974"/>
            </a:xfrm>
            <a:custGeom>
              <a:avLst/>
              <a:gdLst>
                <a:gd name="T0" fmla="*/ 2147483646 w 88"/>
                <a:gd name="T1" fmla="*/ 2147483646 h 52"/>
                <a:gd name="T2" fmla="*/ 2147483646 w 88"/>
                <a:gd name="T3" fmla="*/ 2147483646 h 52"/>
                <a:gd name="T4" fmla="*/ 2147483646 w 88"/>
                <a:gd name="T5" fmla="*/ 2147483646 h 52"/>
                <a:gd name="T6" fmla="*/ 0 w 88"/>
                <a:gd name="T7" fmla="*/ 2147483646 h 52"/>
                <a:gd name="T8" fmla="*/ 2147483646 w 88"/>
                <a:gd name="T9" fmla="*/ 2147483646 h 52"/>
                <a:gd name="T10" fmla="*/ 2147483646 w 88"/>
                <a:gd name="T11" fmla="*/ 2147483646 h 52"/>
                <a:gd name="T12" fmla="*/ 2147483646 w 88"/>
                <a:gd name="T13" fmla="*/ 2147483646 h 52"/>
                <a:gd name="T14" fmla="*/ 2147483646 w 88"/>
                <a:gd name="T15" fmla="*/ 2147483646 h 52"/>
                <a:gd name="T16" fmla="*/ 2147483646 w 88"/>
                <a:gd name="T17" fmla="*/ 2147483646 h 52"/>
                <a:gd name="T18" fmla="*/ 2147483646 w 88"/>
                <a:gd name="T19" fmla="*/ 2147483646 h 52"/>
                <a:gd name="T20" fmla="*/ 2147483646 w 88"/>
                <a:gd name="T21" fmla="*/ 2147483646 h 52"/>
                <a:gd name="T22" fmla="*/ 2147483646 w 88"/>
                <a:gd name="T23" fmla="*/ 2147483646 h 52"/>
                <a:gd name="T24" fmla="*/ 2147483646 w 88"/>
                <a:gd name="T25" fmla="*/ 2147483646 h 52"/>
                <a:gd name="T26" fmla="*/ 2147483646 w 88"/>
                <a:gd name="T27" fmla="*/ 2147483646 h 52"/>
                <a:gd name="T28" fmla="*/ 2147483646 w 88"/>
                <a:gd name="T29" fmla="*/ 2147483646 h 52"/>
                <a:gd name="T30" fmla="*/ 2147483646 w 88"/>
                <a:gd name="T31" fmla="*/ 2147483646 h 52"/>
                <a:gd name="T32" fmla="*/ 2147483646 w 88"/>
                <a:gd name="T33" fmla="*/ 2147483646 h 52"/>
                <a:gd name="T34" fmla="*/ 2147483646 w 88"/>
                <a:gd name="T35" fmla="*/ 2147483646 h 52"/>
                <a:gd name="T36" fmla="*/ 2147483646 w 88"/>
                <a:gd name="T37" fmla="*/ 2147483646 h 52"/>
                <a:gd name="T38" fmla="*/ 2147483646 w 88"/>
                <a:gd name="T39" fmla="*/ 2147483646 h 52"/>
                <a:gd name="T40" fmla="*/ 2147483646 w 88"/>
                <a:gd name="T41" fmla="*/ 2147483646 h 52"/>
                <a:gd name="T42" fmla="*/ 2147483646 w 88"/>
                <a:gd name="T43" fmla="*/ 0 h 52"/>
                <a:gd name="T44" fmla="*/ 2147483646 w 88"/>
                <a:gd name="T45" fmla="*/ 0 h 52"/>
                <a:gd name="T46" fmla="*/ 2147483646 w 88"/>
                <a:gd name="T47" fmla="*/ 2147483646 h 52"/>
                <a:gd name="T48" fmla="*/ 2147483646 w 88"/>
                <a:gd name="T49" fmla="*/ 2147483646 h 52"/>
                <a:gd name="T50" fmla="*/ 2147483646 w 88"/>
                <a:gd name="T51" fmla="*/ 2147483646 h 52"/>
                <a:gd name="T52" fmla="*/ 2147483646 w 88"/>
                <a:gd name="T53" fmla="*/ 2147483646 h 52"/>
                <a:gd name="T54" fmla="*/ 2147483646 w 88"/>
                <a:gd name="T55" fmla="*/ 2147483646 h 52"/>
                <a:gd name="T56" fmla="*/ 2147483646 w 88"/>
                <a:gd name="T57" fmla="*/ 2147483646 h 52"/>
                <a:gd name="T58" fmla="*/ 2147483646 w 88"/>
                <a:gd name="T59" fmla="*/ 2147483646 h 52"/>
                <a:gd name="T60" fmla="*/ 2147483646 w 88"/>
                <a:gd name="T61" fmla="*/ 2147483646 h 52"/>
                <a:gd name="T62" fmla="*/ 2147483646 w 88"/>
                <a:gd name="T63" fmla="*/ 2147483646 h 52"/>
                <a:gd name="T64" fmla="*/ 2147483646 w 88"/>
                <a:gd name="T65" fmla="*/ 2147483646 h 52"/>
                <a:gd name="T66" fmla="*/ 2147483646 w 88"/>
                <a:gd name="T67" fmla="*/ 2147483646 h 52"/>
                <a:gd name="T68" fmla="*/ 2147483646 w 88"/>
                <a:gd name="T69" fmla="*/ 2147483646 h 52"/>
                <a:gd name="T70" fmla="*/ 2147483646 w 88"/>
                <a:gd name="T71" fmla="*/ 2147483646 h 52"/>
                <a:gd name="T72" fmla="*/ 2147483646 w 88"/>
                <a:gd name="T73" fmla="*/ 2147483646 h 52"/>
                <a:gd name="T74" fmla="*/ 2147483646 w 88"/>
                <a:gd name="T75" fmla="*/ 2147483646 h 52"/>
                <a:gd name="T76" fmla="*/ 2147483646 w 88"/>
                <a:gd name="T77" fmla="*/ 2147483646 h 52"/>
                <a:gd name="T78" fmla="*/ 2147483646 w 88"/>
                <a:gd name="T79" fmla="*/ 2147483646 h 52"/>
                <a:gd name="T80" fmla="*/ 2147483646 w 88"/>
                <a:gd name="T81" fmla="*/ 2147483646 h 52"/>
                <a:gd name="T82" fmla="*/ 2147483646 w 88"/>
                <a:gd name="T83" fmla="*/ 2147483646 h 52"/>
                <a:gd name="T84" fmla="*/ 2147483646 w 88"/>
                <a:gd name="T85" fmla="*/ 2147483646 h 52"/>
                <a:gd name="T86" fmla="*/ 2147483646 w 88"/>
                <a:gd name="T87" fmla="*/ 2147483646 h 52"/>
                <a:gd name="T88" fmla="*/ 2147483646 w 88"/>
                <a:gd name="T89" fmla="*/ 2147483646 h 52"/>
                <a:gd name="T90" fmla="*/ 2147483646 w 88"/>
                <a:gd name="T91" fmla="*/ 2147483646 h 52"/>
                <a:gd name="T92" fmla="*/ 2147483646 w 88"/>
                <a:gd name="T93" fmla="*/ 2147483646 h 5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88"/>
                <a:gd name="T142" fmla="*/ 0 h 52"/>
                <a:gd name="T143" fmla="*/ 88 w 88"/>
                <a:gd name="T144" fmla="*/ 52 h 5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88" h="52">
                  <a:moveTo>
                    <a:pt x="10" y="48"/>
                  </a:moveTo>
                  <a:lnTo>
                    <a:pt x="8" y="40"/>
                  </a:lnTo>
                  <a:lnTo>
                    <a:pt x="6" y="38"/>
                  </a:lnTo>
                  <a:lnTo>
                    <a:pt x="0" y="36"/>
                  </a:lnTo>
                  <a:lnTo>
                    <a:pt x="2" y="32"/>
                  </a:lnTo>
                  <a:lnTo>
                    <a:pt x="4" y="24"/>
                  </a:lnTo>
                  <a:lnTo>
                    <a:pt x="8" y="18"/>
                  </a:lnTo>
                  <a:lnTo>
                    <a:pt x="4" y="12"/>
                  </a:lnTo>
                  <a:lnTo>
                    <a:pt x="2" y="6"/>
                  </a:lnTo>
                  <a:lnTo>
                    <a:pt x="2" y="4"/>
                  </a:lnTo>
                  <a:lnTo>
                    <a:pt x="2" y="2"/>
                  </a:lnTo>
                  <a:lnTo>
                    <a:pt x="4" y="4"/>
                  </a:lnTo>
                  <a:lnTo>
                    <a:pt x="6" y="4"/>
                  </a:lnTo>
                  <a:lnTo>
                    <a:pt x="10" y="6"/>
                  </a:lnTo>
                  <a:lnTo>
                    <a:pt x="14" y="6"/>
                  </a:lnTo>
                  <a:lnTo>
                    <a:pt x="20" y="6"/>
                  </a:lnTo>
                  <a:lnTo>
                    <a:pt x="24" y="8"/>
                  </a:lnTo>
                  <a:lnTo>
                    <a:pt x="46" y="8"/>
                  </a:lnTo>
                  <a:lnTo>
                    <a:pt x="52" y="8"/>
                  </a:lnTo>
                  <a:lnTo>
                    <a:pt x="56" y="4"/>
                  </a:lnTo>
                  <a:lnTo>
                    <a:pt x="60" y="2"/>
                  </a:lnTo>
                  <a:lnTo>
                    <a:pt x="66" y="0"/>
                  </a:lnTo>
                  <a:lnTo>
                    <a:pt x="70" y="0"/>
                  </a:lnTo>
                  <a:lnTo>
                    <a:pt x="76" y="2"/>
                  </a:lnTo>
                  <a:lnTo>
                    <a:pt x="86" y="8"/>
                  </a:lnTo>
                  <a:lnTo>
                    <a:pt x="84" y="14"/>
                  </a:lnTo>
                  <a:lnTo>
                    <a:pt x="84" y="22"/>
                  </a:lnTo>
                  <a:lnTo>
                    <a:pt x="84" y="30"/>
                  </a:lnTo>
                  <a:lnTo>
                    <a:pt x="88" y="38"/>
                  </a:lnTo>
                  <a:lnTo>
                    <a:pt x="70" y="40"/>
                  </a:lnTo>
                  <a:lnTo>
                    <a:pt x="64" y="42"/>
                  </a:lnTo>
                  <a:lnTo>
                    <a:pt x="62" y="44"/>
                  </a:lnTo>
                  <a:lnTo>
                    <a:pt x="60" y="46"/>
                  </a:lnTo>
                  <a:lnTo>
                    <a:pt x="58" y="46"/>
                  </a:lnTo>
                  <a:lnTo>
                    <a:pt x="56" y="50"/>
                  </a:lnTo>
                  <a:lnTo>
                    <a:pt x="52" y="50"/>
                  </a:lnTo>
                  <a:lnTo>
                    <a:pt x="50" y="52"/>
                  </a:lnTo>
                  <a:lnTo>
                    <a:pt x="48" y="52"/>
                  </a:lnTo>
                  <a:lnTo>
                    <a:pt x="42" y="52"/>
                  </a:lnTo>
                  <a:lnTo>
                    <a:pt x="38" y="50"/>
                  </a:lnTo>
                  <a:lnTo>
                    <a:pt x="36" y="48"/>
                  </a:lnTo>
                  <a:lnTo>
                    <a:pt x="32" y="46"/>
                  </a:lnTo>
                  <a:lnTo>
                    <a:pt x="26" y="48"/>
                  </a:lnTo>
                  <a:lnTo>
                    <a:pt x="20" y="50"/>
                  </a:lnTo>
                  <a:lnTo>
                    <a:pt x="14" y="50"/>
                  </a:lnTo>
                  <a:lnTo>
                    <a:pt x="10" y="50"/>
                  </a:lnTo>
                  <a:lnTo>
                    <a:pt x="10" y="4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60" name="Freeform 202"/>
            <p:cNvSpPr>
              <a:spLocks noChangeArrowheads="1"/>
            </p:cNvSpPr>
            <p:nvPr/>
          </p:nvSpPr>
          <p:spPr bwMode="auto">
            <a:xfrm>
              <a:off x="3424735" y="710181"/>
              <a:ext cx="18450" cy="5310"/>
            </a:xfrm>
            <a:custGeom>
              <a:avLst/>
              <a:gdLst>
                <a:gd name="T0" fmla="*/ 0 w 14"/>
                <a:gd name="T1" fmla="*/ 2147483646 h 4"/>
                <a:gd name="T2" fmla="*/ 2147483646 w 14"/>
                <a:gd name="T3" fmla="*/ 2147483646 h 4"/>
                <a:gd name="T4" fmla="*/ 2147483646 w 14"/>
                <a:gd name="T5" fmla="*/ 2147483646 h 4"/>
                <a:gd name="T6" fmla="*/ 2147483646 w 14"/>
                <a:gd name="T7" fmla="*/ 2147483646 h 4"/>
                <a:gd name="T8" fmla="*/ 2147483646 w 14"/>
                <a:gd name="T9" fmla="*/ 0 h 4"/>
                <a:gd name="T10" fmla="*/ 2147483646 w 14"/>
                <a:gd name="T11" fmla="*/ 0 h 4"/>
                <a:gd name="T12" fmla="*/ 0 w 14"/>
                <a:gd name="T13" fmla="*/ 2147483646 h 4"/>
                <a:gd name="T14" fmla="*/ 0 60000 65536"/>
                <a:gd name="T15" fmla="*/ 0 60000 65536"/>
                <a:gd name="T16" fmla="*/ 0 60000 65536"/>
                <a:gd name="T17" fmla="*/ 0 60000 65536"/>
                <a:gd name="T18" fmla="*/ 0 60000 65536"/>
                <a:gd name="T19" fmla="*/ 0 60000 65536"/>
                <a:gd name="T20" fmla="*/ 0 60000 65536"/>
                <a:gd name="T21" fmla="*/ 0 w 14"/>
                <a:gd name="T22" fmla="*/ 0 h 4"/>
                <a:gd name="T23" fmla="*/ 14 w 14"/>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 h="4">
                  <a:moveTo>
                    <a:pt x="0" y="2"/>
                  </a:moveTo>
                  <a:lnTo>
                    <a:pt x="6" y="4"/>
                  </a:lnTo>
                  <a:lnTo>
                    <a:pt x="8" y="4"/>
                  </a:lnTo>
                  <a:lnTo>
                    <a:pt x="14" y="2"/>
                  </a:lnTo>
                  <a:lnTo>
                    <a:pt x="8" y="0"/>
                  </a:lnTo>
                  <a:lnTo>
                    <a:pt x="4" y="0"/>
                  </a:lnTo>
                  <a:lnTo>
                    <a:pt x="0" y="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61" name="Freeform 203"/>
            <p:cNvSpPr>
              <a:spLocks noChangeArrowheads="1"/>
            </p:cNvSpPr>
            <p:nvPr/>
          </p:nvSpPr>
          <p:spPr bwMode="auto">
            <a:xfrm>
              <a:off x="3246004" y="1060626"/>
              <a:ext cx="21909" cy="11947"/>
            </a:xfrm>
            <a:custGeom>
              <a:avLst/>
              <a:gdLst>
                <a:gd name="T0" fmla="*/ 2147483646 w 16"/>
                <a:gd name="T1" fmla="*/ 2147483646 h 8"/>
                <a:gd name="T2" fmla="*/ 2147483646 w 16"/>
                <a:gd name="T3" fmla="*/ 2147483646 h 8"/>
                <a:gd name="T4" fmla="*/ 2147483646 w 16"/>
                <a:gd name="T5" fmla="*/ 2147483646 h 8"/>
                <a:gd name="T6" fmla="*/ 2147483646 w 16"/>
                <a:gd name="T7" fmla="*/ 2147483646 h 8"/>
                <a:gd name="T8" fmla="*/ 0 w 16"/>
                <a:gd name="T9" fmla="*/ 2147483646 h 8"/>
                <a:gd name="T10" fmla="*/ 0 w 16"/>
                <a:gd name="T11" fmla="*/ 2147483646 h 8"/>
                <a:gd name="T12" fmla="*/ 2147483646 w 16"/>
                <a:gd name="T13" fmla="*/ 0 h 8"/>
                <a:gd name="T14" fmla="*/ 2147483646 w 16"/>
                <a:gd name="T15" fmla="*/ 0 h 8"/>
                <a:gd name="T16" fmla="*/ 2147483646 w 16"/>
                <a:gd name="T17" fmla="*/ 0 h 8"/>
                <a:gd name="T18" fmla="*/ 2147483646 w 16"/>
                <a:gd name="T19" fmla="*/ 2147483646 h 8"/>
                <a:gd name="T20" fmla="*/ 2147483646 w 16"/>
                <a:gd name="T21" fmla="*/ 2147483646 h 8"/>
                <a:gd name="T22" fmla="*/ 2147483646 w 16"/>
                <a:gd name="T23" fmla="*/ 2147483646 h 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6"/>
                <a:gd name="T37" fmla="*/ 0 h 8"/>
                <a:gd name="T38" fmla="*/ 16 w 16"/>
                <a:gd name="T39" fmla="*/ 8 h 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6" h="8">
                  <a:moveTo>
                    <a:pt x="14" y="4"/>
                  </a:moveTo>
                  <a:lnTo>
                    <a:pt x="12" y="6"/>
                  </a:lnTo>
                  <a:lnTo>
                    <a:pt x="6" y="8"/>
                  </a:lnTo>
                  <a:lnTo>
                    <a:pt x="2" y="8"/>
                  </a:lnTo>
                  <a:lnTo>
                    <a:pt x="0" y="6"/>
                  </a:lnTo>
                  <a:lnTo>
                    <a:pt x="0" y="4"/>
                  </a:lnTo>
                  <a:lnTo>
                    <a:pt x="2" y="0"/>
                  </a:lnTo>
                  <a:lnTo>
                    <a:pt x="6" y="0"/>
                  </a:lnTo>
                  <a:lnTo>
                    <a:pt x="8" y="0"/>
                  </a:lnTo>
                  <a:lnTo>
                    <a:pt x="10" y="2"/>
                  </a:lnTo>
                  <a:lnTo>
                    <a:pt x="16" y="6"/>
                  </a:lnTo>
                  <a:lnTo>
                    <a:pt x="14" y="4"/>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62" name="Freeform 204"/>
            <p:cNvSpPr>
              <a:spLocks noChangeArrowheads="1"/>
            </p:cNvSpPr>
            <p:nvPr/>
          </p:nvSpPr>
          <p:spPr bwMode="auto">
            <a:xfrm>
              <a:off x="3335946" y="845581"/>
              <a:ext cx="17296" cy="25221"/>
            </a:xfrm>
            <a:custGeom>
              <a:avLst/>
              <a:gdLst>
                <a:gd name="T0" fmla="*/ 2147483646 w 12"/>
                <a:gd name="T1" fmla="*/ 0 h 16"/>
                <a:gd name="T2" fmla="*/ 2147483646 w 12"/>
                <a:gd name="T3" fmla="*/ 2147483646 h 16"/>
                <a:gd name="T4" fmla="*/ 2147483646 w 12"/>
                <a:gd name="T5" fmla="*/ 2147483646 h 16"/>
                <a:gd name="T6" fmla="*/ 2147483646 w 12"/>
                <a:gd name="T7" fmla="*/ 2147483646 h 16"/>
                <a:gd name="T8" fmla="*/ 0 w 12"/>
                <a:gd name="T9" fmla="*/ 2147483646 h 16"/>
                <a:gd name="T10" fmla="*/ 2147483646 w 12"/>
                <a:gd name="T11" fmla="*/ 2147483646 h 16"/>
                <a:gd name="T12" fmla="*/ 2147483646 w 12"/>
                <a:gd name="T13" fmla="*/ 2147483646 h 16"/>
                <a:gd name="T14" fmla="*/ 2147483646 w 12"/>
                <a:gd name="T15" fmla="*/ 2147483646 h 16"/>
                <a:gd name="T16" fmla="*/ 2147483646 w 12"/>
                <a:gd name="T17" fmla="*/ 2147483646 h 16"/>
                <a:gd name="T18" fmla="*/ 2147483646 w 12"/>
                <a:gd name="T19" fmla="*/ 2147483646 h 16"/>
                <a:gd name="T20" fmla="*/ 2147483646 w 12"/>
                <a:gd name="T21" fmla="*/ 2147483646 h 16"/>
                <a:gd name="T22" fmla="*/ 2147483646 w 12"/>
                <a:gd name="T23" fmla="*/ 0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
                <a:gd name="T37" fmla="*/ 0 h 16"/>
                <a:gd name="T38" fmla="*/ 12 w 12"/>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 h="16">
                  <a:moveTo>
                    <a:pt x="8" y="0"/>
                  </a:moveTo>
                  <a:lnTo>
                    <a:pt x="6" y="2"/>
                  </a:lnTo>
                  <a:lnTo>
                    <a:pt x="4" y="4"/>
                  </a:lnTo>
                  <a:lnTo>
                    <a:pt x="2" y="6"/>
                  </a:lnTo>
                  <a:lnTo>
                    <a:pt x="0" y="8"/>
                  </a:lnTo>
                  <a:lnTo>
                    <a:pt x="2" y="12"/>
                  </a:lnTo>
                  <a:lnTo>
                    <a:pt x="2" y="14"/>
                  </a:lnTo>
                  <a:lnTo>
                    <a:pt x="8" y="14"/>
                  </a:lnTo>
                  <a:lnTo>
                    <a:pt x="12" y="16"/>
                  </a:lnTo>
                  <a:lnTo>
                    <a:pt x="12" y="12"/>
                  </a:lnTo>
                  <a:lnTo>
                    <a:pt x="12" y="8"/>
                  </a:lnTo>
                  <a:lnTo>
                    <a:pt x="8" y="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63" name="Freeform 206"/>
            <p:cNvSpPr>
              <a:spLocks noChangeArrowheads="1"/>
            </p:cNvSpPr>
            <p:nvPr/>
          </p:nvSpPr>
          <p:spPr bwMode="auto">
            <a:xfrm>
              <a:off x="4012820" y="1364610"/>
              <a:ext cx="485460" cy="471243"/>
            </a:xfrm>
            <a:custGeom>
              <a:avLst/>
              <a:gdLst>
                <a:gd name="T0" fmla="*/ 2147483646 w 332"/>
                <a:gd name="T1" fmla="*/ 2147483646 h 298"/>
                <a:gd name="T2" fmla="*/ 2147483646 w 332"/>
                <a:gd name="T3" fmla="*/ 2147483646 h 298"/>
                <a:gd name="T4" fmla="*/ 2147483646 w 332"/>
                <a:gd name="T5" fmla="*/ 2147483646 h 298"/>
                <a:gd name="T6" fmla="*/ 2147483646 w 332"/>
                <a:gd name="T7" fmla="*/ 2147483646 h 298"/>
                <a:gd name="T8" fmla="*/ 2147483646 w 332"/>
                <a:gd name="T9" fmla="*/ 2147483646 h 298"/>
                <a:gd name="T10" fmla="*/ 2147483646 w 332"/>
                <a:gd name="T11" fmla="*/ 2147483646 h 298"/>
                <a:gd name="T12" fmla="*/ 2147483646 w 332"/>
                <a:gd name="T13" fmla="*/ 2147483646 h 298"/>
                <a:gd name="T14" fmla="*/ 2147483646 w 332"/>
                <a:gd name="T15" fmla="*/ 2147483646 h 298"/>
                <a:gd name="T16" fmla="*/ 2147483646 w 332"/>
                <a:gd name="T17" fmla="*/ 2147483646 h 298"/>
                <a:gd name="T18" fmla="*/ 2147483646 w 332"/>
                <a:gd name="T19" fmla="*/ 2147483646 h 298"/>
                <a:gd name="T20" fmla="*/ 2147483646 w 332"/>
                <a:gd name="T21" fmla="*/ 2147483646 h 298"/>
                <a:gd name="T22" fmla="*/ 2147483646 w 332"/>
                <a:gd name="T23" fmla="*/ 2147483646 h 298"/>
                <a:gd name="T24" fmla="*/ 2147483646 w 332"/>
                <a:gd name="T25" fmla="*/ 2147483646 h 298"/>
                <a:gd name="T26" fmla="*/ 2147483646 w 332"/>
                <a:gd name="T27" fmla="*/ 2147483646 h 298"/>
                <a:gd name="T28" fmla="*/ 2147483646 w 332"/>
                <a:gd name="T29" fmla="*/ 2147483646 h 298"/>
                <a:gd name="T30" fmla="*/ 2147483646 w 332"/>
                <a:gd name="T31" fmla="*/ 2147483646 h 298"/>
                <a:gd name="T32" fmla="*/ 2147483646 w 332"/>
                <a:gd name="T33" fmla="*/ 2147483646 h 298"/>
                <a:gd name="T34" fmla="*/ 2147483646 w 332"/>
                <a:gd name="T35" fmla="*/ 2147483646 h 298"/>
                <a:gd name="T36" fmla="*/ 2147483646 w 332"/>
                <a:gd name="T37" fmla="*/ 2147483646 h 298"/>
                <a:gd name="T38" fmla="*/ 2147483646 w 332"/>
                <a:gd name="T39" fmla="*/ 2147483646 h 298"/>
                <a:gd name="T40" fmla="*/ 2147483646 w 332"/>
                <a:gd name="T41" fmla="*/ 2147483646 h 298"/>
                <a:gd name="T42" fmla="*/ 2147483646 w 332"/>
                <a:gd name="T43" fmla="*/ 2147483646 h 298"/>
                <a:gd name="T44" fmla="*/ 2147483646 w 332"/>
                <a:gd name="T45" fmla="*/ 2147483646 h 298"/>
                <a:gd name="T46" fmla="*/ 2147483646 w 332"/>
                <a:gd name="T47" fmla="*/ 2147483646 h 298"/>
                <a:gd name="T48" fmla="*/ 2147483646 w 332"/>
                <a:gd name="T49" fmla="*/ 2147483646 h 298"/>
                <a:gd name="T50" fmla="*/ 2147483646 w 332"/>
                <a:gd name="T51" fmla="*/ 2147483646 h 298"/>
                <a:gd name="T52" fmla="*/ 2147483646 w 332"/>
                <a:gd name="T53" fmla="*/ 2147483646 h 298"/>
                <a:gd name="T54" fmla="*/ 2147483646 w 332"/>
                <a:gd name="T55" fmla="*/ 2147483646 h 298"/>
                <a:gd name="T56" fmla="*/ 2147483646 w 332"/>
                <a:gd name="T57" fmla="*/ 2147483646 h 298"/>
                <a:gd name="T58" fmla="*/ 2147483646 w 332"/>
                <a:gd name="T59" fmla="*/ 2147483646 h 298"/>
                <a:gd name="T60" fmla="*/ 2147483646 w 332"/>
                <a:gd name="T61" fmla="*/ 2147483646 h 298"/>
                <a:gd name="T62" fmla="*/ 2147483646 w 332"/>
                <a:gd name="T63" fmla="*/ 0 h 298"/>
                <a:gd name="T64" fmla="*/ 2147483646 w 332"/>
                <a:gd name="T65" fmla="*/ 2147483646 h 298"/>
                <a:gd name="T66" fmla="*/ 2147483646 w 332"/>
                <a:gd name="T67" fmla="*/ 2147483646 h 298"/>
                <a:gd name="T68" fmla="*/ 2147483646 w 332"/>
                <a:gd name="T69" fmla="*/ 2147483646 h 298"/>
                <a:gd name="T70" fmla="*/ 2147483646 w 332"/>
                <a:gd name="T71" fmla="*/ 2147483646 h 298"/>
                <a:gd name="T72" fmla="*/ 2147483646 w 332"/>
                <a:gd name="T73" fmla="*/ 2147483646 h 298"/>
                <a:gd name="T74" fmla="*/ 2147483646 w 332"/>
                <a:gd name="T75" fmla="*/ 2147483646 h 29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332"/>
                <a:gd name="T115" fmla="*/ 0 h 298"/>
                <a:gd name="T116" fmla="*/ 332 w 332"/>
                <a:gd name="T117" fmla="*/ 298 h 29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332" h="298">
                  <a:moveTo>
                    <a:pt x="222" y="62"/>
                  </a:moveTo>
                  <a:lnTo>
                    <a:pt x="224" y="72"/>
                  </a:lnTo>
                  <a:lnTo>
                    <a:pt x="226" y="78"/>
                  </a:lnTo>
                  <a:lnTo>
                    <a:pt x="230" y="80"/>
                  </a:lnTo>
                  <a:lnTo>
                    <a:pt x="234" y="84"/>
                  </a:lnTo>
                  <a:lnTo>
                    <a:pt x="236" y="88"/>
                  </a:lnTo>
                  <a:lnTo>
                    <a:pt x="242" y="96"/>
                  </a:lnTo>
                  <a:lnTo>
                    <a:pt x="244" y="102"/>
                  </a:lnTo>
                  <a:lnTo>
                    <a:pt x="248" y="110"/>
                  </a:lnTo>
                  <a:lnTo>
                    <a:pt x="254" y="118"/>
                  </a:lnTo>
                  <a:lnTo>
                    <a:pt x="258" y="126"/>
                  </a:lnTo>
                  <a:lnTo>
                    <a:pt x="260" y="130"/>
                  </a:lnTo>
                  <a:lnTo>
                    <a:pt x="258" y="136"/>
                  </a:lnTo>
                  <a:lnTo>
                    <a:pt x="268" y="144"/>
                  </a:lnTo>
                  <a:lnTo>
                    <a:pt x="280" y="148"/>
                  </a:lnTo>
                  <a:lnTo>
                    <a:pt x="280" y="156"/>
                  </a:lnTo>
                  <a:lnTo>
                    <a:pt x="324" y="158"/>
                  </a:lnTo>
                  <a:lnTo>
                    <a:pt x="332" y="164"/>
                  </a:lnTo>
                  <a:lnTo>
                    <a:pt x="332" y="198"/>
                  </a:lnTo>
                  <a:lnTo>
                    <a:pt x="282" y="242"/>
                  </a:lnTo>
                  <a:lnTo>
                    <a:pt x="234" y="254"/>
                  </a:lnTo>
                  <a:lnTo>
                    <a:pt x="190" y="298"/>
                  </a:lnTo>
                  <a:lnTo>
                    <a:pt x="188" y="276"/>
                  </a:lnTo>
                  <a:lnTo>
                    <a:pt x="168" y="270"/>
                  </a:lnTo>
                  <a:lnTo>
                    <a:pt x="164" y="268"/>
                  </a:lnTo>
                  <a:lnTo>
                    <a:pt x="162" y="270"/>
                  </a:lnTo>
                  <a:lnTo>
                    <a:pt x="156" y="268"/>
                  </a:lnTo>
                  <a:lnTo>
                    <a:pt x="152" y="264"/>
                  </a:lnTo>
                  <a:lnTo>
                    <a:pt x="150" y="266"/>
                  </a:lnTo>
                  <a:lnTo>
                    <a:pt x="148" y="270"/>
                  </a:lnTo>
                  <a:lnTo>
                    <a:pt x="146" y="276"/>
                  </a:lnTo>
                  <a:lnTo>
                    <a:pt x="144" y="280"/>
                  </a:lnTo>
                  <a:lnTo>
                    <a:pt x="142" y="274"/>
                  </a:lnTo>
                  <a:lnTo>
                    <a:pt x="134" y="264"/>
                  </a:lnTo>
                  <a:lnTo>
                    <a:pt x="124" y="254"/>
                  </a:lnTo>
                  <a:lnTo>
                    <a:pt x="118" y="248"/>
                  </a:lnTo>
                  <a:lnTo>
                    <a:pt x="116" y="240"/>
                  </a:lnTo>
                  <a:lnTo>
                    <a:pt x="108" y="228"/>
                  </a:lnTo>
                  <a:lnTo>
                    <a:pt x="102" y="220"/>
                  </a:lnTo>
                  <a:lnTo>
                    <a:pt x="98" y="214"/>
                  </a:lnTo>
                  <a:lnTo>
                    <a:pt x="90" y="210"/>
                  </a:lnTo>
                  <a:lnTo>
                    <a:pt x="82" y="200"/>
                  </a:lnTo>
                  <a:lnTo>
                    <a:pt x="84" y="200"/>
                  </a:lnTo>
                  <a:lnTo>
                    <a:pt x="82" y="200"/>
                  </a:lnTo>
                  <a:lnTo>
                    <a:pt x="76" y="200"/>
                  </a:lnTo>
                  <a:lnTo>
                    <a:pt x="76" y="162"/>
                  </a:lnTo>
                  <a:lnTo>
                    <a:pt x="68" y="152"/>
                  </a:lnTo>
                  <a:lnTo>
                    <a:pt x="58" y="142"/>
                  </a:lnTo>
                  <a:lnTo>
                    <a:pt x="48" y="134"/>
                  </a:lnTo>
                  <a:lnTo>
                    <a:pt x="42" y="124"/>
                  </a:lnTo>
                  <a:lnTo>
                    <a:pt x="24" y="92"/>
                  </a:lnTo>
                  <a:lnTo>
                    <a:pt x="16" y="76"/>
                  </a:lnTo>
                  <a:lnTo>
                    <a:pt x="10" y="72"/>
                  </a:lnTo>
                  <a:lnTo>
                    <a:pt x="4" y="66"/>
                  </a:lnTo>
                  <a:lnTo>
                    <a:pt x="0" y="54"/>
                  </a:lnTo>
                  <a:lnTo>
                    <a:pt x="16" y="56"/>
                  </a:lnTo>
                  <a:lnTo>
                    <a:pt x="20" y="52"/>
                  </a:lnTo>
                  <a:lnTo>
                    <a:pt x="24" y="46"/>
                  </a:lnTo>
                  <a:lnTo>
                    <a:pt x="30" y="42"/>
                  </a:lnTo>
                  <a:lnTo>
                    <a:pt x="34" y="42"/>
                  </a:lnTo>
                  <a:lnTo>
                    <a:pt x="38" y="36"/>
                  </a:lnTo>
                  <a:lnTo>
                    <a:pt x="44" y="36"/>
                  </a:lnTo>
                  <a:lnTo>
                    <a:pt x="32" y="10"/>
                  </a:lnTo>
                  <a:lnTo>
                    <a:pt x="62" y="0"/>
                  </a:lnTo>
                  <a:lnTo>
                    <a:pt x="118" y="24"/>
                  </a:lnTo>
                  <a:lnTo>
                    <a:pt x="122" y="26"/>
                  </a:lnTo>
                  <a:lnTo>
                    <a:pt x="124" y="30"/>
                  </a:lnTo>
                  <a:lnTo>
                    <a:pt x="128" y="32"/>
                  </a:lnTo>
                  <a:lnTo>
                    <a:pt x="134" y="34"/>
                  </a:lnTo>
                  <a:lnTo>
                    <a:pt x="134" y="44"/>
                  </a:lnTo>
                  <a:lnTo>
                    <a:pt x="152" y="54"/>
                  </a:lnTo>
                  <a:lnTo>
                    <a:pt x="180" y="54"/>
                  </a:lnTo>
                  <a:lnTo>
                    <a:pt x="196" y="58"/>
                  </a:lnTo>
                  <a:lnTo>
                    <a:pt x="200" y="60"/>
                  </a:lnTo>
                  <a:lnTo>
                    <a:pt x="204" y="64"/>
                  </a:lnTo>
                  <a:lnTo>
                    <a:pt x="222" y="64"/>
                  </a:lnTo>
                  <a:lnTo>
                    <a:pt x="222" y="6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64" name="Freeform 207"/>
            <p:cNvSpPr>
              <a:spLocks noChangeArrowheads="1"/>
            </p:cNvSpPr>
            <p:nvPr/>
          </p:nvSpPr>
          <p:spPr bwMode="auto">
            <a:xfrm>
              <a:off x="3948246" y="1257088"/>
              <a:ext cx="29981" cy="18584"/>
            </a:xfrm>
            <a:custGeom>
              <a:avLst/>
              <a:gdLst>
                <a:gd name="T0" fmla="*/ 2147483646 w 20"/>
                <a:gd name="T1" fmla="*/ 2147483646 h 12"/>
                <a:gd name="T2" fmla="*/ 0 w 20"/>
                <a:gd name="T3" fmla="*/ 2147483646 h 12"/>
                <a:gd name="T4" fmla="*/ 0 w 20"/>
                <a:gd name="T5" fmla="*/ 2147483646 h 12"/>
                <a:gd name="T6" fmla="*/ 2147483646 w 20"/>
                <a:gd name="T7" fmla="*/ 2147483646 h 12"/>
                <a:gd name="T8" fmla="*/ 2147483646 w 20"/>
                <a:gd name="T9" fmla="*/ 2147483646 h 12"/>
                <a:gd name="T10" fmla="*/ 2147483646 w 20"/>
                <a:gd name="T11" fmla="*/ 0 h 12"/>
                <a:gd name="T12" fmla="*/ 2147483646 w 20"/>
                <a:gd name="T13" fmla="*/ 2147483646 h 12"/>
                <a:gd name="T14" fmla="*/ 2147483646 w 20"/>
                <a:gd name="T15" fmla="*/ 2147483646 h 12"/>
                <a:gd name="T16" fmla="*/ 2147483646 w 20"/>
                <a:gd name="T17" fmla="*/ 0 h 12"/>
                <a:gd name="T18" fmla="*/ 2147483646 w 20"/>
                <a:gd name="T19" fmla="*/ 2147483646 h 12"/>
                <a:gd name="T20" fmla="*/ 2147483646 w 20"/>
                <a:gd name="T21" fmla="*/ 2147483646 h 12"/>
                <a:gd name="T22" fmla="*/ 2147483646 w 20"/>
                <a:gd name="T23" fmla="*/ 2147483646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
                <a:gd name="T37" fmla="*/ 0 h 12"/>
                <a:gd name="T38" fmla="*/ 20 w 20"/>
                <a:gd name="T39" fmla="*/ 12 h 1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 h="12">
                  <a:moveTo>
                    <a:pt x="8" y="12"/>
                  </a:moveTo>
                  <a:lnTo>
                    <a:pt x="0" y="12"/>
                  </a:lnTo>
                  <a:lnTo>
                    <a:pt x="0" y="8"/>
                  </a:lnTo>
                  <a:lnTo>
                    <a:pt x="2" y="6"/>
                  </a:lnTo>
                  <a:lnTo>
                    <a:pt x="4" y="4"/>
                  </a:lnTo>
                  <a:lnTo>
                    <a:pt x="6" y="0"/>
                  </a:lnTo>
                  <a:lnTo>
                    <a:pt x="8" y="4"/>
                  </a:lnTo>
                  <a:lnTo>
                    <a:pt x="12" y="4"/>
                  </a:lnTo>
                  <a:lnTo>
                    <a:pt x="20" y="0"/>
                  </a:lnTo>
                  <a:lnTo>
                    <a:pt x="20" y="4"/>
                  </a:lnTo>
                  <a:lnTo>
                    <a:pt x="16" y="8"/>
                  </a:lnTo>
                  <a:lnTo>
                    <a:pt x="8" y="1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65" name="Freeform 208"/>
            <p:cNvSpPr>
              <a:spLocks noChangeArrowheads="1"/>
            </p:cNvSpPr>
            <p:nvPr/>
          </p:nvSpPr>
          <p:spPr bwMode="auto">
            <a:xfrm>
              <a:off x="3787964" y="1077883"/>
              <a:ext cx="47278" cy="37169"/>
            </a:xfrm>
            <a:custGeom>
              <a:avLst/>
              <a:gdLst>
                <a:gd name="T0" fmla="*/ 2147483646 w 32"/>
                <a:gd name="T1" fmla="*/ 0 h 24"/>
                <a:gd name="T2" fmla="*/ 2147483646 w 32"/>
                <a:gd name="T3" fmla="*/ 2147483646 h 24"/>
                <a:gd name="T4" fmla="*/ 2147483646 w 32"/>
                <a:gd name="T5" fmla="*/ 2147483646 h 24"/>
                <a:gd name="T6" fmla="*/ 2147483646 w 32"/>
                <a:gd name="T7" fmla="*/ 2147483646 h 24"/>
                <a:gd name="T8" fmla="*/ 0 w 32"/>
                <a:gd name="T9" fmla="*/ 2147483646 h 24"/>
                <a:gd name="T10" fmla="*/ 2147483646 w 32"/>
                <a:gd name="T11" fmla="*/ 2147483646 h 24"/>
                <a:gd name="T12" fmla="*/ 2147483646 w 32"/>
                <a:gd name="T13" fmla="*/ 2147483646 h 24"/>
                <a:gd name="T14" fmla="*/ 2147483646 w 32"/>
                <a:gd name="T15" fmla="*/ 2147483646 h 24"/>
                <a:gd name="T16" fmla="*/ 2147483646 w 32"/>
                <a:gd name="T17" fmla="*/ 2147483646 h 24"/>
                <a:gd name="T18" fmla="*/ 2147483646 w 32"/>
                <a:gd name="T19" fmla="*/ 2147483646 h 24"/>
                <a:gd name="T20" fmla="*/ 2147483646 w 32"/>
                <a:gd name="T21" fmla="*/ 2147483646 h 24"/>
                <a:gd name="T22" fmla="*/ 2147483646 w 32"/>
                <a:gd name="T23" fmla="*/ 2147483646 h 24"/>
                <a:gd name="T24" fmla="*/ 2147483646 w 32"/>
                <a:gd name="T25" fmla="*/ 2147483646 h 24"/>
                <a:gd name="T26" fmla="*/ 2147483646 w 32"/>
                <a:gd name="T27" fmla="*/ 0 h 24"/>
                <a:gd name="T28" fmla="*/ 2147483646 w 32"/>
                <a:gd name="T29" fmla="*/ 0 h 2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2"/>
                <a:gd name="T46" fmla="*/ 0 h 24"/>
                <a:gd name="T47" fmla="*/ 32 w 32"/>
                <a:gd name="T48" fmla="*/ 24 h 2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2" h="24">
                  <a:moveTo>
                    <a:pt x="28" y="0"/>
                  </a:moveTo>
                  <a:lnTo>
                    <a:pt x="10" y="2"/>
                  </a:lnTo>
                  <a:lnTo>
                    <a:pt x="4" y="4"/>
                  </a:lnTo>
                  <a:lnTo>
                    <a:pt x="2" y="6"/>
                  </a:lnTo>
                  <a:lnTo>
                    <a:pt x="0" y="8"/>
                  </a:lnTo>
                  <a:lnTo>
                    <a:pt x="2" y="10"/>
                  </a:lnTo>
                  <a:lnTo>
                    <a:pt x="2" y="12"/>
                  </a:lnTo>
                  <a:lnTo>
                    <a:pt x="6" y="14"/>
                  </a:lnTo>
                  <a:lnTo>
                    <a:pt x="6" y="24"/>
                  </a:lnTo>
                  <a:lnTo>
                    <a:pt x="12" y="22"/>
                  </a:lnTo>
                  <a:lnTo>
                    <a:pt x="20" y="18"/>
                  </a:lnTo>
                  <a:lnTo>
                    <a:pt x="32" y="8"/>
                  </a:lnTo>
                  <a:lnTo>
                    <a:pt x="30" y="6"/>
                  </a:lnTo>
                  <a:lnTo>
                    <a:pt x="26" y="0"/>
                  </a:lnTo>
                  <a:lnTo>
                    <a:pt x="28" y="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66" name="Freeform 209"/>
            <p:cNvSpPr>
              <a:spLocks noChangeArrowheads="1"/>
            </p:cNvSpPr>
            <p:nvPr/>
          </p:nvSpPr>
          <p:spPr bwMode="auto">
            <a:xfrm>
              <a:off x="3989758" y="1335407"/>
              <a:ext cx="32287" cy="100886"/>
            </a:xfrm>
            <a:custGeom>
              <a:avLst/>
              <a:gdLst>
                <a:gd name="T0" fmla="*/ 2147483646 w 22"/>
                <a:gd name="T1" fmla="*/ 0 h 64"/>
                <a:gd name="T2" fmla="*/ 2147483646 w 22"/>
                <a:gd name="T3" fmla="*/ 0 h 64"/>
                <a:gd name="T4" fmla="*/ 2147483646 w 22"/>
                <a:gd name="T5" fmla="*/ 2147483646 h 64"/>
                <a:gd name="T6" fmla="*/ 2147483646 w 22"/>
                <a:gd name="T7" fmla="*/ 2147483646 h 64"/>
                <a:gd name="T8" fmla="*/ 2147483646 w 22"/>
                <a:gd name="T9" fmla="*/ 2147483646 h 64"/>
                <a:gd name="T10" fmla="*/ 2147483646 w 22"/>
                <a:gd name="T11" fmla="*/ 2147483646 h 64"/>
                <a:gd name="T12" fmla="*/ 2147483646 w 22"/>
                <a:gd name="T13" fmla="*/ 2147483646 h 64"/>
                <a:gd name="T14" fmla="*/ 2147483646 w 22"/>
                <a:gd name="T15" fmla="*/ 2147483646 h 64"/>
                <a:gd name="T16" fmla="*/ 2147483646 w 22"/>
                <a:gd name="T17" fmla="*/ 2147483646 h 64"/>
                <a:gd name="T18" fmla="*/ 2147483646 w 22"/>
                <a:gd name="T19" fmla="*/ 2147483646 h 64"/>
                <a:gd name="T20" fmla="*/ 0 w 22"/>
                <a:gd name="T21" fmla="*/ 2147483646 h 64"/>
                <a:gd name="T22" fmla="*/ 2147483646 w 22"/>
                <a:gd name="T23" fmla="*/ 2147483646 h 64"/>
                <a:gd name="T24" fmla="*/ 2147483646 w 22"/>
                <a:gd name="T25" fmla="*/ 2147483646 h 64"/>
                <a:gd name="T26" fmla="*/ 2147483646 w 22"/>
                <a:gd name="T27" fmla="*/ 2147483646 h 64"/>
                <a:gd name="T28" fmla="*/ 2147483646 w 22"/>
                <a:gd name="T29" fmla="*/ 0 h 6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2"/>
                <a:gd name="T46" fmla="*/ 0 h 64"/>
                <a:gd name="T47" fmla="*/ 22 w 22"/>
                <a:gd name="T48" fmla="*/ 64 h 6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2" h="64">
                  <a:moveTo>
                    <a:pt x="14" y="0"/>
                  </a:moveTo>
                  <a:lnTo>
                    <a:pt x="20" y="0"/>
                  </a:lnTo>
                  <a:lnTo>
                    <a:pt x="20" y="8"/>
                  </a:lnTo>
                  <a:lnTo>
                    <a:pt x="16" y="8"/>
                  </a:lnTo>
                  <a:lnTo>
                    <a:pt x="12" y="28"/>
                  </a:lnTo>
                  <a:lnTo>
                    <a:pt x="22" y="28"/>
                  </a:lnTo>
                  <a:lnTo>
                    <a:pt x="16" y="64"/>
                  </a:lnTo>
                  <a:lnTo>
                    <a:pt x="10" y="48"/>
                  </a:lnTo>
                  <a:lnTo>
                    <a:pt x="4" y="40"/>
                  </a:lnTo>
                  <a:lnTo>
                    <a:pt x="2" y="36"/>
                  </a:lnTo>
                  <a:lnTo>
                    <a:pt x="0" y="30"/>
                  </a:lnTo>
                  <a:lnTo>
                    <a:pt x="2" y="26"/>
                  </a:lnTo>
                  <a:lnTo>
                    <a:pt x="4" y="20"/>
                  </a:lnTo>
                  <a:lnTo>
                    <a:pt x="10" y="12"/>
                  </a:lnTo>
                  <a:lnTo>
                    <a:pt x="14" y="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67" name="Freeform 210"/>
            <p:cNvSpPr>
              <a:spLocks noChangeArrowheads="1"/>
            </p:cNvSpPr>
            <p:nvPr/>
          </p:nvSpPr>
          <p:spPr bwMode="auto">
            <a:xfrm>
              <a:off x="4018586" y="1214610"/>
              <a:ext cx="138373" cy="140709"/>
            </a:xfrm>
            <a:custGeom>
              <a:avLst/>
              <a:gdLst>
                <a:gd name="T0" fmla="*/ 0 w 94"/>
                <a:gd name="T1" fmla="*/ 2147483646 h 88"/>
                <a:gd name="T2" fmla="*/ 2147483646 w 94"/>
                <a:gd name="T3" fmla="*/ 2147483646 h 88"/>
                <a:gd name="T4" fmla="*/ 2147483646 w 94"/>
                <a:gd name="T5" fmla="*/ 2147483646 h 88"/>
                <a:gd name="T6" fmla="*/ 2147483646 w 94"/>
                <a:gd name="T7" fmla="*/ 2147483646 h 88"/>
                <a:gd name="T8" fmla="*/ 2147483646 w 94"/>
                <a:gd name="T9" fmla="*/ 2147483646 h 88"/>
                <a:gd name="T10" fmla="*/ 2147483646 w 94"/>
                <a:gd name="T11" fmla="*/ 2147483646 h 88"/>
                <a:gd name="T12" fmla="*/ 2147483646 w 94"/>
                <a:gd name="T13" fmla="*/ 2147483646 h 88"/>
                <a:gd name="T14" fmla="*/ 2147483646 w 94"/>
                <a:gd name="T15" fmla="*/ 2147483646 h 88"/>
                <a:gd name="T16" fmla="*/ 2147483646 w 94"/>
                <a:gd name="T17" fmla="*/ 2147483646 h 88"/>
                <a:gd name="T18" fmla="*/ 2147483646 w 94"/>
                <a:gd name="T19" fmla="*/ 2147483646 h 88"/>
                <a:gd name="T20" fmla="*/ 2147483646 w 94"/>
                <a:gd name="T21" fmla="*/ 2147483646 h 88"/>
                <a:gd name="T22" fmla="*/ 2147483646 w 94"/>
                <a:gd name="T23" fmla="*/ 2147483646 h 88"/>
                <a:gd name="T24" fmla="*/ 2147483646 w 94"/>
                <a:gd name="T25" fmla="*/ 2147483646 h 88"/>
                <a:gd name="T26" fmla="*/ 2147483646 w 94"/>
                <a:gd name="T27" fmla="*/ 2147483646 h 88"/>
                <a:gd name="T28" fmla="*/ 2147483646 w 94"/>
                <a:gd name="T29" fmla="*/ 2147483646 h 88"/>
                <a:gd name="T30" fmla="*/ 2147483646 w 94"/>
                <a:gd name="T31" fmla="*/ 2147483646 h 88"/>
                <a:gd name="T32" fmla="*/ 2147483646 w 94"/>
                <a:gd name="T33" fmla="*/ 0 h 88"/>
                <a:gd name="T34" fmla="*/ 2147483646 w 94"/>
                <a:gd name="T35" fmla="*/ 2147483646 h 88"/>
                <a:gd name="T36" fmla="*/ 2147483646 w 94"/>
                <a:gd name="T37" fmla="*/ 2147483646 h 88"/>
                <a:gd name="T38" fmla="*/ 2147483646 w 94"/>
                <a:gd name="T39" fmla="*/ 2147483646 h 88"/>
                <a:gd name="T40" fmla="*/ 2147483646 w 94"/>
                <a:gd name="T41" fmla="*/ 2147483646 h 88"/>
                <a:gd name="T42" fmla="*/ 2147483646 w 94"/>
                <a:gd name="T43" fmla="*/ 2147483646 h 88"/>
                <a:gd name="T44" fmla="*/ 2147483646 w 94"/>
                <a:gd name="T45" fmla="*/ 2147483646 h 88"/>
                <a:gd name="T46" fmla="*/ 2147483646 w 94"/>
                <a:gd name="T47" fmla="*/ 2147483646 h 88"/>
                <a:gd name="T48" fmla="*/ 2147483646 w 94"/>
                <a:gd name="T49" fmla="*/ 2147483646 h 88"/>
                <a:gd name="T50" fmla="*/ 2147483646 w 94"/>
                <a:gd name="T51" fmla="*/ 2147483646 h 88"/>
                <a:gd name="T52" fmla="*/ 2147483646 w 94"/>
                <a:gd name="T53" fmla="*/ 2147483646 h 88"/>
                <a:gd name="T54" fmla="*/ 2147483646 w 94"/>
                <a:gd name="T55" fmla="*/ 2147483646 h 88"/>
                <a:gd name="T56" fmla="*/ 2147483646 w 94"/>
                <a:gd name="T57" fmla="*/ 2147483646 h 88"/>
                <a:gd name="T58" fmla="*/ 2147483646 w 94"/>
                <a:gd name="T59" fmla="*/ 2147483646 h 88"/>
                <a:gd name="T60" fmla="*/ 2147483646 w 94"/>
                <a:gd name="T61" fmla="*/ 2147483646 h 88"/>
                <a:gd name="T62" fmla="*/ 2147483646 w 94"/>
                <a:gd name="T63" fmla="*/ 2147483646 h 88"/>
                <a:gd name="T64" fmla="*/ 2147483646 w 94"/>
                <a:gd name="T65" fmla="*/ 2147483646 h 88"/>
                <a:gd name="T66" fmla="*/ 2147483646 w 94"/>
                <a:gd name="T67" fmla="*/ 2147483646 h 88"/>
                <a:gd name="T68" fmla="*/ 2147483646 w 94"/>
                <a:gd name="T69" fmla="*/ 2147483646 h 88"/>
                <a:gd name="T70" fmla="*/ 2147483646 w 94"/>
                <a:gd name="T71" fmla="*/ 2147483646 h 88"/>
                <a:gd name="T72" fmla="*/ 2147483646 w 94"/>
                <a:gd name="T73" fmla="*/ 2147483646 h 88"/>
                <a:gd name="T74" fmla="*/ 2147483646 w 94"/>
                <a:gd name="T75" fmla="*/ 2147483646 h 88"/>
                <a:gd name="T76" fmla="*/ 2147483646 w 94"/>
                <a:gd name="T77" fmla="*/ 2147483646 h 88"/>
                <a:gd name="T78" fmla="*/ 2147483646 w 94"/>
                <a:gd name="T79" fmla="*/ 2147483646 h 88"/>
                <a:gd name="T80" fmla="*/ 2147483646 w 94"/>
                <a:gd name="T81" fmla="*/ 2147483646 h 88"/>
                <a:gd name="T82" fmla="*/ 2147483646 w 94"/>
                <a:gd name="T83" fmla="*/ 2147483646 h 88"/>
                <a:gd name="T84" fmla="*/ 2147483646 w 94"/>
                <a:gd name="T85" fmla="*/ 2147483646 h 88"/>
                <a:gd name="T86" fmla="*/ 2147483646 w 94"/>
                <a:gd name="T87" fmla="*/ 2147483646 h 88"/>
                <a:gd name="T88" fmla="*/ 0 w 94"/>
                <a:gd name="T89" fmla="*/ 2147483646 h 88"/>
                <a:gd name="T90" fmla="*/ 0 w 94"/>
                <a:gd name="T91" fmla="*/ 2147483646 h 8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4"/>
                <a:gd name="T139" fmla="*/ 0 h 88"/>
                <a:gd name="T140" fmla="*/ 94 w 94"/>
                <a:gd name="T141" fmla="*/ 88 h 88"/>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4" h="88">
                  <a:moveTo>
                    <a:pt x="0" y="82"/>
                  </a:moveTo>
                  <a:lnTo>
                    <a:pt x="10" y="84"/>
                  </a:lnTo>
                  <a:lnTo>
                    <a:pt x="14" y="88"/>
                  </a:lnTo>
                  <a:lnTo>
                    <a:pt x="18" y="88"/>
                  </a:lnTo>
                  <a:lnTo>
                    <a:pt x="20" y="88"/>
                  </a:lnTo>
                  <a:lnTo>
                    <a:pt x="80" y="54"/>
                  </a:lnTo>
                  <a:lnTo>
                    <a:pt x="80" y="46"/>
                  </a:lnTo>
                  <a:lnTo>
                    <a:pt x="80" y="40"/>
                  </a:lnTo>
                  <a:lnTo>
                    <a:pt x="82" y="34"/>
                  </a:lnTo>
                  <a:lnTo>
                    <a:pt x="84" y="28"/>
                  </a:lnTo>
                  <a:lnTo>
                    <a:pt x="82" y="26"/>
                  </a:lnTo>
                  <a:lnTo>
                    <a:pt x="80" y="22"/>
                  </a:lnTo>
                  <a:lnTo>
                    <a:pt x="82" y="16"/>
                  </a:lnTo>
                  <a:lnTo>
                    <a:pt x="84" y="14"/>
                  </a:lnTo>
                  <a:lnTo>
                    <a:pt x="88" y="14"/>
                  </a:lnTo>
                  <a:lnTo>
                    <a:pt x="94" y="4"/>
                  </a:lnTo>
                  <a:lnTo>
                    <a:pt x="94" y="0"/>
                  </a:lnTo>
                  <a:lnTo>
                    <a:pt x="86" y="2"/>
                  </a:lnTo>
                  <a:lnTo>
                    <a:pt x="74" y="4"/>
                  </a:lnTo>
                  <a:lnTo>
                    <a:pt x="68" y="2"/>
                  </a:lnTo>
                  <a:lnTo>
                    <a:pt x="66" y="2"/>
                  </a:lnTo>
                  <a:lnTo>
                    <a:pt x="62" y="4"/>
                  </a:lnTo>
                  <a:lnTo>
                    <a:pt x="56" y="8"/>
                  </a:lnTo>
                  <a:lnTo>
                    <a:pt x="52" y="10"/>
                  </a:lnTo>
                  <a:lnTo>
                    <a:pt x="46" y="10"/>
                  </a:lnTo>
                  <a:lnTo>
                    <a:pt x="40" y="8"/>
                  </a:lnTo>
                  <a:lnTo>
                    <a:pt x="36" y="6"/>
                  </a:lnTo>
                  <a:lnTo>
                    <a:pt x="30" y="8"/>
                  </a:lnTo>
                  <a:lnTo>
                    <a:pt x="24" y="10"/>
                  </a:lnTo>
                  <a:lnTo>
                    <a:pt x="16" y="8"/>
                  </a:lnTo>
                  <a:lnTo>
                    <a:pt x="12" y="8"/>
                  </a:lnTo>
                  <a:lnTo>
                    <a:pt x="12" y="4"/>
                  </a:lnTo>
                  <a:lnTo>
                    <a:pt x="8" y="4"/>
                  </a:lnTo>
                  <a:lnTo>
                    <a:pt x="8" y="22"/>
                  </a:lnTo>
                  <a:lnTo>
                    <a:pt x="4" y="24"/>
                  </a:lnTo>
                  <a:lnTo>
                    <a:pt x="4" y="30"/>
                  </a:lnTo>
                  <a:lnTo>
                    <a:pt x="2" y="46"/>
                  </a:lnTo>
                  <a:lnTo>
                    <a:pt x="12" y="50"/>
                  </a:lnTo>
                  <a:lnTo>
                    <a:pt x="10" y="58"/>
                  </a:lnTo>
                  <a:lnTo>
                    <a:pt x="6" y="60"/>
                  </a:lnTo>
                  <a:lnTo>
                    <a:pt x="2" y="60"/>
                  </a:lnTo>
                  <a:lnTo>
                    <a:pt x="4" y="64"/>
                  </a:lnTo>
                  <a:lnTo>
                    <a:pt x="6" y="66"/>
                  </a:lnTo>
                  <a:lnTo>
                    <a:pt x="4" y="72"/>
                  </a:lnTo>
                  <a:lnTo>
                    <a:pt x="0" y="76"/>
                  </a:lnTo>
                  <a:lnTo>
                    <a:pt x="0" y="8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68" name="Freeform 211"/>
            <p:cNvSpPr>
              <a:spLocks noChangeArrowheads="1"/>
            </p:cNvSpPr>
            <p:nvPr/>
          </p:nvSpPr>
          <p:spPr bwMode="auto">
            <a:xfrm>
              <a:off x="4092385" y="1213282"/>
              <a:ext cx="224857" cy="234958"/>
            </a:xfrm>
            <a:custGeom>
              <a:avLst/>
              <a:gdLst>
                <a:gd name="T0" fmla="*/ 2147483646 w 154"/>
                <a:gd name="T1" fmla="*/ 2147483646 h 150"/>
                <a:gd name="T2" fmla="*/ 2147483646 w 154"/>
                <a:gd name="T3" fmla="*/ 2147483646 h 150"/>
                <a:gd name="T4" fmla="*/ 2147483646 w 154"/>
                <a:gd name="T5" fmla="*/ 0 h 150"/>
                <a:gd name="T6" fmla="*/ 2147483646 w 154"/>
                <a:gd name="T7" fmla="*/ 2147483646 h 150"/>
                <a:gd name="T8" fmla="*/ 2147483646 w 154"/>
                <a:gd name="T9" fmla="*/ 2147483646 h 150"/>
                <a:gd name="T10" fmla="*/ 2147483646 w 154"/>
                <a:gd name="T11" fmla="*/ 2147483646 h 150"/>
                <a:gd name="T12" fmla="*/ 2147483646 w 154"/>
                <a:gd name="T13" fmla="*/ 2147483646 h 150"/>
                <a:gd name="T14" fmla="*/ 2147483646 w 154"/>
                <a:gd name="T15" fmla="*/ 2147483646 h 150"/>
                <a:gd name="T16" fmla="*/ 2147483646 w 154"/>
                <a:gd name="T17" fmla="*/ 2147483646 h 150"/>
                <a:gd name="T18" fmla="*/ 2147483646 w 154"/>
                <a:gd name="T19" fmla="*/ 2147483646 h 150"/>
                <a:gd name="T20" fmla="*/ 2147483646 w 154"/>
                <a:gd name="T21" fmla="*/ 2147483646 h 150"/>
                <a:gd name="T22" fmla="*/ 2147483646 w 154"/>
                <a:gd name="T23" fmla="*/ 2147483646 h 150"/>
                <a:gd name="T24" fmla="*/ 2147483646 w 154"/>
                <a:gd name="T25" fmla="*/ 2147483646 h 150"/>
                <a:gd name="T26" fmla="*/ 2147483646 w 154"/>
                <a:gd name="T27" fmla="*/ 2147483646 h 150"/>
                <a:gd name="T28" fmla="*/ 2147483646 w 154"/>
                <a:gd name="T29" fmla="*/ 2147483646 h 150"/>
                <a:gd name="T30" fmla="*/ 2147483646 w 154"/>
                <a:gd name="T31" fmla="*/ 2147483646 h 150"/>
                <a:gd name="T32" fmla="*/ 2147483646 w 154"/>
                <a:gd name="T33" fmla="*/ 2147483646 h 150"/>
                <a:gd name="T34" fmla="*/ 2147483646 w 154"/>
                <a:gd name="T35" fmla="*/ 2147483646 h 150"/>
                <a:gd name="T36" fmla="*/ 2147483646 w 154"/>
                <a:gd name="T37" fmla="*/ 2147483646 h 150"/>
                <a:gd name="T38" fmla="*/ 2147483646 w 154"/>
                <a:gd name="T39" fmla="*/ 2147483646 h 150"/>
                <a:gd name="T40" fmla="*/ 2147483646 w 154"/>
                <a:gd name="T41" fmla="*/ 2147483646 h 150"/>
                <a:gd name="T42" fmla="*/ 2147483646 w 154"/>
                <a:gd name="T43" fmla="*/ 2147483646 h 150"/>
                <a:gd name="T44" fmla="*/ 2147483646 w 154"/>
                <a:gd name="T45" fmla="*/ 2147483646 h 150"/>
                <a:gd name="T46" fmla="*/ 2147483646 w 154"/>
                <a:gd name="T47" fmla="*/ 2147483646 h 150"/>
                <a:gd name="T48" fmla="*/ 2147483646 w 154"/>
                <a:gd name="T49" fmla="*/ 2147483646 h 150"/>
                <a:gd name="T50" fmla="*/ 2147483646 w 154"/>
                <a:gd name="T51" fmla="*/ 2147483646 h 150"/>
                <a:gd name="T52" fmla="*/ 2147483646 w 154"/>
                <a:gd name="T53" fmla="*/ 2147483646 h 150"/>
                <a:gd name="T54" fmla="*/ 2147483646 w 154"/>
                <a:gd name="T55" fmla="*/ 2147483646 h 150"/>
                <a:gd name="T56" fmla="*/ 2147483646 w 154"/>
                <a:gd name="T57" fmla="*/ 2147483646 h 150"/>
                <a:gd name="T58" fmla="*/ 2147483646 w 154"/>
                <a:gd name="T59" fmla="*/ 2147483646 h 150"/>
                <a:gd name="T60" fmla="*/ 2147483646 w 154"/>
                <a:gd name="T61" fmla="*/ 2147483646 h 150"/>
                <a:gd name="T62" fmla="*/ 2147483646 w 154"/>
                <a:gd name="T63" fmla="*/ 2147483646 h 150"/>
                <a:gd name="T64" fmla="*/ 2147483646 w 154"/>
                <a:gd name="T65" fmla="*/ 2147483646 h 150"/>
                <a:gd name="T66" fmla="*/ 2147483646 w 154"/>
                <a:gd name="T67" fmla="*/ 2147483646 h 150"/>
                <a:gd name="T68" fmla="*/ 2147483646 w 154"/>
                <a:gd name="T69" fmla="*/ 2147483646 h 150"/>
                <a:gd name="T70" fmla="*/ 2147483646 w 154"/>
                <a:gd name="T71" fmla="*/ 2147483646 h 150"/>
                <a:gd name="T72" fmla="*/ 2147483646 w 154"/>
                <a:gd name="T73" fmla="*/ 2147483646 h 150"/>
                <a:gd name="T74" fmla="*/ 2147483646 w 154"/>
                <a:gd name="T75" fmla="*/ 2147483646 h 150"/>
                <a:gd name="T76" fmla="*/ 2147483646 w 154"/>
                <a:gd name="T77" fmla="*/ 2147483646 h 150"/>
                <a:gd name="T78" fmla="*/ 2147483646 w 154"/>
                <a:gd name="T79" fmla="*/ 2147483646 h 150"/>
                <a:gd name="T80" fmla="*/ 0 w 154"/>
                <a:gd name="T81" fmla="*/ 2147483646 h 150"/>
                <a:gd name="T82" fmla="*/ 2147483646 w 154"/>
                <a:gd name="T83" fmla="*/ 2147483646 h 150"/>
                <a:gd name="T84" fmla="*/ 2147483646 w 154"/>
                <a:gd name="T85" fmla="*/ 2147483646 h 150"/>
                <a:gd name="T86" fmla="*/ 2147483646 w 154"/>
                <a:gd name="T87" fmla="*/ 2147483646 h 150"/>
                <a:gd name="T88" fmla="*/ 2147483646 w 154"/>
                <a:gd name="T89" fmla="*/ 2147483646 h 150"/>
                <a:gd name="T90" fmla="*/ 2147483646 w 154"/>
                <a:gd name="T91" fmla="*/ 2147483646 h 150"/>
                <a:gd name="T92" fmla="*/ 2147483646 w 154"/>
                <a:gd name="T93" fmla="*/ 2147483646 h 150"/>
                <a:gd name="T94" fmla="*/ 2147483646 w 154"/>
                <a:gd name="T95" fmla="*/ 2147483646 h 150"/>
                <a:gd name="T96" fmla="*/ 2147483646 w 154"/>
                <a:gd name="T97" fmla="*/ 2147483646 h 150"/>
                <a:gd name="T98" fmla="*/ 2147483646 w 154"/>
                <a:gd name="T99" fmla="*/ 2147483646 h 150"/>
                <a:gd name="T100" fmla="*/ 2147483646 w 154"/>
                <a:gd name="T101" fmla="*/ 2147483646 h 150"/>
                <a:gd name="T102" fmla="*/ 2147483646 w 154"/>
                <a:gd name="T103" fmla="*/ 2147483646 h 150"/>
                <a:gd name="T104" fmla="*/ 2147483646 w 154"/>
                <a:gd name="T105" fmla="*/ 2147483646 h 150"/>
                <a:gd name="T106" fmla="*/ 2147483646 w 154"/>
                <a:gd name="T107" fmla="*/ 2147483646 h 15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54"/>
                <a:gd name="T163" fmla="*/ 0 h 150"/>
                <a:gd name="T164" fmla="*/ 154 w 154"/>
                <a:gd name="T165" fmla="*/ 150 h 15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54" h="150">
                  <a:moveTo>
                    <a:pt x="48" y="2"/>
                  </a:moveTo>
                  <a:lnTo>
                    <a:pt x="62" y="2"/>
                  </a:lnTo>
                  <a:lnTo>
                    <a:pt x="66" y="0"/>
                  </a:lnTo>
                  <a:lnTo>
                    <a:pt x="70" y="2"/>
                  </a:lnTo>
                  <a:lnTo>
                    <a:pt x="76" y="2"/>
                  </a:lnTo>
                  <a:lnTo>
                    <a:pt x="80" y="12"/>
                  </a:lnTo>
                  <a:lnTo>
                    <a:pt x="88" y="20"/>
                  </a:lnTo>
                  <a:lnTo>
                    <a:pt x="98" y="24"/>
                  </a:lnTo>
                  <a:lnTo>
                    <a:pt x="108" y="28"/>
                  </a:lnTo>
                  <a:lnTo>
                    <a:pt x="102" y="40"/>
                  </a:lnTo>
                  <a:lnTo>
                    <a:pt x="100" y="48"/>
                  </a:lnTo>
                  <a:lnTo>
                    <a:pt x="98" y="56"/>
                  </a:lnTo>
                  <a:lnTo>
                    <a:pt x="100" y="62"/>
                  </a:lnTo>
                  <a:lnTo>
                    <a:pt x="102" y="68"/>
                  </a:lnTo>
                  <a:lnTo>
                    <a:pt x="108" y="74"/>
                  </a:lnTo>
                  <a:lnTo>
                    <a:pt x="112" y="78"/>
                  </a:lnTo>
                  <a:lnTo>
                    <a:pt x="124" y="86"/>
                  </a:lnTo>
                  <a:lnTo>
                    <a:pt x="132" y="92"/>
                  </a:lnTo>
                  <a:lnTo>
                    <a:pt x="136" y="96"/>
                  </a:lnTo>
                  <a:lnTo>
                    <a:pt x="136" y="102"/>
                  </a:lnTo>
                  <a:lnTo>
                    <a:pt x="138" y="112"/>
                  </a:lnTo>
                  <a:lnTo>
                    <a:pt x="142" y="116"/>
                  </a:lnTo>
                  <a:lnTo>
                    <a:pt x="148" y="122"/>
                  </a:lnTo>
                  <a:lnTo>
                    <a:pt x="152" y="126"/>
                  </a:lnTo>
                  <a:lnTo>
                    <a:pt x="154" y="132"/>
                  </a:lnTo>
                  <a:lnTo>
                    <a:pt x="152" y="134"/>
                  </a:lnTo>
                  <a:lnTo>
                    <a:pt x="148" y="132"/>
                  </a:lnTo>
                  <a:lnTo>
                    <a:pt x="142" y="132"/>
                  </a:lnTo>
                  <a:lnTo>
                    <a:pt x="138" y="132"/>
                  </a:lnTo>
                  <a:lnTo>
                    <a:pt x="134" y="136"/>
                  </a:lnTo>
                  <a:lnTo>
                    <a:pt x="130" y="142"/>
                  </a:lnTo>
                  <a:lnTo>
                    <a:pt x="126" y="150"/>
                  </a:lnTo>
                  <a:lnTo>
                    <a:pt x="98" y="150"/>
                  </a:lnTo>
                  <a:lnTo>
                    <a:pt x="80" y="140"/>
                  </a:lnTo>
                  <a:lnTo>
                    <a:pt x="80" y="130"/>
                  </a:lnTo>
                  <a:lnTo>
                    <a:pt x="74" y="128"/>
                  </a:lnTo>
                  <a:lnTo>
                    <a:pt x="70" y="126"/>
                  </a:lnTo>
                  <a:lnTo>
                    <a:pt x="68" y="122"/>
                  </a:lnTo>
                  <a:lnTo>
                    <a:pt x="64" y="120"/>
                  </a:lnTo>
                  <a:lnTo>
                    <a:pt x="8" y="96"/>
                  </a:lnTo>
                  <a:lnTo>
                    <a:pt x="0" y="74"/>
                  </a:lnTo>
                  <a:lnTo>
                    <a:pt x="30" y="56"/>
                  </a:lnTo>
                  <a:lnTo>
                    <a:pt x="30" y="48"/>
                  </a:lnTo>
                  <a:lnTo>
                    <a:pt x="30" y="42"/>
                  </a:lnTo>
                  <a:lnTo>
                    <a:pt x="32" y="36"/>
                  </a:lnTo>
                  <a:lnTo>
                    <a:pt x="34" y="30"/>
                  </a:lnTo>
                  <a:lnTo>
                    <a:pt x="32" y="28"/>
                  </a:lnTo>
                  <a:lnTo>
                    <a:pt x="30" y="24"/>
                  </a:lnTo>
                  <a:lnTo>
                    <a:pt x="32" y="18"/>
                  </a:lnTo>
                  <a:lnTo>
                    <a:pt x="34" y="16"/>
                  </a:lnTo>
                  <a:lnTo>
                    <a:pt x="38" y="16"/>
                  </a:lnTo>
                  <a:lnTo>
                    <a:pt x="44" y="6"/>
                  </a:lnTo>
                  <a:lnTo>
                    <a:pt x="44" y="2"/>
                  </a:lnTo>
                  <a:lnTo>
                    <a:pt x="48" y="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69" name="Freeform 212"/>
            <p:cNvSpPr>
              <a:spLocks noChangeArrowheads="1"/>
            </p:cNvSpPr>
            <p:nvPr/>
          </p:nvSpPr>
          <p:spPr bwMode="auto">
            <a:xfrm>
              <a:off x="3787964" y="1069919"/>
              <a:ext cx="407047" cy="183187"/>
            </a:xfrm>
            <a:custGeom>
              <a:avLst/>
              <a:gdLst>
                <a:gd name="T0" fmla="*/ 2147483646 w 278"/>
                <a:gd name="T1" fmla="*/ 2147483646 h 116"/>
                <a:gd name="T2" fmla="*/ 2147483646 w 278"/>
                <a:gd name="T3" fmla="*/ 2147483646 h 116"/>
                <a:gd name="T4" fmla="*/ 2147483646 w 278"/>
                <a:gd name="T5" fmla="*/ 2147483646 h 116"/>
                <a:gd name="T6" fmla="*/ 2147483646 w 278"/>
                <a:gd name="T7" fmla="*/ 2147483646 h 116"/>
                <a:gd name="T8" fmla="*/ 2147483646 w 278"/>
                <a:gd name="T9" fmla="*/ 2147483646 h 116"/>
                <a:gd name="T10" fmla="*/ 2147483646 w 278"/>
                <a:gd name="T11" fmla="*/ 2147483646 h 116"/>
                <a:gd name="T12" fmla="*/ 2147483646 w 278"/>
                <a:gd name="T13" fmla="*/ 2147483646 h 116"/>
                <a:gd name="T14" fmla="*/ 2147483646 w 278"/>
                <a:gd name="T15" fmla="*/ 2147483646 h 116"/>
                <a:gd name="T16" fmla="*/ 2147483646 w 278"/>
                <a:gd name="T17" fmla="*/ 2147483646 h 116"/>
                <a:gd name="T18" fmla="*/ 2147483646 w 278"/>
                <a:gd name="T19" fmla="*/ 2147483646 h 116"/>
                <a:gd name="T20" fmla="*/ 2147483646 w 278"/>
                <a:gd name="T21" fmla="*/ 2147483646 h 116"/>
                <a:gd name="T22" fmla="*/ 2147483646 w 278"/>
                <a:gd name="T23" fmla="*/ 2147483646 h 116"/>
                <a:gd name="T24" fmla="*/ 2147483646 w 278"/>
                <a:gd name="T25" fmla="*/ 2147483646 h 116"/>
                <a:gd name="T26" fmla="*/ 2147483646 w 278"/>
                <a:gd name="T27" fmla="*/ 2147483646 h 116"/>
                <a:gd name="T28" fmla="*/ 2147483646 w 278"/>
                <a:gd name="T29" fmla="*/ 2147483646 h 116"/>
                <a:gd name="T30" fmla="*/ 2147483646 w 278"/>
                <a:gd name="T31" fmla="*/ 2147483646 h 116"/>
                <a:gd name="T32" fmla="*/ 2147483646 w 278"/>
                <a:gd name="T33" fmla="*/ 2147483646 h 116"/>
                <a:gd name="T34" fmla="*/ 2147483646 w 278"/>
                <a:gd name="T35" fmla="*/ 2147483646 h 116"/>
                <a:gd name="T36" fmla="*/ 2147483646 w 278"/>
                <a:gd name="T37" fmla="*/ 2147483646 h 116"/>
                <a:gd name="T38" fmla="*/ 2147483646 w 278"/>
                <a:gd name="T39" fmla="*/ 2147483646 h 116"/>
                <a:gd name="T40" fmla="*/ 2147483646 w 278"/>
                <a:gd name="T41" fmla="*/ 2147483646 h 116"/>
                <a:gd name="T42" fmla="*/ 2147483646 w 278"/>
                <a:gd name="T43" fmla="*/ 2147483646 h 116"/>
                <a:gd name="T44" fmla="*/ 2147483646 w 278"/>
                <a:gd name="T45" fmla="*/ 0 h 116"/>
                <a:gd name="T46" fmla="*/ 2147483646 w 278"/>
                <a:gd name="T47" fmla="*/ 2147483646 h 116"/>
                <a:gd name="T48" fmla="*/ 2147483646 w 278"/>
                <a:gd name="T49" fmla="*/ 2147483646 h 116"/>
                <a:gd name="T50" fmla="*/ 2147483646 w 278"/>
                <a:gd name="T51" fmla="*/ 2147483646 h 116"/>
                <a:gd name="T52" fmla="*/ 2147483646 w 278"/>
                <a:gd name="T53" fmla="*/ 2147483646 h 116"/>
                <a:gd name="T54" fmla="*/ 2147483646 w 278"/>
                <a:gd name="T55" fmla="*/ 2147483646 h 116"/>
                <a:gd name="T56" fmla="*/ 2147483646 w 278"/>
                <a:gd name="T57" fmla="*/ 2147483646 h 116"/>
                <a:gd name="T58" fmla="*/ 2147483646 w 278"/>
                <a:gd name="T59" fmla="*/ 2147483646 h 116"/>
                <a:gd name="T60" fmla="*/ 2147483646 w 278"/>
                <a:gd name="T61" fmla="*/ 2147483646 h 116"/>
                <a:gd name="T62" fmla="*/ 0 w 278"/>
                <a:gd name="T63" fmla="*/ 2147483646 h 116"/>
                <a:gd name="T64" fmla="*/ 2147483646 w 278"/>
                <a:gd name="T65" fmla="*/ 2147483646 h 116"/>
                <a:gd name="T66" fmla="*/ 2147483646 w 278"/>
                <a:gd name="T67" fmla="*/ 2147483646 h 116"/>
                <a:gd name="T68" fmla="*/ 2147483646 w 278"/>
                <a:gd name="T69" fmla="*/ 2147483646 h 116"/>
                <a:gd name="T70" fmla="*/ 2147483646 w 278"/>
                <a:gd name="T71" fmla="*/ 2147483646 h 116"/>
                <a:gd name="T72" fmla="*/ 2147483646 w 278"/>
                <a:gd name="T73" fmla="*/ 2147483646 h 116"/>
                <a:gd name="T74" fmla="*/ 2147483646 w 278"/>
                <a:gd name="T75" fmla="*/ 2147483646 h 116"/>
                <a:gd name="T76" fmla="*/ 2147483646 w 278"/>
                <a:gd name="T77" fmla="*/ 2147483646 h 116"/>
                <a:gd name="T78" fmla="*/ 2147483646 w 278"/>
                <a:gd name="T79" fmla="*/ 2147483646 h 116"/>
                <a:gd name="T80" fmla="*/ 2147483646 w 278"/>
                <a:gd name="T81" fmla="*/ 2147483646 h 116"/>
                <a:gd name="T82" fmla="*/ 2147483646 w 278"/>
                <a:gd name="T83" fmla="*/ 2147483646 h 116"/>
                <a:gd name="T84" fmla="*/ 2147483646 w 278"/>
                <a:gd name="T85" fmla="*/ 2147483646 h 116"/>
                <a:gd name="T86" fmla="*/ 2147483646 w 278"/>
                <a:gd name="T87" fmla="*/ 2147483646 h 116"/>
                <a:gd name="T88" fmla="*/ 2147483646 w 278"/>
                <a:gd name="T89" fmla="*/ 2147483646 h 116"/>
                <a:gd name="T90" fmla="*/ 2147483646 w 278"/>
                <a:gd name="T91" fmla="*/ 2147483646 h 116"/>
                <a:gd name="T92" fmla="*/ 2147483646 w 278"/>
                <a:gd name="T93" fmla="*/ 2147483646 h 116"/>
                <a:gd name="T94" fmla="*/ 2147483646 w 278"/>
                <a:gd name="T95" fmla="*/ 2147483646 h 116"/>
                <a:gd name="T96" fmla="*/ 2147483646 w 278"/>
                <a:gd name="T97" fmla="*/ 2147483646 h 116"/>
                <a:gd name="T98" fmla="*/ 2147483646 w 278"/>
                <a:gd name="T99" fmla="*/ 2147483646 h 116"/>
                <a:gd name="T100" fmla="*/ 2147483646 w 278"/>
                <a:gd name="T101" fmla="*/ 2147483646 h 116"/>
                <a:gd name="T102" fmla="*/ 2147483646 w 278"/>
                <a:gd name="T103" fmla="*/ 2147483646 h 116"/>
                <a:gd name="T104" fmla="*/ 2147483646 w 278"/>
                <a:gd name="T105" fmla="*/ 2147483646 h 116"/>
                <a:gd name="T106" fmla="*/ 2147483646 w 278"/>
                <a:gd name="T107" fmla="*/ 2147483646 h 116"/>
                <a:gd name="T108" fmla="*/ 2147483646 w 278"/>
                <a:gd name="T109" fmla="*/ 2147483646 h 116"/>
                <a:gd name="T110" fmla="*/ 2147483646 w 278"/>
                <a:gd name="T111" fmla="*/ 2147483646 h 11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78"/>
                <a:gd name="T169" fmla="*/ 0 h 116"/>
                <a:gd name="T170" fmla="*/ 278 w 278"/>
                <a:gd name="T171" fmla="*/ 116 h 11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78" h="116">
                  <a:moveTo>
                    <a:pt x="166" y="114"/>
                  </a:moveTo>
                  <a:lnTo>
                    <a:pt x="166" y="96"/>
                  </a:lnTo>
                  <a:lnTo>
                    <a:pt x="170" y="96"/>
                  </a:lnTo>
                  <a:lnTo>
                    <a:pt x="170" y="100"/>
                  </a:lnTo>
                  <a:lnTo>
                    <a:pt x="174" y="100"/>
                  </a:lnTo>
                  <a:lnTo>
                    <a:pt x="182" y="102"/>
                  </a:lnTo>
                  <a:lnTo>
                    <a:pt x="188" y="100"/>
                  </a:lnTo>
                  <a:lnTo>
                    <a:pt x="194" y="98"/>
                  </a:lnTo>
                  <a:lnTo>
                    <a:pt x="198" y="100"/>
                  </a:lnTo>
                  <a:lnTo>
                    <a:pt x="204" y="102"/>
                  </a:lnTo>
                  <a:lnTo>
                    <a:pt x="210" y="102"/>
                  </a:lnTo>
                  <a:lnTo>
                    <a:pt x="214" y="100"/>
                  </a:lnTo>
                  <a:lnTo>
                    <a:pt x="220" y="96"/>
                  </a:lnTo>
                  <a:lnTo>
                    <a:pt x="224" y="94"/>
                  </a:lnTo>
                  <a:lnTo>
                    <a:pt x="226" y="94"/>
                  </a:lnTo>
                  <a:lnTo>
                    <a:pt x="232" y="96"/>
                  </a:lnTo>
                  <a:lnTo>
                    <a:pt x="244" y="94"/>
                  </a:lnTo>
                  <a:lnTo>
                    <a:pt x="252" y="92"/>
                  </a:lnTo>
                  <a:lnTo>
                    <a:pt x="256" y="92"/>
                  </a:lnTo>
                  <a:lnTo>
                    <a:pt x="270" y="92"/>
                  </a:lnTo>
                  <a:lnTo>
                    <a:pt x="274" y="90"/>
                  </a:lnTo>
                  <a:lnTo>
                    <a:pt x="278" y="90"/>
                  </a:lnTo>
                  <a:lnTo>
                    <a:pt x="276" y="80"/>
                  </a:lnTo>
                  <a:lnTo>
                    <a:pt x="274" y="70"/>
                  </a:lnTo>
                  <a:lnTo>
                    <a:pt x="272" y="62"/>
                  </a:lnTo>
                  <a:lnTo>
                    <a:pt x="270" y="52"/>
                  </a:lnTo>
                  <a:lnTo>
                    <a:pt x="272" y="52"/>
                  </a:lnTo>
                  <a:lnTo>
                    <a:pt x="274" y="44"/>
                  </a:lnTo>
                  <a:lnTo>
                    <a:pt x="274" y="40"/>
                  </a:lnTo>
                  <a:lnTo>
                    <a:pt x="268" y="36"/>
                  </a:lnTo>
                  <a:lnTo>
                    <a:pt x="260" y="36"/>
                  </a:lnTo>
                  <a:lnTo>
                    <a:pt x="260" y="32"/>
                  </a:lnTo>
                  <a:lnTo>
                    <a:pt x="260" y="28"/>
                  </a:lnTo>
                  <a:lnTo>
                    <a:pt x="258" y="20"/>
                  </a:lnTo>
                  <a:lnTo>
                    <a:pt x="256" y="14"/>
                  </a:lnTo>
                  <a:lnTo>
                    <a:pt x="252" y="10"/>
                  </a:lnTo>
                  <a:lnTo>
                    <a:pt x="242" y="8"/>
                  </a:lnTo>
                  <a:lnTo>
                    <a:pt x="226" y="10"/>
                  </a:lnTo>
                  <a:lnTo>
                    <a:pt x="210" y="12"/>
                  </a:lnTo>
                  <a:lnTo>
                    <a:pt x="194" y="16"/>
                  </a:lnTo>
                  <a:lnTo>
                    <a:pt x="176" y="18"/>
                  </a:lnTo>
                  <a:lnTo>
                    <a:pt x="170" y="18"/>
                  </a:lnTo>
                  <a:lnTo>
                    <a:pt x="162" y="14"/>
                  </a:lnTo>
                  <a:lnTo>
                    <a:pt x="148" y="10"/>
                  </a:lnTo>
                  <a:lnTo>
                    <a:pt x="134" y="2"/>
                  </a:lnTo>
                  <a:lnTo>
                    <a:pt x="124" y="0"/>
                  </a:lnTo>
                  <a:lnTo>
                    <a:pt x="114" y="0"/>
                  </a:lnTo>
                  <a:lnTo>
                    <a:pt x="102" y="2"/>
                  </a:lnTo>
                  <a:lnTo>
                    <a:pt x="92" y="6"/>
                  </a:lnTo>
                  <a:lnTo>
                    <a:pt x="84" y="12"/>
                  </a:lnTo>
                  <a:lnTo>
                    <a:pt x="76" y="14"/>
                  </a:lnTo>
                  <a:lnTo>
                    <a:pt x="64" y="14"/>
                  </a:lnTo>
                  <a:lnTo>
                    <a:pt x="60" y="14"/>
                  </a:lnTo>
                  <a:lnTo>
                    <a:pt x="60" y="12"/>
                  </a:lnTo>
                  <a:lnTo>
                    <a:pt x="52" y="12"/>
                  </a:lnTo>
                  <a:lnTo>
                    <a:pt x="46" y="12"/>
                  </a:lnTo>
                  <a:lnTo>
                    <a:pt x="34" y="12"/>
                  </a:lnTo>
                  <a:lnTo>
                    <a:pt x="34" y="14"/>
                  </a:lnTo>
                  <a:lnTo>
                    <a:pt x="38" y="18"/>
                  </a:lnTo>
                  <a:lnTo>
                    <a:pt x="44" y="24"/>
                  </a:lnTo>
                  <a:lnTo>
                    <a:pt x="32" y="26"/>
                  </a:lnTo>
                  <a:lnTo>
                    <a:pt x="12" y="28"/>
                  </a:lnTo>
                  <a:lnTo>
                    <a:pt x="6" y="34"/>
                  </a:lnTo>
                  <a:lnTo>
                    <a:pt x="0" y="40"/>
                  </a:lnTo>
                  <a:lnTo>
                    <a:pt x="2" y="40"/>
                  </a:lnTo>
                  <a:lnTo>
                    <a:pt x="4" y="42"/>
                  </a:lnTo>
                  <a:lnTo>
                    <a:pt x="8" y="44"/>
                  </a:lnTo>
                  <a:lnTo>
                    <a:pt x="8" y="46"/>
                  </a:lnTo>
                  <a:lnTo>
                    <a:pt x="10" y="50"/>
                  </a:lnTo>
                  <a:lnTo>
                    <a:pt x="14" y="54"/>
                  </a:lnTo>
                  <a:lnTo>
                    <a:pt x="12" y="58"/>
                  </a:lnTo>
                  <a:lnTo>
                    <a:pt x="10" y="60"/>
                  </a:lnTo>
                  <a:lnTo>
                    <a:pt x="10" y="66"/>
                  </a:lnTo>
                  <a:lnTo>
                    <a:pt x="18" y="66"/>
                  </a:lnTo>
                  <a:lnTo>
                    <a:pt x="18" y="70"/>
                  </a:lnTo>
                  <a:lnTo>
                    <a:pt x="22" y="76"/>
                  </a:lnTo>
                  <a:lnTo>
                    <a:pt x="30" y="84"/>
                  </a:lnTo>
                  <a:lnTo>
                    <a:pt x="30" y="86"/>
                  </a:lnTo>
                  <a:lnTo>
                    <a:pt x="32" y="90"/>
                  </a:lnTo>
                  <a:lnTo>
                    <a:pt x="46" y="96"/>
                  </a:lnTo>
                  <a:lnTo>
                    <a:pt x="60" y="100"/>
                  </a:lnTo>
                  <a:lnTo>
                    <a:pt x="76" y="104"/>
                  </a:lnTo>
                  <a:lnTo>
                    <a:pt x="78" y="100"/>
                  </a:lnTo>
                  <a:lnTo>
                    <a:pt x="78" y="96"/>
                  </a:lnTo>
                  <a:lnTo>
                    <a:pt x="76" y="94"/>
                  </a:lnTo>
                  <a:lnTo>
                    <a:pt x="74" y="94"/>
                  </a:lnTo>
                  <a:lnTo>
                    <a:pt x="78" y="94"/>
                  </a:lnTo>
                  <a:lnTo>
                    <a:pt x="82" y="92"/>
                  </a:lnTo>
                  <a:lnTo>
                    <a:pt x="88" y="92"/>
                  </a:lnTo>
                  <a:lnTo>
                    <a:pt x="90" y="94"/>
                  </a:lnTo>
                  <a:lnTo>
                    <a:pt x="98" y="98"/>
                  </a:lnTo>
                  <a:lnTo>
                    <a:pt x="104" y="106"/>
                  </a:lnTo>
                  <a:lnTo>
                    <a:pt x="108" y="108"/>
                  </a:lnTo>
                  <a:lnTo>
                    <a:pt x="114" y="108"/>
                  </a:lnTo>
                  <a:lnTo>
                    <a:pt x="116" y="108"/>
                  </a:lnTo>
                  <a:lnTo>
                    <a:pt x="120" y="106"/>
                  </a:lnTo>
                  <a:lnTo>
                    <a:pt x="126" y="98"/>
                  </a:lnTo>
                  <a:lnTo>
                    <a:pt x="132" y="94"/>
                  </a:lnTo>
                  <a:lnTo>
                    <a:pt x="134" y="92"/>
                  </a:lnTo>
                  <a:lnTo>
                    <a:pt x="138" y="92"/>
                  </a:lnTo>
                  <a:lnTo>
                    <a:pt x="142" y="92"/>
                  </a:lnTo>
                  <a:lnTo>
                    <a:pt x="142" y="94"/>
                  </a:lnTo>
                  <a:lnTo>
                    <a:pt x="146" y="94"/>
                  </a:lnTo>
                  <a:lnTo>
                    <a:pt x="148" y="96"/>
                  </a:lnTo>
                  <a:lnTo>
                    <a:pt x="152" y="94"/>
                  </a:lnTo>
                  <a:lnTo>
                    <a:pt x="154" y="94"/>
                  </a:lnTo>
                  <a:lnTo>
                    <a:pt x="164" y="94"/>
                  </a:lnTo>
                  <a:lnTo>
                    <a:pt x="162" y="96"/>
                  </a:lnTo>
                  <a:lnTo>
                    <a:pt x="160" y="98"/>
                  </a:lnTo>
                  <a:lnTo>
                    <a:pt x="156" y="98"/>
                  </a:lnTo>
                  <a:lnTo>
                    <a:pt x="158" y="108"/>
                  </a:lnTo>
                  <a:lnTo>
                    <a:pt x="162" y="116"/>
                  </a:lnTo>
                  <a:lnTo>
                    <a:pt x="166" y="114"/>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70" name="Freeform 213"/>
            <p:cNvSpPr>
              <a:spLocks noChangeArrowheads="1"/>
            </p:cNvSpPr>
            <p:nvPr/>
          </p:nvSpPr>
          <p:spPr bwMode="auto">
            <a:xfrm>
              <a:off x="4385275" y="1533196"/>
              <a:ext cx="21909" cy="37169"/>
            </a:xfrm>
            <a:custGeom>
              <a:avLst/>
              <a:gdLst>
                <a:gd name="T0" fmla="*/ 0 w 16"/>
                <a:gd name="T1" fmla="*/ 2147483646 h 24"/>
                <a:gd name="T2" fmla="*/ 2147483646 w 16"/>
                <a:gd name="T3" fmla="*/ 2147483646 h 24"/>
                <a:gd name="T4" fmla="*/ 2147483646 w 16"/>
                <a:gd name="T5" fmla="*/ 2147483646 h 24"/>
                <a:gd name="T6" fmla="*/ 2147483646 w 16"/>
                <a:gd name="T7" fmla="*/ 0 h 24"/>
                <a:gd name="T8" fmla="*/ 2147483646 w 16"/>
                <a:gd name="T9" fmla="*/ 0 h 24"/>
                <a:gd name="T10" fmla="*/ 2147483646 w 16"/>
                <a:gd name="T11" fmla="*/ 2147483646 h 24"/>
                <a:gd name="T12" fmla="*/ 2147483646 w 16"/>
                <a:gd name="T13" fmla="*/ 2147483646 h 24"/>
                <a:gd name="T14" fmla="*/ 2147483646 w 16"/>
                <a:gd name="T15" fmla="*/ 2147483646 h 24"/>
                <a:gd name="T16" fmla="*/ 2147483646 w 16"/>
                <a:gd name="T17" fmla="*/ 2147483646 h 24"/>
                <a:gd name="T18" fmla="*/ 2147483646 w 16"/>
                <a:gd name="T19" fmla="*/ 2147483646 h 24"/>
                <a:gd name="T20" fmla="*/ 2147483646 w 16"/>
                <a:gd name="T21" fmla="*/ 2147483646 h 24"/>
                <a:gd name="T22" fmla="*/ 2147483646 w 16"/>
                <a:gd name="T23" fmla="*/ 2147483646 h 24"/>
                <a:gd name="T24" fmla="*/ 0 w 16"/>
                <a:gd name="T25" fmla="*/ 2147483646 h 2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6"/>
                <a:gd name="T40" fmla="*/ 0 h 24"/>
                <a:gd name="T41" fmla="*/ 16 w 16"/>
                <a:gd name="T42" fmla="*/ 24 h 2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6" h="24">
                  <a:moveTo>
                    <a:pt x="0" y="12"/>
                  </a:moveTo>
                  <a:lnTo>
                    <a:pt x="2" y="10"/>
                  </a:lnTo>
                  <a:lnTo>
                    <a:pt x="4" y="8"/>
                  </a:lnTo>
                  <a:lnTo>
                    <a:pt x="2" y="0"/>
                  </a:lnTo>
                  <a:lnTo>
                    <a:pt x="10" y="0"/>
                  </a:lnTo>
                  <a:lnTo>
                    <a:pt x="12" y="6"/>
                  </a:lnTo>
                  <a:lnTo>
                    <a:pt x="14" y="10"/>
                  </a:lnTo>
                  <a:lnTo>
                    <a:pt x="16" y="12"/>
                  </a:lnTo>
                  <a:lnTo>
                    <a:pt x="14" y="16"/>
                  </a:lnTo>
                  <a:lnTo>
                    <a:pt x="10" y="20"/>
                  </a:lnTo>
                  <a:lnTo>
                    <a:pt x="6" y="24"/>
                  </a:lnTo>
                  <a:lnTo>
                    <a:pt x="4" y="20"/>
                  </a:lnTo>
                  <a:lnTo>
                    <a:pt x="0" y="1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71" name="Freeform 214"/>
            <p:cNvSpPr>
              <a:spLocks noChangeArrowheads="1"/>
            </p:cNvSpPr>
            <p:nvPr/>
          </p:nvSpPr>
          <p:spPr bwMode="auto">
            <a:xfrm>
              <a:off x="4425634" y="1559745"/>
              <a:ext cx="175272" cy="237612"/>
            </a:xfrm>
            <a:custGeom>
              <a:avLst/>
              <a:gdLst>
                <a:gd name="T0" fmla="*/ 2147483646 w 120"/>
                <a:gd name="T1" fmla="*/ 2147483646 h 150"/>
                <a:gd name="T2" fmla="*/ 2147483646 w 120"/>
                <a:gd name="T3" fmla="*/ 2147483646 h 150"/>
                <a:gd name="T4" fmla="*/ 2147483646 w 120"/>
                <a:gd name="T5" fmla="*/ 2147483646 h 150"/>
                <a:gd name="T6" fmla="*/ 2147483646 w 120"/>
                <a:gd name="T7" fmla="*/ 2147483646 h 150"/>
                <a:gd name="T8" fmla="*/ 2147483646 w 120"/>
                <a:gd name="T9" fmla="*/ 2147483646 h 150"/>
                <a:gd name="T10" fmla="*/ 2147483646 w 120"/>
                <a:gd name="T11" fmla="*/ 2147483646 h 150"/>
                <a:gd name="T12" fmla="*/ 2147483646 w 120"/>
                <a:gd name="T13" fmla="*/ 2147483646 h 150"/>
                <a:gd name="T14" fmla="*/ 2147483646 w 120"/>
                <a:gd name="T15" fmla="*/ 2147483646 h 150"/>
                <a:gd name="T16" fmla="*/ 2147483646 w 120"/>
                <a:gd name="T17" fmla="*/ 2147483646 h 150"/>
                <a:gd name="T18" fmla="*/ 2147483646 w 120"/>
                <a:gd name="T19" fmla="*/ 2147483646 h 150"/>
                <a:gd name="T20" fmla="*/ 2147483646 w 120"/>
                <a:gd name="T21" fmla="*/ 2147483646 h 150"/>
                <a:gd name="T22" fmla="*/ 2147483646 w 120"/>
                <a:gd name="T23" fmla="*/ 2147483646 h 150"/>
                <a:gd name="T24" fmla="*/ 2147483646 w 120"/>
                <a:gd name="T25" fmla="*/ 2147483646 h 150"/>
                <a:gd name="T26" fmla="*/ 2147483646 w 120"/>
                <a:gd name="T27" fmla="*/ 2147483646 h 150"/>
                <a:gd name="T28" fmla="*/ 2147483646 w 120"/>
                <a:gd name="T29" fmla="*/ 2147483646 h 150"/>
                <a:gd name="T30" fmla="*/ 2147483646 w 120"/>
                <a:gd name="T31" fmla="*/ 2147483646 h 150"/>
                <a:gd name="T32" fmla="*/ 2147483646 w 120"/>
                <a:gd name="T33" fmla="*/ 2147483646 h 150"/>
                <a:gd name="T34" fmla="*/ 2147483646 w 120"/>
                <a:gd name="T35" fmla="*/ 2147483646 h 150"/>
                <a:gd name="T36" fmla="*/ 2147483646 w 120"/>
                <a:gd name="T37" fmla="*/ 2147483646 h 150"/>
                <a:gd name="T38" fmla="*/ 2147483646 w 120"/>
                <a:gd name="T39" fmla="*/ 2147483646 h 150"/>
                <a:gd name="T40" fmla="*/ 2147483646 w 120"/>
                <a:gd name="T41" fmla="*/ 2147483646 h 150"/>
                <a:gd name="T42" fmla="*/ 2147483646 w 120"/>
                <a:gd name="T43" fmla="*/ 2147483646 h 150"/>
                <a:gd name="T44" fmla="*/ 2147483646 w 120"/>
                <a:gd name="T45" fmla="*/ 2147483646 h 150"/>
                <a:gd name="T46" fmla="*/ 2147483646 w 120"/>
                <a:gd name="T47" fmla="*/ 2147483646 h 150"/>
                <a:gd name="T48" fmla="*/ 2147483646 w 120"/>
                <a:gd name="T49" fmla="*/ 2147483646 h 150"/>
                <a:gd name="T50" fmla="*/ 2147483646 w 120"/>
                <a:gd name="T51" fmla="*/ 2147483646 h 150"/>
                <a:gd name="T52" fmla="*/ 2147483646 w 120"/>
                <a:gd name="T53" fmla="*/ 2147483646 h 150"/>
                <a:gd name="T54" fmla="*/ 2147483646 w 120"/>
                <a:gd name="T55" fmla="*/ 2147483646 h 150"/>
                <a:gd name="T56" fmla="*/ 2147483646 w 120"/>
                <a:gd name="T57" fmla="*/ 2147483646 h 150"/>
                <a:gd name="T58" fmla="*/ 2147483646 w 120"/>
                <a:gd name="T59" fmla="*/ 2147483646 h 150"/>
                <a:gd name="T60" fmla="*/ 2147483646 w 120"/>
                <a:gd name="T61" fmla="*/ 2147483646 h 150"/>
                <a:gd name="T62" fmla="*/ 2147483646 w 120"/>
                <a:gd name="T63" fmla="*/ 2147483646 h 150"/>
                <a:gd name="T64" fmla="*/ 2147483646 w 120"/>
                <a:gd name="T65" fmla="*/ 2147483646 h 150"/>
                <a:gd name="T66" fmla="*/ 0 w 120"/>
                <a:gd name="T67" fmla="*/ 2147483646 h 150"/>
                <a:gd name="T68" fmla="*/ 0 w 120"/>
                <a:gd name="T69" fmla="*/ 2147483646 h 150"/>
                <a:gd name="T70" fmla="*/ 2147483646 w 120"/>
                <a:gd name="T71" fmla="*/ 2147483646 h 150"/>
                <a:gd name="T72" fmla="*/ 2147483646 w 120"/>
                <a:gd name="T73" fmla="*/ 2147483646 h 150"/>
                <a:gd name="T74" fmla="*/ 2147483646 w 120"/>
                <a:gd name="T75" fmla="*/ 2147483646 h 150"/>
                <a:gd name="T76" fmla="*/ 2147483646 w 120"/>
                <a:gd name="T77" fmla="*/ 0 h 150"/>
                <a:gd name="T78" fmla="*/ 2147483646 w 120"/>
                <a:gd name="T79" fmla="*/ 2147483646 h 15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0"/>
                <a:gd name="T121" fmla="*/ 0 h 150"/>
                <a:gd name="T122" fmla="*/ 120 w 120"/>
                <a:gd name="T123" fmla="*/ 150 h 15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0" h="150">
                  <a:moveTo>
                    <a:pt x="66" y="4"/>
                  </a:moveTo>
                  <a:lnTo>
                    <a:pt x="72" y="12"/>
                  </a:lnTo>
                  <a:lnTo>
                    <a:pt x="76" y="22"/>
                  </a:lnTo>
                  <a:lnTo>
                    <a:pt x="82" y="26"/>
                  </a:lnTo>
                  <a:lnTo>
                    <a:pt x="88" y="28"/>
                  </a:lnTo>
                  <a:lnTo>
                    <a:pt x="102" y="30"/>
                  </a:lnTo>
                  <a:lnTo>
                    <a:pt x="110" y="34"/>
                  </a:lnTo>
                  <a:lnTo>
                    <a:pt x="116" y="38"/>
                  </a:lnTo>
                  <a:lnTo>
                    <a:pt x="118" y="42"/>
                  </a:lnTo>
                  <a:lnTo>
                    <a:pt x="120" y="50"/>
                  </a:lnTo>
                  <a:lnTo>
                    <a:pt x="118" y="58"/>
                  </a:lnTo>
                  <a:lnTo>
                    <a:pt x="116" y="64"/>
                  </a:lnTo>
                  <a:lnTo>
                    <a:pt x="104" y="76"/>
                  </a:lnTo>
                  <a:lnTo>
                    <a:pt x="98" y="82"/>
                  </a:lnTo>
                  <a:lnTo>
                    <a:pt x="94" y="86"/>
                  </a:lnTo>
                  <a:lnTo>
                    <a:pt x="92" y="90"/>
                  </a:lnTo>
                  <a:lnTo>
                    <a:pt x="92" y="98"/>
                  </a:lnTo>
                  <a:lnTo>
                    <a:pt x="92" y="110"/>
                  </a:lnTo>
                  <a:lnTo>
                    <a:pt x="84" y="112"/>
                  </a:lnTo>
                  <a:lnTo>
                    <a:pt x="78" y="110"/>
                  </a:lnTo>
                  <a:lnTo>
                    <a:pt x="78" y="120"/>
                  </a:lnTo>
                  <a:lnTo>
                    <a:pt x="78" y="122"/>
                  </a:lnTo>
                  <a:lnTo>
                    <a:pt x="78" y="126"/>
                  </a:lnTo>
                  <a:lnTo>
                    <a:pt x="72" y="128"/>
                  </a:lnTo>
                  <a:lnTo>
                    <a:pt x="66" y="130"/>
                  </a:lnTo>
                  <a:lnTo>
                    <a:pt x="64" y="132"/>
                  </a:lnTo>
                  <a:lnTo>
                    <a:pt x="62" y="136"/>
                  </a:lnTo>
                  <a:lnTo>
                    <a:pt x="58" y="140"/>
                  </a:lnTo>
                  <a:lnTo>
                    <a:pt x="56" y="144"/>
                  </a:lnTo>
                  <a:lnTo>
                    <a:pt x="44" y="146"/>
                  </a:lnTo>
                  <a:lnTo>
                    <a:pt x="36" y="148"/>
                  </a:lnTo>
                  <a:lnTo>
                    <a:pt x="30" y="148"/>
                  </a:lnTo>
                  <a:lnTo>
                    <a:pt x="20" y="150"/>
                  </a:lnTo>
                  <a:lnTo>
                    <a:pt x="0" y="126"/>
                  </a:lnTo>
                  <a:lnTo>
                    <a:pt x="0" y="118"/>
                  </a:lnTo>
                  <a:lnTo>
                    <a:pt x="50" y="74"/>
                  </a:lnTo>
                  <a:lnTo>
                    <a:pt x="50" y="40"/>
                  </a:lnTo>
                  <a:lnTo>
                    <a:pt x="42" y="34"/>
                  </a:lnTo>
                  <a:lnTo>
                    <a:pt x="66" y="0"/>
                  </a:lnTo>
                  <a:lnTo>
                    <a:pt x="66" y="4"/>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72" name="Freeform 215"/>
            <p:cNvSpPr>
              <a:spLocks noChangeArrowheads="1"/>
            </p:cNvSpPr>
            <p:nvPr/>
          </p:nvSpPr>
          <p:spPr bwMode="auto">
            <a:xfrm>
              <a:off x="4501739" y="1522576"/>
              <a:ext cx="13837" cy="27876"/>
            </a:xfrm>
            <a:custGeom>
              <a:avLst/>
              <a:gdLst>
                <a:gd name="T0" fmla="*/ 0 w 10"/>
                <a:gd name="T1" fmla="*/ 2147483646 h 18"/>
                <a:gd name="T2" fmla="*/ 2147483646 w 10"/>
                <a:gd name="T3" fmla="*/ 0 h 18"/>
                <a:gd name="T4" fmla="*/ 2147483646 w 10"/>
                <a:gd name="T5" fmla="*/ 2147483646 h 18"/>
                <a:gd name="T6" fmla="*/ 2147483646 w 10"/>
                <a:gd name="T7" fmla="*/ 2147483646 h 18"/>
                <a:gd name="T8" fmla="*/ 2147483646 w 10"/>
                <a:gd name="T9" fmla="*/ 2147483646 h 18"/>
                <a:gd name="T10" fmla="*/ 2147483646 w 10"/>
                <a:gd name="T11" fmla="*/ 2147483646 h 18"/>
                <a:gd name="T12" fmla="*/ 2147483646 w 10"/>
                <a:gd name="T13" fmla="*/ 2147483646 h 18"/>
                <a:gd name="T14" fmla="*/ 0 w 10"/>
                <a:gd name="T15" fmla="*/ 2147483646 h 18"/>
                <a:gd name="T16" fmla="*/ 0 60000 65536"/>
                <a:gd name="T17" fmla="*/ 0 60000 65536"/>
                <a:gd name="T18" fmla="*/ 0 60000 65536"/>
                <a:gd name="T19" fmla="*/ 0 60000 65536"/>
                <a:gd name="T20" fmla="*/ 0 60000 65536"/>
                <a:gd name="T21" fmla="*/ 0 60000 65536"/>
                <a:gd name="T22" fmla="*/ 0 60000 65536"/>
                <a:gd name="T23" fmla="*/ 0 60000 65536"/>
                <a:gd name="T24" fmla="*/ 0 w 10"/>
                <a:gd name="T25" fmla="*/ 0 h 18"/>
                <a:gd name="T26" fmla="*/ 10 w 10"/>
                <a:gd name="T27" fmla="*/ 18 h 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 h="18">
                  <a:moveTo>
                    <a:pt x="0" y="8"/>
                  </a:moveTo>
                  <a:lnTo>
                    <a:pt x="6" y="0"/>
                  </a:lnTo>
                  <a:lnTo>
                    <a:pt x="10" y="6"/>
                  </a:lnTo>
                  <a:lnTo>
                    <a:pt x="10" y="14"/>
                  </a:lnTo>
                  <a:lnTo>
                    <a:pt x="6" y="18"/>
                  </a:lnTo>
                  <a:lnTo>
                    <a:pt x="4" y="16"/>
                  </a:lnTo>
                  <a:lnTo>
                    <a:pt x="2" y="12"/>
                  </a:lnTo>
                  <a:lnTo>
                    <a:pt x="0" y="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73" name="Freeform 216"/>
            <p:cNvSpPr>
              <a:spLocks noChangeArrowheads="1"/>
            </p:cNvSpPr>
            <p:nvPr/>
          </p:nvSpPr>
          <p:spPr bwMode="auto">
            <a:xfrm>
              <a:off x="4391040" y="1535851"/>
              <a:ext cx="130301" cy="76991"/>
            </a:xfrm>
            <a:custGeom>
              <a:avLst/>
              <a:gdLst>
                <a:gd name="T0" fmla="*/ 2147483646 w 90"/>
                <a:gd name="T1" fmla="*/ 2147483646 h 50"/>
                <a:gd name="T2" fmla="*/ 2147483646 w 90"/>
                <a:gd name="T3" fmla="*/ 2147483646 h 50"/>
                <a:gd name="T4" fmla="*/ 2147483646 w 90"/>
                <a:gd name="T5" fmla="*/ 2147483646 h 50"/>
                <a:gd name="T6" fmla="*/ 2147483646 w 90"/>
                <a:gd name="T7" fmla="*/ 2147483646 h 50"/>
                <a:gd name="T8" fmla="*/ 2147483646 w 90"/>
                <a:gd name="T9" fmla="*/ 2147483646 h 50"/>
                <a:gd name="T10" fmla="*/ 2147483646 w 90"/>
                <a:gd name="T11" fmla="*/ 2147483646 h 50"/>
                <a:gd name="T12" fmla="*/ 2147483646 w 90"/>
                <a:gd name="T13" fmla="*/ 0 h 50"/>
                <a:gd name="T14" fmla="*/ 2147483646 w 90"/>
                <a:gd name="T15" fmla="*/ 2147483646 h 50"/>
                <a:gd name="T16" fmla="*/ 2147483646 w 90"/>
                <a:gd name="T17" fmla="*/ 2147483646 h 50"/>
                <a:gd name="T18" fmla="*/ 2147483646 w 90"/>
                <a:gd name="T19" fmla="*/ 2147483646 h 50"/>
                <a:gd name="T20" fmla="*/ 2147483646 w 90"/>
                <a:gd name="T21" fmla="*/ 2147483646 h 50"/>
                <a:gd name="T22" fmla="*/ 2147483646 w 90"/>
                <a:gd name="T23" fmla="*/ 2147483646 h 50"/>
                <a:gd name="T24" fmla="*/ 2147483646 w 90"/>
                <a:gd name="T25" fmla="*/ 2147483646 h 50"/>
                <a:gd name="T26" fmla="*/ 2147483646 w 90"/>
                <a:gd name="T27" fmla="*/ 2147483646 h 50"/>
                <a:gd name="T28" fmla="*/ 2147483646 w 90"/>
                <a:gd name="T29" fmla="*/ 2147483646 h 50"/>
                <a:gd name="T30" fmla="*/ 2147483646 w 90"/>
                <a:gd name="T31" fmla="*/ 2147483646 h 50"/>
                <a:gd name="T32" fmla="*/ 0 w 90"/>
                <a:gd name="T33" fmla="*/ 2147483646 h 50"/>
                <a:gd name="T34" fmla="*/ 2147483646 w 90"/>
                <a:gd name="T35" fmla="*/ 2147483646 h 50"/>
                <a:gd name="T36" fmla="*/ 2147483646 w 90"/>
                <a:gd name="T37" fmla="*/ 2147483646 h 50"/>
                <a:gd name="T38" fmla="*/ 2147483646 w 90"/>
                <a:gd name="T39" fmla="*/ 2147483646 h 50"/>
                <a:gd name="T40" fmla="*/ 2147483646 w 90"/>
                <a:gd name="T41" fmla="*/ 2147483646 h 5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90"/>
                <a:gd name="T64" fmla="*/ 0 h 50"/>
                <a:gd name="T65" fmla="*/ 90 w 90"/>
                <a:gd name="T66" fmla="*/ 50 h 50"/>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90" h="50">
                  <a:moveTo>
                    <a:pt x="66" y="50"/>
                  </a:moveTo>
                  <a:lnTo>
                    <a:pt x="90" y="16"/>
                  </a:lnTo>
                  <a:lnTo>
                    <a:pt x="86" y="6"/>
                  </a:lnTo>
                  <a:lnTo>
                    <a:pt x="82" y="10"/>
                  </a:lnTo>
                  <a:lnTo>
                    <a:pt x="80" y="8"/>
                  </a:lnTo>
                  <a:lnTo>
                    <a:pt x="78" y="4"/>
                  </a:lnTo>
                  <a:lnTo>
                    <a:pt x="76" y="0"/>
                  </a:lnTo>
                  <a:lnTo>
                    <a:pt x="66" y="12"/>
                  </a:lnTo>
                  <a:lnTo>
                    <a:pt x="58" y="22"/>
                  </a:lnTo>
                  <a:lnTo>
                    <a:pt x="52" y="28"/>
                  </a:lnTo>
                  <a:lnTo>
                    <a:pt x="44" y="30"/>
                  </a:lnTo>
                  <a:lnTo>
                    <a:pt x="36" y="34"/>
                  </a:lnTo>
                  <a:lnTo>
                    <a:pt x="26" y="34"/>
                  </a:lnTo>
                  <a:lnTo>
                    <a:pt x="20" y="34"/>
                  </a:lnTo>
                  <a:lnTo>
                    <a:pt x="12" y="30"/>
                  </a:lnTo>
                  <a:lnTo>
                    <a:pt x="2" y="22"/>
                  </a:lnTo>
                  <a:lnTo>
                    <a:pt x="0" y="28"/>
                  </a:lnTo>
                  <a:lnTo>
                    <a:pt x="10" y="36"/>
                  </a:lnTo>
                  <a:lnTo>
                    <a:pt x="22" y="40"/>
                  </a:lnTo>
                  <a:lnTo>
                    <a:pt x="22" y="48"/>
                  </a:lnTo>
                  <a:lnTo>
                    <a:pt x="66" y="5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74" name="Freeform 217"/>
            <p:cNvSpPr>
              <a:spLocks noChangeArrowheads="1"/>
            </p:cNvSpPr>
            <p:nvPr/>
          </p:nvSpPr>
          <p:spPr bwMode="auto">
            <a:xfrm>
              <a:off x="4215768" y="1746914"/>
              <a:ext cx="239846" cy="167258"/>
            </a:xfrm>
            <a:custGeom>
              <a:avLst/>
              <a:gdLst>
                <a:gd name="T0" fmla="*/ 2147483646 w 164"/>
                <a:gd name="T1" fmla="*/ 2147483646 h 106"/>
                <a:gd name="T2" fmla="*/ 2147483646 w 164"/>
                <a:gd name="T3" fmla="*/ 2147483646 h 106"/>
                <a:gd name="T4" fmla="*/ 2147483646 w 164"/>
                <a:gd name="T5" fmla="*/ 0 h 106"/>
                <a:gd name="T6" fmla="*/ 2147483646 w 164"/>
                <a:gd name="T7" fmla="*/ 2147483646 h 106"/>
                <a:gd name="T8" fmla="*/ 2147483646 w 164"/>
                <a:gd name="T9" fmla="*/ 2147483646 h 106"/>
                <a:gd name="T10" fmla="*/ 2147483646 w 164"/>
                <a:gd name="T11" fmla="*/ 2147483646 h 106"/>
                <a:gd name="T12" fmla="*/ 2147483646 w 164"/>
                <a:gd name="T13" fmla="*/ 2147483646 h 106"/>
                <a:gd name="T14" fmla="*/ 2147483646 w 164"/>
                <a:gd name="T15" fmla="*/ 2147483646 h 106"/>
                <a:gd name="T16" fmla="*/ 2147483646 w 164"/>
                <a:gd name="T17" fmla="*/ 2147483646 h 106"/>
                <a:gd name="T18" fmla="*/ 2147483646 w 164"/>
                <a:gd name="T19" fmla="*/ 2147483646 h 106"/>
                <a:gd name="T20" fmla="*/ 2147483646 w 164"/>
                <a:gd name="T21" fmla="*/ 2147483646 h 106"/>
                <a:gd name="T22" fmla="*/ 2147483646 w 164"/>
                <a:gd name="T23" fmla="*/ 2147483646 h 106"/>
                <a:gd name="T24" fmla="*/ 2147483646 w 164"/>
                <a:gd name="T25" fmla="*/ 2147483646 h 106"/>
                <a:gd name="T26" fmla="*/ 2147483646 w 164"/>
                <a:gd name="T27" fmla="*/ 2147483646 h 106"/>
                <a:gd name="T28" fmla="*/ 2147483646 w 164"/>
                <a:gd name="T29" fmla="*/ 2147483646 h 106"/>
                <a:gd name="T30" fmla="*/ 2147483646 w 164"/>
                <a:gd name="T31" fmla="*/ 2147483646 h 106"/>
                <a:gd name="T32" fmla="*/ 0 w 164"/>
                <a:gd name="T33" fmla="*/ 2147483646 h 106"/>
                <a:gd name="T34" fmla="*/ 2147483646 w 164"/>
                <a:gd name="T35" fmla="*/ 2147483646 h 106"/>
                <a:gd name="T36" fmla="*/ 2147483646 w 164"/>
                <a:gd name="T37" fmla="*/ 2147483646 h 106"/>
                <a:gd name="T38" fmla="*/ 2147483646 w 164"/>
                <a:gd name="T39" fmla="*/ 2147483646 h 106"/>
                <a:gd name="T40" fmla="*/ 2147483646 w 164"/>
                <a:gd name="T41" fmla="*/ 2147483646 h 106"/>
                <a:gd name="T42" fmla="*/ 2147483646 w 164"/>
                <a:gd name="T43" fmla="*/ 2147483646 h 106"/>
                <a:gd name="T44" fmla="*/ 2147483646 w 164"/>
                <a:gd name="T45" fmla="*/ 2147483646 h 106"/>
                <a:gd name="T46" fmla="*/ 2147483646 w 164"/>
                <a:gd name="T47" fmla="*/ 2147483646 h 106"/>
                <a:gd name="T48" fmla="*/ 2147483646 w 164"/>
                <a:gd name="T49" fmla="*/ 2147483646 h 106"/>
                <a:gd name="T50" fmla="*/ 2147483646 w 164"/>
                <a:gd name="T51" fmla="*/ 2147483646 h 106"/>
                <a:gd name="T52" fmla="*/ 2147483646 w 164"/>
                <a:gd name="T53" fmla="*/ 2147483646 h 106"/>
                <a:gd name="T54" fmla="*/ 2147483646 w 164"/>
                <a:gd name="T55" fmla="*/ 2147483646 h 106"/>
                <a:gd name="T56" fmla="*/ 2147483646 w 164"/>
                <a:gd name="T57" fmla="*/ 2147483646 h 106"/>
                <a:gd name="T58" fmla="*/ 2147483646 w 164"/>
                <a:gd name="T59" fmla="*/ 2147483646 h 106"/>
                <a:gd name="T60" fmla="*/ 2147483646 w 164"/>
                <a:gd name="T61" fmla="*/ 2147483646 h 106"/>
                <a:gd name="T62" fmla="*/ 2147483646 w 164"/>
                <a:gd name="T63" fmla="*/ 2147483646 h 106"/>
                <a:gd name="T64" fmla="*/ 2147483646 w 164"/>
                <a:gd name="T65" fmla="*/ 2147483646 h 106"/>
                <a:gd name="T66" fmla="*/ 2147483646 w 164"/>
                <a:gd name="T67" fmla="*/ 2147483646 h 106"/>
                <a:gd name="T68" fmla="*/ 2147483646 w 164"/>
                <a:gd name="T69" fmla="*/ 2147483646 h 106"/>
                <a:gd name="T70" fmla="*/ 2147483646 w 164"/>
                <a:gd name="T71" fmla="*/ 2147483646 h 106"/>
                <a:gd name="T72" fmla="*/ 2147483646 w 164"/>
                <a:gd name="T73" fmla="*/ 2147483646 h 106"/>
                <a:gd name="T74" fmla="*/ 2147483646 w 164"/>
                <a:gd name="T75" fmla="*/ 2147483646 h 106"/>
                <a:gd name="T76" fmla="*/ 2147483646 w 164"/>
                <a:gd name="T77" fmla="*/ 2147483646 h 106"/>
                <a:gd name="T78" fmla="*/ 2147483646 w 164"/>
                <a:gd name="T79" fmla="*/ 2147483646 h 106"/>
                <a:gd name="T80" fmla="*/ 2147483646 w 164"/>
                <a:gd name="T81" fmla="*/ 2147483646 h 10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64"/>
                <a:gd name="T124" fmla="*/ 0 h 106"/>
                <a:gd name="T125" fmla="*/ 164 w 164"/>
                <a:gd name="T126" fmla="*/ 106 h 10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64" h="106">
                  <a:moveTo>
                    <a:pt x="164" y="32"/>
                  </a:moveTo>
                  <a:lnTo>
                    <a:pt x="144" y="8"/>
                  </a:lnTo>
                  <a:lnTo>
                    <a:pt x="144" y="0"/>
                  </a:lnTo>
                  <a:lnTo>
                    <a:pt x="96" y="12"/>
                  </a:lnTo>
                  <a:lnTo>
                    <a:pt x="52" y="56"/>
                  </a:lnTo>
                  <a:lnTo>
                    <a:pt x="50" y="34"/>
                  </a:lnTo>
                  <a:lnTo>
                    <a:pt x="30" y="28"/>
                  </a:lnTo>
                  <a:lnTo>
                    <a:pt x="26" y="26"/>
                  </a:lnTo>
                  <a:lnTo>
                    <a:pt x="24" y="28"/>
                  </a:lnTo>
                  <a:lnTo>
                    <a:pt x="18" y="26"/>
                  </a:lnTo>
                  <a:lnTo>
                    <a:pt x="14" y="22"/>
                  </a:lnTo>
                  <a:lnTo>
                    <a:pt x="12" y="24"/>
                  </a:lnTo>
                  <a:lnTo>
                    <a:pt x="10" y="28"/>
                  </a:lnTo>
                  <a:lnTo>
                    <a:pt x="8" y="34"/>
                  </a:lnTo>
                  <a:lnTo>
                    <a:pt x="6" y="38"/>
                  </a:lnTo>
                  <a:lnTo>
                    <a:pt x="4" y="46"/>
                  </a:lnTo>
                  <a:lnTo>
                    <a:pt x="0" y="54"/>
                  </a:lnTo>
                  <a:lnTo>
                    <a:pt x="10" y="78"/>
                  </a:lnTo>
                  <a:lnTo>
                    <a:pt x="14" y="92"/>
                  </a:lnTo>
                  <a:lnTo>
                    <a:pt x="14" y="106"/>
                  </a:lnTo>
                  <a:lnTo>
                    <a:pt x="20" y="106"/>
                  </a:lnTo>
                  <a:lnTo>
                    <a:pt x="30" y="106"/>
                  </a:lnTo>
                  <a:lnTo>
                    <a:pt x="40" y="102"/>
                  </a:lnTo>
                  <a:lnTo>
                    <a:pt x="44" y="98"/>
                  </a:lnTo>
                  <a:lnTo>
                    <a:pt x="52" y="94"/>
                  </a:lnTo>
                  <a:lnTo>
                    <a:pt x="66" y="90"/>
                  </a:lnTo>
                  <a:lnTo>
                    <a:pt x="76" y="88"/>
                  </a:lnTo>
                  <a:lnTo>
                    <a:pt x="86" y="84"/>
                  </a:lnTo>
                  <a:lnTo>
                    <a:pt x="96" y="82"/>
                  </a:lnTo>
                  <a:lnTo>
                    <a:pt x="100" y="78"/>
                  </a:lnTo>
                  <a:lnTo>
                    <a:pt x="104" y="76"/>
                  </a:lnTo>
                  <a:lnTo>
                    <a:pt x="106" y="70"/>
                  </a:lnTo>
                  <a:lnTo>
                    <a:pt x="112" y="68"/>
                  </a:lnTo>
                  <a:lnTo>
                    <a:pt x="130" y="64"/>
                  </a:lnTo>
                  <a:lnTo>
                    <a:pt x="140" y="60"/>
                  </a:lnTo>
                  <a:lnTo>
                    <a:pt x="150" y="54"/>
                  </a:lnTo>
                  <a:lnTo>
                    <a:pt x="152" y="50"/>
                  </a:lnTo>
                  <a:lnTo>
                    <a:pt x="154" y="44"/>
                  </a:lnTo>
                  <a:lnTo>
                    <a:pt x="158" y="36"/>
                  </a:lnTo>
                  <a:lnTo>
                    <a:pt x="160" y="34"/>
                  </a:lnTo>
                  <a:lnTo>
                    <a:pt x="164" y="3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75" name="Freeform 218"/>
            <p:cNvSpPr>
              <a:spLocks noChangeArrowheads="1"/>
            </p:cNvSpPr>
            <p:nvPr/>
          </p:nvSpPr>
          <p:spPr bwMode="auto">
            <a:xfrm>
              <a:off x="4275730" y="1420363"/>
              <a:ext cx="61115" cy="43805"/>
            </a:xfrm>
            <a:custGeom>
              <a:avLst/>
              <a:gdLst>
                <a:gd name="T0" fmla="*/ 2147483646 w 42"/>
                <a:gd name="T1" fmla="*/ 2147483646 h 28"/>
                <a:gd name="T2" fmla="*/ 2147483646 w 42"/>
                <a:gd name="T3" fmla="*/ 2147483646 h 28"/>
                <a:gd name="T4" fmla="*/ 2147483646 w 42"/>
                <a:gd name="T5" fmla="*/ 2147483646 h 28"/>
                <a:gd name="T6" fmla="*/ 2147483646 w 42"/>
                <a:gd name="T7" fmla="*/ 2147483646 h 28"/>
                <a:gd name="T8" fmla="*/ 0 w 42"/>
                <a:gd name="T9" fmla="*/ 2147483646 h 28"/>
                <a:gd name="T10" fmla="*/ 2147483646 w 42"/>
                <a:gd name="T11" fmla="*/ 2147483646 h 28"/>
                <a:gd name="T12" fmla="*/ 2147483646 w 42"/>
                <a:gd name="T13" fmla="*/ 2147483646 h 28"/>
                <a:gd name="T14" fmla="*/ 2147483646 w 42"/>
                <a:gd name="T15" fmla="*/ 0 h 28"/>
                <a:gd name="T16" fmla="*/ 2147483646 w 42"/>
                <a:gd name="T17" fmla="*/ 0 h 28"/>
                <a:gd name="T18" fmla="*/ 2147483646 w 42"/>
                <a:gd name="T19" fmla="*/ 0 h 28"/>
                <a:gd name="T20" fmla="*/ 2147483646 w 42"/>
                <a:gd name="T21" fmla="*/ 2147483646 h 28"/>
                <a:gd name="T22" fmla="*/ 2147483646 w 42"/>
                <a:gd name="T23" fmla="*/ 0 h 28"/>
                <a:gd name="T24" fmla="*/ 2147483646 w 42"/>
                <a:gd name="T25" fmla="*/ 2147483646 h 28"/>
                <a:gd name="T26" fmla="*/ 2147483646 w 42"/>
                <a:gd name="T27" fmla="*/ 2147483646 h 28"/>
                <a:gd name="T28" fmla="*/ 2147483646 w 42"/>
                <a:gd name="T29" fmla="*/ 2147483646 h 28"/>
                <a:gd name="T30" fmla="*/ 2147483646 w 42"/>
                <a:gd name="T31" fmla="*/ 2147483646 h 28"/>
                <a:gd name="T32" fmla="*/ 2147483646 w 42"/>
                <a:gd name="T33" fmla="*/ 2147483646 h 28"/>
                <a:gd name="T34" fmla="*/ 2147483646 w 42"/>
                <a:gd name="T35" fmla="*/ 2147483646 h 28"/>
                <a:gd name="T36" fmla="*/ 2147483646 w 42"/>
                <a:gd name="T37" fmla="*/ 2147483646 h 28"/>
                <a:gd name="T38" fmla="*/ 2147483646 w 42"/>
                <a:gd name="T39" fmla="*/ 2147483646 h 2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2"/>
                <a:gd name="T61" fmla="*/ 0 h 28"/>
                <a:gd name="T62" fmla="*/ 42 w 42"/>
                <a:gd name="T63" fmla="*/ 28 h 2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2" h="28">
                  <a:moveTo>
                    <a:pt x="42" y="28"/>
                  </a:moveTo>
                  <a:lnTo>
                    <a:pt x="24" y="28"/>
                  </a:lnTo>
                  <a:lnTo>
                    <a:pt x="20" y="24"/>
                  </a:lnTo>
                  <a:lnTo>
                    <a:pt x="16" y="22"/>
                  </a:lnTo>
                  <a:lnTo>
                    <a:pt x="0" y="18"/>
                  </a:lnTo>
                  <a:lnTo>
                    <a:pt x="4" y="10"/>
                  </a:lnTo>
                  <a:lnTo>
                    <a:pt x="8" y="4"/>
                  </a:lnTo>
                  <a:lnTo>
                    <a:pt x="12" y="0"/>
                  </a:lnTo>
                  <a:lnTo>
                    <a:pt x="18" y="0"/>
                  </a:lnTo>
                  <a:lnTo>
                    <a:pt x="22" y="0"/>
                  </a:lnTo>
                  <a:lnTo>
                    <a:pt x="26" y="2"/>
                  </a:lnTo>
                  <a:lnTo>
                    <a:pt x="28" y="0"/>
                  </a:lnTo>
                  <a:lnTo>
                    <a:pt x="30" y="2"/>
                  </a:lnTo>
                  <a:lnTo>
                    <a:pt x="24" y="4"/>
                  </a:lnTo>
                  <a:lnTo>
                    <a:pt x="26" y="10"/>
                  </a:lnTo>
                  <a:lnTo>
                    <a:pt x="28" y="14"/>
                  </a:lnTo>
                  <a:lnTo>
                    <a:pt x="38" y="20"/>
                  </a:lnTo>
                  <a:lnTo>
                    <a:pt x="40" y="24"/>
                  </a:lnTo>
                  <a:lnTo>
                    <a:pt x="42" y="26"/>
                  </a:lnTo>
                  <a:lnTo>
                    <a:pt x="42" y="2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76" name="Freeform 219"/>
            <p:cNvSpPr>
              <a:spLocks noChangeArrowheads="1"/>
            </p:cNvSpPr>
            <p:nvPr/>
          </p:nvSpPr>
          <p:spPr bwMode="auto">
            <a:xfrm>
              <a:off x="4183481" y="1133636"/>
              <a:ext cx="485460" cy="418144"/>
            </a:xfrm>
            <a:custGeom>
              <a:avLst/>
              <a:gdLst>
                <a:gd name="T0" fmla="*/ 2147483646 w 332"/>
                <a:gd name="T1" fmla="*/ 2147483646 h 266"/>
                <a:gd name="T2" fmla="*/ 2147483646 w 332"/>
                <a:gd name="T3" fmla="*/ 2147483646 h 266"/>
                <a:gd name="T4" fmla="*/ 2147483646 w 332"/>
                <a:gd name="T5" fmla="*/ 2147483646 h 266"/>
                <a:gd name="T6" fmla="*/ 2147483646 w 332"/>
                <a:gd name="T7" fmla="*/ 2147483646 h 266"/>
                <a:gd name="T8" fmla="*/ 2147483646 w 332"/>
                <a:gd name="T9" fmla="*/ 2147483646 h 266"/>
                <a:gd name="T10" fmla="*/ 2147483646 w 332"/>
                <a:gd name="T11" fmla="*/ 2147483646 h 266"/>
                <a:gd name="T12" fmla="*/ 2147483646 w 332"/>
                <a:gd name="T13" fmla="*/ 2147483646 h 266"/>
                <a:gd name="T14" fmla="*/ 2147483646 w 332"/>
                <a:gd name="T15" fmla="*/ 2147483646 h 266"/>
                <a:gd name="T16" fmla="*/ 2147483646 w 332"/>
                <a:gd name="T17" fmla="*/ 2147483646 h 266"/>
                <a:gd name="T18" fmla="*/ 2147483646 w 332"/>
                <a:gd name="T19" fmla="*/ 2147483646 h 266"/>
                <a:gd name="T20" fmla="*/ 2147483646 w 332"/>
                <a:gd name="T21" fmla="*/ 2147483646 h 266"/>
                <a:gd name="T22" fmla="*/ 2147483646 w 332"/>
                <a:gd name="T23" fmla="*/ 2147483646 h 266"/>
                <a:gd name="T24" fmla="*/ 2147483646 w 332"/>
                <a:gd name="T25" fmla="*/ 2147483646 h 266"/>
                <a:gd name="T26" fmla="*/ 2147483646 w 332"/>
                <a:gd name="T27" fmla="*/ 2147483646 h 266"/>
                <a:gd name="T28" fmla="*/ 2147483646 w 332"/>
                <a:gd name="T29" fmla="*/ 2147483646 h 266"/>
                <a:gd name="T30" fmla="*/ 2147483646 w 332"/>
                <a:gd name="T31" fmla="*/ 2147483646 h 266"/>
                <a:gd name="T32" fmla="*/ 2147483646 w 332"/>
                <a:gd name="T33" fmla="*/ 2147483646 h 266"/>
                <a:gd name="T34" fmla="*/ 2147483646 w 332"/>
                <a:gd name="T35" fmla="*/ 2147483646 h 266"/>
                <a:gd name="T36" fmla="*/ 2147483646 w 332"/>
                <a:gd name="T37" fmla="*/ 2147483646 h 266"/>
                <a:gd name="T38" fmla="*/ 2147483646 w 332"/>
                <a:gd name="T39" fmla="*/ 2147483646 h 266"/>
                <a:gd name="T40" fmla="*/ 2147483646 w 332"/>
                <a:gd name="T41" fmla="*/ 2147483646 h 266"/>
                <a:gd name="T42" fmla="*/ 2147483646 w 332"/>
                <a:gd name="T43" fmla="*/ 2147483646 h 266"/>
                <a:gd name="T44" fmla="*/ 2147483646 w 332"/>
                <a:gd name="T45" fmla="*/ 2147483646 h 266"/>
                <a:gd name="T46" fmla="*/ 2147483646 w 332"/>
                <a:gd name="T47" fmla="*/ 2147483646 h 266"/>
                <a:gd name="T48" fmla="*/ 2147483646 w 332"/>
                <a:gd name="T49" fmla="*/ 2147483646 h 266"/>
                <a:gd name="T50" fmla="*/ 2147483646 w 332"/>
                <a:gd name="T51" fmla="*/ 2147483646 h 266"/>
                <a:gd name="T52" fmla="*/ 2147483646 w 332"/>
                <a:gd name="T53" fmla="*/ 2147483646 h 266"/>
                <a:gd name="T54" fmla="*/ 2147483646 w 332"/>
                <a:gd name="T55" fmla="*/ 2147483646 h 266"/>
                <a:gd name="T56" fmla="*/ 2147483646 w 332"/>
                <a:gd name="T57" fmla="*/ 2147483646 h 266"/>
                <a:gd name="T58" fmla="*/ 2147483646 w 332"/>
                <a:gd name="T59" fmla="*/ 2147483646 h 266"/>
                <a:gd name="T60" fmla="*/ 2147483646 w 332"/>
                <a:gd name="T61" fmla="*/ 2147483646 h 266"/>
                <a:gd name="T62" fmla="*/ 2147483646 w 332"/>
                <a:gd name="T63" fmla="*/ 2147483646 h 266"/>
                <a:gd name="T64" fmla="*/ 2147483646 w 332"/>
                <a:gd name="T65" fmla="*/ 0 h 266"/>
                <a:gd name="T66" fmla="*/ 0 w 332"/>
                <a:gd name="T67" fmla="*/ 2147483646 h 266"/>
                <a:gd name="T68" fmla="*/ 2147483646 w 332"/>
                <a:gd name="T69" fmla="*/ 2147483646 h 266"/>
                <a:gd name="T70" fmla="*/ 2147483646 w 332"/>
                <a:gd name="T71" fmla="*/ 2147483646 h 266"/>
                <a:gd name="T72" fmla="*/ 2147483646 w 332"/>
                <a:gd name="T73" fmla="*/ 2147483646 h 266"/>
                <a:gd name="T74" fmla="*/ 2147483646 w 332"/>
                <a:gd name="T75" fmla="*/ 2147483646 h 266"/>
                <a:gd name="T76" fmla="*/ 2147483646 w 332"/>
                <a:gd name="T77" fmla="*/ 2147483646 h 266"/>
                <a:gd name="T78" fmla="*/ 2147483646 w 332"/>
                <a:gd name="T79" fmla="*/ 2147483646 h 266"/>
                <a:gd name="T80" fmla="*/ 2147483646 w 332"/>
                <a:gd name="T81" fmla="*/ 2147483646 h 266"/>
                <a:gd name="T82" fmla="*/ 2147483646 w 332"/>
                <a:gd name="T83" fmla="*/ 2147483646 h 26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32"/>
                <a:gd name="T127" fmla="*/ 0 h 266"/>
                <a:gd name="T128" fmla="*/ 332 w 332"/>
                <a:gd name="T129" fmla="*/ 266 h 26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32" h="266">
                  <a:moveTo>
                    <a:pt x="94" y="184"/>
                  </a:moveTo>
                  <a:lnTo>
                    <a:pt x="98" y="180"/>
                  </a:lnTo>
                  <a:lnTo>
                    <a:pt x="100" y="172"/>
                  </a:lnTo>
                  <a:lnTo>
                    <a:pt x="112" y="180"/>
                  </a:lnTo>
                  <a:lnTo>
                    <a:pt x="122" y="190"/>
                  </a:lnTo>
                  <a:lnTo>
                    <a:pt x="144" y="212"/>
                  </a:lnTo>
                  <a:lnTo>
                    <a:pt x="154" y="222"/>
                  </a:lnTo>
                  <a:lnTo>
                    <a:pt x="166" y="230"/>
                  </a:lnTo>
                  <a:lnTo>
                    <a:pt x="180" y="238"/>
                  </a:lnTo>
                  <a:lnTo>
                    <a:pt x="188" y="238"/>
                  </a:lnTo>
                  <a:lnTo>
                    <a:pt x="198" y="240"/>
                  </a:lnTo>
                  <a:lnTo>
                    <a:pt x="206" y="238"/>
                  </a:lnTo>
                  <a:lnTo>
                    <a:pt x="214" y="234"/>
                  </a:lnTo>
                  <a:lnTo>
                    <a:pt x="222" y="230"/>
                  </a:lnTo>
                  <a:lnTo>
                    <a:pt x="228" y="228"/>
                  </a:lnTo>
                  <a:lnTo>
                    <a:pt x="234" y="228"/>
                  </a:lnTo>
                  <a:lnTo>
                    <a:pt x="236" y="230"/>
                  </a:lnTo>
                  <a:lnTo>
                    <a:pt x="236" y="234"/>
                  </a:lnTo>
                  <a:lnTo>
                    <a:pt x="238" y="240"/>
                  </a:lnTo>
                  <a:lnTo>
                    <a:pt x="236" y="246"/>
                  </a:lnTo>
                  <a:lnTo>
                    <a:pt x="240" y="248"/>
                  </a:lnTo>
                  <a:lnTo>
                    <a:pt x="246" y="252"/>
                  </a:lnTo>
                  <a:lnTo>
                    <a:pt x="262" y="258"/>
                  </a:lnTo>
                  <a:lnTo>
                    <a:pt x="282" y="264"/>
                  </a:lnTo>
                  <a:lnTo>
                    <a:pt x="294" y="266"/>
                  </a:lnTo>
                  <a:lnTo>
                    <a:pt x="302" y="266"/>
                  </a:lnTo>
                  <a:lnTo>
                    <a:pt x="308" y="266"/>
                  </a:lnTo>
                  <a:lnTo>
                    <a:pt x="308" y="258"/>
                  </a:lnTo>
                  <a:lnTo>
                    <a:pt x="310" y="254"/>
                  </a:lnTo>
                  <a:lnTo>
                    <a:pt x="312" y="248"/>
                  </a:lnTo>
                  <a:lnTo>
                    <a:pt x="316" y="246"/>
                  </a:lnTo>
                  <a:lnTo>
                    <a:pt x="326" y="240"/>
                  </a:lnTo>
                  <a:lnTo>
                    <a:pt x="330" y="238"/>
                  </a:lnTo>
                  <a:lnTo>
                    <a:pt x="332" y="234"/>
                  </a:lnTo>
                  <a:lnTo>
                    <a:pt x="328" y="230"/>
                  </a:lnTo>
                  <a:lnTo>
                    <a:pt x="322" y="226"/>
                  </a:lnTo>
                  <a:lnTo>
                    <a:pt x="320" y="218"/>
                  </a:lnTo>
                  <a:lnTo>
                    <a:pt x="318" y="212"/>
                  </a:lnTo>
                  <a:lnTo>
                    <a:pt x="314" y="210"/>
                  </a:lnTo>
                  <a:lnTo>
                    <a:pt x="310" y="210"/>
                  </a:lnTo>
                  <a:lnTo>
                    <a:pt x="304" y="204"/>
                  </a:lnTo>
                  <a:lnTo>
                    <a:pt x="298" y="196"/>
                  </a:lnTo>
                  <a:lnTo>
                    <a:pt x="292" y="192"/>
                  </a:lnTo>
                  <a:lnTo>
                    <a:pt x="286" y="190"/>
                  </a:lnTo>
                  <a:lnTo>
                    <a:pt x="282" y="186"/>
                  </a:lnTo>
                  <a:lnTo>
                    <a:pt x="282" y="182"/>
                  </a:lnTo>
                  <a:lnTo>
                    <a:pt x="284" y="178"/>
                  </a:lnTo>
                  <a:lnTo>
                    <a:pt x="288" y="172"/>
                  </a:lnTo>
                  <a:lnTo>
                    <a:pt x="294" y="164"/>
                  </a:lnTo>
                  <a:lnTo>
                    <a:pt x="296" y="162"/>
                  </a:lnTo>
                  <a:lnTo>
                    <a:pt x="296" y="158"/>
                  </a:lnTo>
                  <a:lnTo>
                    <a:pt x="288" y="156"/>
                  </a:lnTo>
                  <a:lnTo>
                    <a:pt x="282" y="152"/>
                  </a:lnTo>
                  <a:lnTo>
                    <a:pt x="280" y="148"/>
                  </a:lnTo>
                  <a:lnTo>
                    <a:pt x="278" y="142"/>
                  </a:lnTo>
                  <a:lnTo>
                    <a:pt x="274" y="130"/>
                  </a:lnTo>
                  <a:lnTo>
                    <a:pt x="270" y="118"/>
                  </a:lnTo>
                  <a:lnTo>
                    <a:pt x="270" y="110"/>
                  </a:lnTo>
                  <a:lnTo>
                    <a:pt x="270" y="104"/>
                  </a:lnTo>
                  <a:lnTo>
                    <a:pt x="272" y="94"/>
                  </a:lnTo>
                  <a:lnTo>
                    <a:pt x="274" y="84"/>
                  </a:lnTo>
                  <a:lnTo>
                    <a:pt x="274" y="76"/>
                  </a:lnTo>
                  <a:lnTo>
                    <a:pt x="274" y="72"/>
                  </a:lnTo>
                  <a:lnTo>
                    <a:pt x="272" y="68"/>
                  </a:lnTo>
                  <a:lnTo>
                    <a:pt x="268" y="64"/>
                  </a:lnTo>
                  <a:lnTo>
                    <a:pt x="264" y="62"/>
                  </a:lnTo>
                  <a:lnTo>
                    <a:pt x="256" y="60"/>
                  </a:lnTo>
                  <a:lnTo>
                    <a:pt x="250" y="56"/>
                  </a:lnTo>
                  <a:lnTo>
                    <a:pt x="226" y="40"/>
                  </a:lnTo>
                  <a:lnTo>
                    <a:pt x="210" y="32"/>
                  </a:lnTo>
                  <a:lnTo>
                    <a:pt x="200" y="28"/>
                  </a:lnTo>
                  <a:lnTo>
                    <a:pt x="194" y="28"/>
                  </a:lnTo>
                  <a:lnTo>
                    <a:pt x="184" y="30"/>
                  </a:lnTo>
                  <a:lnTo>
                    <a:pt x="174" y="32"/>
                  </a:lnTo>
                  <a:lnTo>
                    <a:pt x="162" y="42"/>
                  </a:lnTo>
                  <a:lnTo>
                    <a:pt x="156" y="46"/>
                  </a:lnTo>
                  <a:lnTo>
                    <a:pt x="148" y="50"/>
                  </a:lnTo>
                  <a:lnTo>
                    <a:pt x="140" y="54"/>
                  </a:lnTo>
                  <a:lnTo>
                    <a:pt x="126" y="54"/>
                  </a:lnTo>
                  <a:lnTo>
                    <a:pt x="112" y="52"/>
                  </a:lnTo>
                  <a:lnTo>
                    <a:pt x="94" y="46"/>
                  </a:lnTo>
                  <a:lnTo>
                    <a:pt x="88" y="40"/>
                  </a:lnTo>
                  <a:lnTo>
                    <a:pt x="82" y="34"/>
                  </a:lnTo>
                  <a:lnTo>
                    <a:pt x="78" y="30"/>
                  </a:lnTo>
                  <a:lnTo>
                    <a:pt x="76" y="26"/>
                  </a:lnTo>
                  <a:lnTo>
                    <a:pt x="68" y="22"/>
                  </a:lnTo>
                  <a:lnTo>
                    <a:pt x="64" y="18"/>
                  </a:lnTo>
                  <a:lnTo>
                    <a:pt x="64" y="12"/>
                  </a:lnTo>
                  <a:lnTo>
                    <a:pt x="62" y="4"/>
                  </a:lnTo>
                  <a:lnTo>
                    <a:pt x="54" y="4"/>
                  </a:lnTo>
                  <a:lnTo>
                    <a:pt x="44" y="14"/>
                  </a:lnTo>
                  <a:lnTo>
                    <a:pt x="36" y="20"/>
                  </a:lnTo>
                  <a:lnTo>
                    <a:pt x="32" y="20"/>
                  </a:lnTo>
                  <a:lnTo>
                    <a:pt x="28" y="22"/>
                  </a:lnTo>
                  <a:lnTo>
                    <a:pt x="24" y="22"/>
                  </a:lnTo>
                  <a:lnTo>
                    <a:pt x="18" y="18"/>
                  </a:lnTo>
                  <a:lnTo>
                    <a:pt x="14" y="12"/>
                  </a:lnTo>
                  <a:lnTo>
                    <a:pt x="8" y="4"/>
                  </a:lnTo>
                  <a:lnTo>
                    <a:pt x="4" y="0"/>
                  </a:lnTo>
                  <a:lnTo>
                    <a:pt x="4" y="4"/>
                  </a:lnTo>
                  <a:lnTo>
                    <a:pt x="2" y="12"/>
                  </a:lnTo>
                  <a:lnTo>
                    <a:pt x="0" y="12"/>
                  </a:lnTo>
                  <a:lnTo>
                    <a:pt x="2" y="22"/>
                  </a:lnTo>
                  <a:lnTo>
                    <a:pt x="4" y="30"/>
                  </a:lnTo>
                  <a:lnTo>
                    <a:pt x="6" y="40"/>
                  </a:lnTo>
                  <a:lnTo>
                    <a:pt x="8" y="52"/>
                  </a:lnTo>
                  <a:lnTo>
                    <a:pt x="14" y="52"/>
                  </a:lnTo>
                  <a:lnTo>
                    <a:pt x="18" y="62"/>
                  </a:lnTo>
                  <a:lnTo>
                    <a:pt x="26" y="70"/>
                  </a:lnTo>
                  <a:lnTo>
                    <a:pt x="36" y="74"/>
                  </a:lnTo>
                  <a:lnTo>
                    <a:pt x="46" y="78"/>
                  </a:lnTo>
                  <a:lnTo>
                    <a:pt x="40" y="90"/>
                  </a:lnTo>
                  <a:lnTo>
                    <a:pt x="38" y="98"/>
                  </a:lnTo>
                  <a:lnTo>
                    <a:pt x="36" y="106"/>
                  </a:lnTo>
                  <a:lnTo>
                    <a:pt x="38" y="112"/>
                  </a:lnTo>
                  <a:lnTo>
                    <a:pt x="40" y="118"/>
                  </a:lnTo>
                  <a:lnTo>
                    <a:pt x="46" y="124"/>
                  </a:lnTo>
                  <a:lnTo>
                    <a:pt x="50" y="128"/>
                  </a:lnTo>
                  <a:lnTo>
                    <a:pt x="62" y="136"/>
                  </a:lnTo>
                  <a:lnTo>
                    <a:pt x="70" y="142"/>
                  </a:lnTo>
                  <a:lnTo>
                    <a:pt x="74" y="146"/>
                  </a:lnTo>
                  <a:lnTo>
                    <a:pt x="74" y="152"/>
                  </a:lnTo>
                  <a:lnTo>
                    <a:pt x="76" y="162"/>
                  </a:lnTo>
                  <a:lnTo>
                    <a:pt x="80" y="166"/>
                  </a:lnTo>
                  <a:lnTo>
                    <a:pt x="86" y="172"/>
                  </a:lnTo>
                  <a:lnTo>
                    <a:pt x="90" y="176"/>
                  </a:lnTo>
                  <a:lnTo>
                    <a:pt x="92" y="182"/>
                  </a:lnTo>
                  <a:lnTo>
                    <a:pt x="94" y="184"/>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77" name="Freeform 220"/>
            <p:cNvSpPr>
              <a:spLocks noChangeArrowheads="1"/>
            </p:cNvSpPr>
            <p:nvPr/>
          </p:nvSpPr>
          <p:spPr bwMode="auto">
            <a:xfrm>
              <a:off x="4012820" y="1328770"/>
              <a:ext cx="89943" cy="124780"/>
            </a:xfrm>
            <a:custGeom>
              <a:avLst/>
              <a:gdLst>
                <a:gd name="T0" fmla="*/ 0 w 62"/>
                <a:gd name="T1" fmla="*/ 2147483646 h 78"/>
                <a:gd name="T2" fmla="*/ 2147483646 w 62"/>
                <a:gd name="T3" fmla="*/ 2147483646 h 78"/>
                <a:gd name="T4" fmla="*/ 2147483646 w 62"/>
                <a:gd name="T5" fmla="*/ 2147483646 h 78"/>
                <a:gd name="T6" fmla="*/ 2147483646 w 62"/>
                <a:gd name="T7" fmla="*/ 2147483646 h 78"/>
                <a:gd name="T8" fmla="*/ 2147483646 w 62"/>
                <a:gd name="T9" fmla="*/ 2147483646 h 78"/>
                <a:gd name="T10" fmla="*/ 2147483646 w 62"/>
                <a:gd name="T11" fmla="*/ 2147483646 h 78"/>
                <a:gd name="T12" fmla="*/ 2147483646 w 62"/>
                <a:gd name="T13" fmla="*/ 2147483646 h 78"/>
                <a:gd name="T14" fmla="*/ 2147483646 w 62"/>
                <a:gd name="T15" fmla="*/ 2147483646 h 78"/>
                <a:gd name="T16" fmla="*/ 2147483646 w 62"/>
                <a:gd name="T17" fmla="*/ 2147483646 h 78"/>
                <a:gd name="T18" fmla="*/ 2147483646 w 62"/>
                <a:gd name="T19" fmla="*/ 2147483646 h 78"/>
                <a:gd name="T20" fmla="*/ 2147483646 w 62"/>
                <a:gd name="T21" fmla="*/ 0 h 78"/>
                <a:gd name="T22" fmla="*/ 2147483646 w 62"/>
                <a:gd name="T23" fmla="*/ 2147483646 h 78"/>
                <a:gd name="T24" fmla="*/ 2147483646 w 62"/>
                <a:gd name="T25" fmla="*/ 2147483646 h 78"/>
                <a:gd name="T26" fmla="*/ 2147483646 w 62"/>
                <a:gd name="T27" fmla="*/ 2147483646 h 78"/>
                <a:gd name="T28" fmla="*/ 2147483646 w 62"/>
                <a:gd name="T29" fmla="*/ 2147483646 h 78"/>
                <a:gd name="T30" fmla="*/ 2147483646 w 62"/>
                <a:gd name="T31" fmla="*/ 2147483646 h 78"/>
                <a:gd name="T32" fmla="*/ 2147483646 w 62"/>
                <a:gd name="T33" fmla="*/ 2147483646 h 78"/>
                <a:gd name="T34" fmla="*/ 2147483646 w 62"/>
                <a:gd name="T35" fmla="*/ 2147483646 h 78"/>
                <a:gd name="T36" fmla="*/ 2147483646 w 62"/>
                <a:gd name="T37" fmla="*/ 2147483646 h 78"/>
                <a:gd name="T38" fmla="*/ 0 w 62"/>
                <a:gd name="T39" fmla="*/ 2147483646 h 78"/>
                <a:gd name="T40" fmla="*/ 0 w 62"/>
                <a:gd name="T41" fmla="*/ 2147483646 h 78"/>
                <a:gd name="T42" fmla="*/ 0 w 62"/>
                <a:gd name="T43" fmla="*/ 2147483646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2"/>
                <a:gd name="T67" fmla="*/ 0 h 78"/>
                <a:gd name="T68" fmla="*/ 62 w 62"/>
                <a:gd name="T69" fmla="*/ 78 h 7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2" h="78">
                  <a:moveTo>
                    <a:pt x="0" y="76"/>
                  </a:moveTo>
                  <a:lnTo>
                    <a:pt x="16" y="78"/>
                  </a:lnTo>
                  <a:lnTo>
                    <a:pt x="20" y="74"/>
                  </a:lnTo>
                  <a:lnTo>
                    <a:pt x="24" y="68"/>
                  </a:lnTo>
                  <a:lnTo>
                    <a:pt x="30" y="64"/>
                  </a:lnTo>
                  <a:lnTo>
                    <a:pt x="34" y="64"/>
                  </a:lnTo>
                  <a:lnTo>
                    <a:pt x="38" y="58"/>
                  </a:lnTo>
                  <a:lnTo>
                    <a:pt x="44" y="58"/>
                  </a:lnTo>
                  <a:lnTo>
                    <a:pt x="32" y="32"/>
                  </a:lnTo>
                  <a:lnTo>
                    <a:pt x="62" y="22"/>
                  </a:lnTo>
                  <a:lnTo>
                    <a:pt x="54" y="0"/>
                  </a:lnTo>
                  <a:lnTo>
                    <a:pt x="24" y="16"/>
                  </a:lnTo>
                  <a:lnTo>
                    <a:pt x="22" y="16"/>
                  </a:lnTo>
                  <a:lnTo>
                    <a:pt x="18" y="16"/>
                  </a:lnTo>
                  <a:lnTo>
                    <a:pt x="14" y="12"/>
                  </a:lnTo>
                  <a:lnTo>
                    <a:pt x="4" y="10"/>
                  </a:lnTo>
                  <a:lnTo>
                    <a:pt x="4" y="12"/>
                  </a:lnTo>
                  <a:lnTo>
                    <a:pt x="4" y="32"/>
                  </a:lnTo>
                  <a:lnTo>
                    <a:pt x="6" y="32"/>
                  </a:lnTo>
                  <a:lnTo>
                    <a:pt x="0" y="68"/>
                  </a:lnTo>
                  <a:lnTo>
                    <a:pt x="0" y="72"/>
                  </a:lnTo>
                  <a:lnTo>
                    <a:pt x="0" y="7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78" name="Freeform 221"/>
            <p:cNvSpPr>
              <a:spLocks noChangeArrowheads="1"/>
            </p:cNvSpPr>
            <p:nvPr/>
          </p:nvSpPr>
          <p:spPr bwMode="auto">
            <a:xfrm>
              <a:off x="4010514" y="1287619"/>
              <a:ext cx="25369" cy="47788"/>
            </a:xfrm>
            <a:custGeom>
              <a:avLst/>
              <a:gdLst>
                <a:gd name="T0" fmla="*/ 0 w 18"/>
                <a:gd name="T1" fmla="*/ 2147483646 h 30"/>
                <a:gd name="T2" fmla="*/ 2147483646 w 18"/>
                <a:gd name="T3" fmla="*/ 0 h 30"/>
                <a:gd name="T4" fmla="*/ 2147483646 w 18"/>
                <a:gd name="T5" fmla="*/ 2147483646 h 30"/>
                <a:gd name="T6" fmla="*/ 2147483646 w 18"/>
                <a:gd name="T7" fmla="*/ 2147483646 h 30"/>
                <a:gd name="T8" fmla="*/ 2147483646 w 18"/>
                <a:gd name="T9" fmla="*/ 2147483646 h 30"/>
                <a:gd name="T10" fmla="*/ 2147483646 w 18"/>
                <a:gd name="T11" fmla="*/ 2147483646 h 30"/>
                <a:gd name="T12" fmla="*/ 2147483646 w 18"/>
                <a:gd name="T13" fmla="*/ 2147483646 h 30"/>
                <a:gd name="T14" fmla="*/ 2147483646 w 18"/>
                <a:gd name="T15" fmla="*/ 2147483646 h 30"/>
                <a:gd name="T16" fmla="*/ 2147483646 w 18"/>
                <a:gd name="T17" fmla="*/ 2147483646 h 30"/>
                <a:gd name="T18" fmla="*/ 2147483646 w 18"/>
                <a:gd name="T19" fmla="*/ 2147483646 h 30"/>
                <a:gd name="T20" fmla="*/ 0 w 18"/>
                <a:gd name="T21" fmla="*/ 2147483646 h 3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8"/>
                <a:gd name="T34" fmla="*/ 0 h 30"/>
                <a:gd name="T35" fmla="*/ 18 w 18"/>
                <a:gd name="T36" fmla="*/ 30 h 3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8" h="30">
                  <a:moveTo>
                    <a:pt x="0" y="30"/>
                  </a:moveTo>
                  <a:lnTo>
                    <a:pt x="8" y="0"/>
                  </a:lnTo>
                  <a:lnTo>
                    <a:pt x="18" y="4"/>
                  </a:lnTo>
                  <a:lnTo>
                    <a:pt x="16" y="12"/>
                  </a:lnTo>
                  <a:lnTo>
                    <a:pt x="12" y="14"/>
                  </a:lnTo>
                  <a:lnTo>
                    <a:pt x="8" y="14"/>
                  </a:lnTo>
                  <a:lnTo>
                    <a:pt x="10" y="18"/>
                  </a:lnTo>
                  <a:lnTo>
                    <a:pt x="12" y="20"/>
                  </a:lnTo>
                  <a:lnTo>
                    <a:pt x="10" y="26"/>
                  </a:lnTo>
                  <a:lnTo>
                    <a:pt x="6" y="30"/>
                  </a:lnTo>
                  <a:lnTo>
                    <a:pt x="0" y="3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79" name="Freeform 222"/>
            <p:cNvSpPr>
              <a:spLocks noChangeArrowheads="1"/>
            </p:cNvSpPr>
            <p:nvPr/>
          </p:nvSpPr>
          <p:spPr bwMode="auto">
            <a:xfrm>
              <a:off x="4008208" y="1348682"/>
              <a:ext cx="13837" cy="31859"/>
            </a:xfrm>
            <a:custGeom>
              <a:avLst/>
              <a:gdLst>
                <a:gd name="T0" fmla="*/ 2147483646 w 10"/>
                <a:gd name="T1" fmla="*/ 2147483646 h 20"/>
                <a:gd name="T2" fmla="*/ 2147483646 w 10"/>
                <a:gd name="T3" fmla="*/ 0 h 20"/>
                <a:gd name="T4" fmla="*/ 2147483646 w 10"/>
                <a:gd name="T5" fmla="*/ 0 h 20"/>
                <a:gd name="T6" fmla="*/ 0 w 10"/>
                <a:gd name="T7" fmla="*/ 2147483646 h 20"/>
                <a:gd name="T8" fmla="*/ 2147483646 w 10"/>
                <a:gd name="T9" fmla="*/ 2147483646 h 20"/>
                <a:gd name="T10" fmla="*/ 2147483646 w 10"/>
                <a:gd name="T11" fmla="*/ 2147483646 h 20"/>
                <a:gd name="T12" fmla="*/ 0 60000 65536"/>
                <a:gd name="T13" fmla="*/ 0 60000 65536"/>
                <a:gd name="T14" fmla="*/ 0 60000 65536"/>
                <a:gd name="T15" fmla="*/ 0 60000 65536"/>
                <a:gd name="T16" fmla="*/ 0 60000 65536"/>
                <a:gd name="T17" fmla="*/ 0 60000 65536"/>
                <a:gd name="T18" fmla="*/ 0 w 10"/>
                <a:gd name="T19" fmla="*/ 0 h 20"/>
                <a:gd name="T20" fmla="*/ 10 w 10"/>
                <a:gd name="T21" fmla="*/ 20 h 20"/>
              </a:gdLst>
              <a:ahLst/>
              <a:cxnLst>
                <a:cxn ang="T12">
                  <a:pos x="T0" y="T1"/>
                </a:cxn>
                <a:cxn ang="T13">
                  <a:pos x="T2" y="T3"/>
                </a:cxn>
                <a:cxn ang="T14">
                  <a:pos x="T4" y="T5"/>
                </a:cxn>
                <a:cxn ang="T15">
                  <a:pos x="T6" y="T7"/>
                </a:cxn>
                <a:cxn ang="T16">
                  <a:pos x="T8" y="T9"/>
                </a:cxn>
                <a:cxn ang="T17">
                  <a:pos x="T10" y="T11"/>
                </a:cxn>
              </a:cxnLst>
              <a:rect l="T18" t="T19" r="T20" b="T21"/>
              <a:pathLst>
                <a:path w="10" h="20">
                  <a:moveTo>
                    <a:pt x="8" y="20"/>
                  </a:moveTo>
                  <a:lnTo>
                    <a:pt x="8" y="0"/>
                  </a:lnTo>
                  <a:lnTo>
                    <a:pt x="4" y="0"/>
                  </a:lnTo>
                  <a:lnTo>
                    <a:pt x="0" y="20"/>
                  </a:lnTo>
                  <a:lnTo>
                    <a:pt x="10" y="20"/>
                  </a:lnTo>
                  <a:lnTo>
                    <a:pt x="8" y="2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80" name="Freeform 224"/>
            <p:cNvSpPr>
              <a:spLocks noChangeArrowheads="1"/>
            </p:cNvSpPr>
            <p:nvPr/>
          </p:nvSpPr>
          <p:spPr bwMode="auto">
            <a:xfrm>
              <a:off x="4045108" y="327877"/>
              <a:ext cx="39206" cy="23894"/>
            </a:xfrm>
            <a:custGeom>
              <a:avLst/>
              <a:gdLst>
                <a:gd name="T0" fmla="*/ 2147483646 w 26"/>
                <a:gd name="T1" fmla="*/ 2147483646 h 16"/>
                <a:gd name="T2" fmla="*/ 2147483646 w 26"/>
                <a:gd name="T3" fmla="*/ 2147483646 h 16"/>
                <a:gd name="T4" fmla="*/ 2147483646 w 26"/>
                <a:gd name="T5" fmla="*/ 2147483646 h 16"/>
                <a:gd name="T6" fmla="*/ 2147483646 w 26"/>
                <a:gd name="T7" fmla="*/ 2147483646 h 16"/>
                <a:gd name="T8" fmla="*/ 2147483646 w 26"/>
                <a:gd name="T9" fmla="*/ 2147483646 h 16"/>
                <a:gd name="T10" fmla="*/ 2147483646 w 26"/>
                <a:gd name="T11" fmla="*/ 2147483646 h 16"/>
                <a:gd name="T12" fmla="*/ 0 w 26"/>
                <a:gd name="T13" fmla="*/ 2147483646 h 16"/>
                <a:gd name="T14" fmla="*/ 2147483646 w 26"/>
                <a:gd name="T15" fmla="*/ 0 h 16"/>
                <a:gd name="T16" fmla="*/ 2147483646 w 26"/>
                <a:gd name="T17" fmla="*/ 2147483646 h 16"/>
                <a:gd name="T18" fmla="*/ 2147483646 w 26"/>
                <a:gd name="T19" fmla="*/ 2147483646 h 16"/>
                <a:gd name="T20" fmla="*/ 2147483646 w 26"/>
                <a:gd name="T21" fmla="*/ 2147483646 h 16"/>
                <a:gd name="T22" fmla="*/ 2147483646 w 26"/>
                <a:gd name="T23" fmla="*/ 2147483646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6"/>
                <a:gd name="T37" fmla="*/ 0 h 16"/>
                <a:gd name="T38" fmla="*/ 26 w 26"/>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6" h="16">
                  <a:moveTo>
                    <a:pt x="26" y="10"/>
                  </a:moveTo>
                  <a:lnTo>
                    <a:pt x="20" y="14"/>
                  </a:lnTo>
                  <a:lnTo>
                    <a:pt x="14" y="16"/>
                  </a:lnTo>
                  <a:lnTo>
                    <a:pt x="8" y="16"/>
                  </a:lnTo>
                  <a:lnTo>
                    <a:pt x="4" y="12"/>
                  </a:lnTo>
                  <a:lnTo>
                    <a:pt x="2" y="8"/>
                  </a:lnTo>
                  <a:lnTo>
                    <a:pt x="0" y="2"/>
                  </a:lnTo>
                  <a:lnTo>
                    <a:pt x="8" y="0"/>
                  </a:lnTo>
                  <a:lnTo>
                    <a:pt x="12" y="2"/>
                  </a:lnTo>
                  <a:lnTo>
                    <a:pt x="16" y="2"/>
                  </a:lnTo>
                  <a:lnTo>
                    <a:pt x="20" y="4"/>
                  </a:lnTo>
                  <a:lnTo>
                    <a:pt x="26" y="1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81" name="Freeform 225"/>
            <p:cNvSpPr>
              <a:spLocks noChangeArrowheads="1"/>
            </p:cNvSpPr>
            <p:nvPr/>
          </p:nvSpPr>
          <p:spPr bwMode="auto">
            <a:xfrm>
              <a:off x="4075088" y="156637"/>
              <a:ext cx="213325" cy="147346"/>
            </a:xfrm>
            <a:custGeom>
              <a:avLst/>
              <a:gdLst>
                <a:gd name="T0" fmla="*/ 2147483646 w 146"/>
                <a:gd name="T1" fmla="*/ 2147483646 h 94"/>
                <a:gd name="T2" fmla="*/ 2147483646 w 146"/>
                <a:gd name="T3" fmla="*/ 2147483646 h 94"/>
                <a:gd name="T4" fmla="*/ 2147483646 w 146"/>
                <a:gd name="T5" fmla="*/ 2147483646 h 94"/>
                <a:gd name="T6" fmla="*/ 2147483646 w 146"/>
                <a:gd name="T7" fmla="*/ 2147483646 h 94"/>
                <a:gd name="T8" fmla="*/ 2147483646 w 146"/>
                <a:gd name="T9" fmla="*/ 2147483646 h 94"/>
                <a:gd name="T10" fmla="*/ 2147483646 w 146"/>
                <a:gd name="T11" fmla="*/ 2147483646 h 94"/>
                <a:gd name="T12" fmla="*/ 2147483646 w 146"/>
                <a:gd name="T13" fmla="*/ 2147483646 h 94"/>
                <a:gd name="T14" fmla="*/ 0 w 146"/>
                <a:gd name="T15" fmla="*/ 2147483646 h 94"/>
                <a:gd name="T16" fmla="*/ 0 w 146"/>
                <a:gd name="T17" fmla="*/ 2147483646 h 94"/>
                <a:gd name="T18" fmla="*/ 2147483646 w 146"/>
                <a:gd name="T19" fmla="*/ 2147483646 h 94"/>
                <a:gd name="T20" fmla="*/ 2147483646 w 146"/>
                <a:gd name="T21" fmla="*/ 2147483646 h 94"/>
                <a:gd name="T22" fmla="*/ 2147483646 w 146"/>
                <a:gd name="T23" fmla="*/ 2147483646 h 94"/>
                <a:gd name="T24" fmla="*/ 2147483646 w 146"/>
                <a:gd name="T25" fmla="*/ 2147483646 h 94"/>
                <a:gd name="T26" fmla="*/ 2147483646 w 146"/>
                <a:gd name="T27" fmla="*/ 2147483646 h 94"/>
                <a:gd name="T28" fmla="*/ 2147483646 w 146"/>
                <a:gd name="T29" fmla="*/ 2147483646 h 94"/>
                <a:gd name="T30" fmla="*/ 2147483646 w 146"/>
                <a:gd name="T31" fmla="*/ 2147483646 h 94"/>
                <a:gd name="T32" fmla="*/ 2147483646 w 146"/>
                <a:gd name="T33" fmla="*/ 2147483646 h 94"/>
                <a:gd name="T34" fmla="*/ 2147483646 w 146"/>
                <a:gd name="T35" fmla="*/ 2147483646 h 94"/>
                <a:gd name="T36" fmla="*/ 2147483646 w 146"/>
                <a:gd name="T37" fmla="*/ 2147483646 h 94"/>
                <a:gd name="T38" fmla="*/ 2147483646 w 146"/>
                <a:gd name="T39" fmla="*/ 2147483646 h 94"/>
                <a:gd name="T40" fmla="*/ 2147483646 w 146"/>
                <a:gd name="T41" fmla="*/ 2147483646 h 94"/>
                <a:gd name="T42" fmla="*/ 2147483646 w 146"/>
                <a:gd name="T43" fmla="*/ 2147483646 h 94"/>
                <a:gd name="T44" fmla="*/ 2147483646 w 146"/>
                <a:gd name="T45" fmla="*/ 2147483646 h 94"/>
                <a:gd name="T46" fmla="*/ 2147483646 w 146"/>
                <a:gd name="T47" fmla="*/ 0 h 94"/>
                <a:gd name="T48" fmla="*/ 2147483646 w 146"/>
                <a:gd name="T49" fmla="*/ 0 h 94"/>
                <a:gd name="T50" fmla="*/ 2147483646 w 146"/>
                <a:gd name="T51" fmla="*/ 0 h 94"/>
                <a:gd name="T52" fmla="*/ 2147483646 w 146"/>
                <a:gd name="T53" fmla="*/ 2147483646 h 94"/>
                <a:gd name="T54" fmla="*/ 2147483646 w 146"/>
                <a:gd name="T55" fmla="*/ 2147483646 h 94"/>
                <a:gd name="T56" fmla="*/ 2147483646 w 146"/>
                <a:gd name="T57" fmla="*/ 2147483646 h 94"/>
                <a:gd name="T58" fmla="*/ 2147483646 w 146"/>
                <a:gd name="T59" fmla="*/ 2147483646 h 94"/>
                <a:gd name="T60" fmla="*/ 2147483646 w 146"/>
                <a:gd name="T61" fmla="*/ 2147483646 h 94"/>
                <a:gd name="T62" fmla="*/ 2147483646 w 146"/>
                <a:gd name="T63" fmla="*/ 2147483646 h 94"/>
                <a:gd name="T64" fmla="*/ 2147483646 w 146"/>
                <a:gd name="T65" fmla="*/ 2147483646 h 94"/>
                <a:gd name="T66" fmla="*/ 2147483646 w 146"/>
                <a:gd name="T67" fmla="*/ 2147483646 h 94"/>
                <a:gd name="T68" fmla="*/ 2147483646 w 146"/>
                <a:gd name="T69" fmla="*/ 2147483646 h 94"/>
                <a:gd name="T70" fmla="*/ 2147483646 w 146"/>
                <a:gd name="T71" fmla="*/ 2147483646 h 94"/>
                <a:gd name="T72" fmla="*/ 2147483646 w 146"/>
                <a:gd name="T73" fmla="*/ 2147483646 h 94"/>
                <a:gd name="T74" fmla="*/ 2147483646 w 146"/>
                <a:gd name="T75" fmla="*/ 2147483646 h 94"/>
                <a:gd name="T76" fmla="*/ 2147483646 w 146"/>
                <a:gd name="T77" fmla="*/ 2147483646 h 94"/>
                <a:gd name="T78" fmla="*/ 2147483646 w 146"/>
                <a:gd name="T79" fmla="*/ 2147483646 h 94"/>
                <a:gd name="T80" fmla="*/ 2147483646 w 146"/>
                <a:gd name="T81" fmla="*/ 2147483646 h 94"/>
                <a:gd name="T82" fmla="*/ 2147483646 w 146"/>
                <a:gd name="T83" fmla="*/ 2147483646 h 94"/>
                <a:gd name="T84" fmla="*/ 2147483646 w 146"/>
                <a:gd name="T85" fmla="*/ 2147483646 h 94"/>
                <a:gd name="T86" fmla="*/ 2147483646 w 146"/>
                <a:gd name="T87" fmla="*/ 2147483646 h 94"/>
                <a:gd name="T88" fmla="*/ 2147483646 w 146"/>
                <a:gd name="T89" fmla="*/ 2147483646 h 94"/>
                <a:gd name="T90" fmla="*/ 2147483646 w 146"/>
                <a:gd name="T91" fmla="*/ 2147483646 h 94"/>
                <a:gd name="T92" fmla="*/ 2147483646 w 146"/>
                <a:gd name="T93" fmla="*/ 2147483646 h 94"/>
                <a:gd name="T94" fmla="*/ 2147483646 w 146"/>
                <a:gd name="T95" fmla="*/ 2147483646 h 9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46"/>
                <a:gd name="T145" fmla="*/ 0 h 94"/>
                <a:gd name="T146" fmla="*/ 146 w 146"/>
                <a:gd name="T147" fmla="*/ 94 h 9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46" h="94">
                  <a:moveTo>
                    <a:pt x="38" y="94"/>
                  </a:moveTo>
                  <a:lnTo>
                    <a:pt x="34" y="92"/>
                  </a:lnTo>
                  <a:lnTo>
                    <a:pt x="30" y="86"/>
                  </a:lnTo>
                  <a:lnTo>
                    <a:pt x="24" y="76"/>
                  </a:lnTo>
                  <a:lnTo>
                    <a:pt x="16" y="76"/>
                  </a:lnTo>
                  <a:lnTo>
                    <a:pt x="8" y="76"/>
                  </a:lnTo>
                  <a:lnTo>
                    <a:pt x="4" y="74"/>
                  </a:lnTo>
                  <a:lnTo>
                    <a:pt x="0" y="72"/>
                  </a:lnTo>
                  <a:lnTo>
                    <a:pt x="0" y="70"/>
                  </a:lnTo>
                  <a:lnTo>
                    <a:pt x="4" y="68"/>
                  </a:lnTo>
                  <a:lnTo>
                    <a:pt x="6" y="66"/>
                  </a:lnTo>
                  <a:lnTo>
                    <a:pt x="10" y="60"/>
                  </a:lnTo>
                  <a:lnTo>
                    <a:pt x="12" y="54"/>
                  </a:lnTo>
                  <a:lnTo>
                    <a:pt x="16" y="54"/>
                  </a:lnTo>
                  <a:lnTo>
                    <a:pt x="22" y="52"/>
                  </a:lnTo>
                  <a:lnTo>
                    <a:pt x="24" y="42"/>
                  </a:lnTo>
                  <a:lnTo>
                    <a:pt x="26" y="34"/>
                  </a:lnTo>
                  <a:lnTo>
                    <a:pt x="30" y="28"/>
                  </a:lnTo>
                  <a:lnTo>
                    <a:pt x="36" y="22"/>
                  </a:lnTo>
                  <a:lnTo>
                    <a:pt x="52" y="16"/>
                  </a:lnTo>
                  <a:lnTo>
                    <a:pt x="68" y="10"/>
                  </a:lnTo>
                  <a:lnTo>
                    <a:pt x="100" y="10"/>
                  </a:lnTo>
                  <a:lnTo>
                    <a:pt x="114" y="2"/>
                  </a:lnTo>
                  <a:lnTo>
                    <a:pt x="122" y="0"/>
                  </a:lnTo>
                  <a:lnTo>
                    <a:pt x="132" y="0"/>
                  </a:lnTo>
                  <a:lnTo>
                    <a:pt x="140" y="0"/>
                  </a:lnTo>
                  <a:lnTo>
                    <a:pt x="146" y="2"/>
                  </a:lnTo>
                  <a:lnTo>
                    <a:pt x="146" y="6"/>
                  </a:lnTo>
                  <a:lnTo>
                    <a:pt x="144" y="10"/>
                  </a:lnTo>
                  <a:lnTo>
                    <a:pt x="138" y="12"/>
                  </a:lnTo>
                  <a:lnTo>
                    <a:pt x="124" y="16"/>
                  </a:lnTo>
                  <a:lnTo>
                    <a:pt x="86" y="26"/>
                  </a:lnTo>
                  <a:lnTo>
                    <a:pt x="70" y="32"/>
                  </a:lnTo>
                  <a:lnTo>
                    <a:pt x="56" y="40"/>
                  </a:lnTo>
                  <a:lnTo>
                    <a:pt x="52" y="44"/>
                  </a:lnTo>
                  <a:lnTo>
                    <a:pt x="46" y="50"/>
                  </a:lnTo>
                  <a:lnTo>
                    <a:pt x="42" y="56"/>
                  </a:lnTo>
                  <a:lnTo>
                    <a:pt x="40" y="62"/>
                  </a:lnTo>
                  <a:lnTo>
                    <a:pt x="42" y="70"/>
                  </a:lnTo>
                  <a:lnTo>
                    <a:pt x="46" y="74"/>
                  </a:lnTo>
                  <a:lnTo>
                    <a:pt x="50" y="78"/>
                  </a:lnTo>
                  <a:lnTo>
                    <a:pt x="56" y="80"/>
                  </a:lnTo>
                  <a:lnTo>
                    <a:pt x="68" y="86"/>
                  </a:lnTo>
                  <a:lnTo>
                    <a:pt x="74" y="88"/>
                  </a:lnTo>
                  <a:lnTo>
                    <a:pt x="78" y="92"/>
                  </a:lnTo>
                  <a:lnTo>
                    <a:pt x="68" y="92"/>
                  </a:lnTo>
                  <a:lnTo>
                    <a:pt x="58" y="92"/>
                  </a:lnTo>
                  <a:lnTo>
                    <a:pt x="38" y="94"/>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82" name="Freeform 226"/>
            <p:cNvSpPr>
              <a:spLocks noChangeArrowheads="1"/>
            </p:cNvSpPr>
            <p:nvPr/>
          </p:nvSpPr>
          <p:spPr bwMode="auto">
            <a:xfrm>
              <a:off x="4560548" y="74336"/>
              <a:ext cx="154517" cy="46460"/>
            </a:xfrm>
            <a:custGeom>
              <a:avLst/>
              <a:gdLst>
                <a:gd name="T0" fmla="*/ 2147483646 w 106"/>
                <a:gd name="T1" fmla="*/ 2147483646 h 30"/>
                <a:gd name="T2" fmla="*/ 2147483646 w 106"/>
                <a:gd name="T3" fmla="*/ 2147483646 h 30"/>
                <a:gd name="T4" fmla="*/ 2147483646 w 106"/>
                <a:gd name="T5" fmla="*/ 2147483646 h 30"/>
                <a:gd name="T6" fmla="*/ 2147483646 w 106"/>
                <a:gd name="T7" fmla="*/ 2147483646 h 30"/>
                <a:gd name="T8" fmla="*/ 2147483646 w 106"/>
                <a:gd name="T9" fmla="*/ 2147483646 h 30"/>
                <a:gd name="T10" fmla="*/ 2147483646 w 106"/>
                <a:gd name="T11" fmla="*/ 2147483646 h 30"/>
                <a:gd name="T12" fmla="*/ 2147483646 w 106"/>
                <a:gd name="T13" fmla="*/ 2147483646 h 30"/>
                <a:gd name="T14" fmla="*/ 2147483646 w 106"/>
                <a:gd name="T15" fmla="*/ 2147483646 h 30"/>
                <a:gd name="T16" fmla="*/ 2147483646 w 106"/>
                <a:gd name="T17" fmla="*/ 2147483646 h 30"/>
                <a:gd name="T18" fmla="*/ 2147483646 w 106"/>
                <a:gd name="T19" fmla="*/ 2147483646 h 30"/>
                <a:gd name="T20" fmla="*/ 2147483646 w 106"/>
                <a:gd name="T21" fmla="*/ 2147483646 h 30"/>
                <a:gd name="T22" fmla="*/ 2147483646 w 106"/>
                <a:gd name="T23" fmla="*/ 2147483646 h 30"/>
                <a:gd name="T24" fmla="*/ 2147483646 w 106"/>
                <a:gd name="T25" fmla="*/ 2147483646 h 30"/>
                <a:gd name="T26" fmla="*/ 2147483646 w 106"/>
                <a:gd name="T27" fmla="*/ 2147483646 h 30"/>
                <a:gd name="T28" fmla="*/ 2147483646 w 106"/>
                <a:gd name="T29" fmla="*/ 2147483646 h 30"/>
                <a:gd name="T30" fmla="*/ 2147483646 w 106"/>
                <a:gd name="T31" fmla="*/ 2147483646 h 30"/>
                <a:gd name="T32" fmla="*/ 0 w 106"/>
                <a:gd name="T33" fmla="*/ 2147483646 h 30"/>
                <a:gd name="T34" fmla="*/ 2147483646 w 106"/>
                <a:gd name="T35" fmla="*/ 2147483646 h 30"/>
                <a:gd name="T36" fmla="*/ 2147483646 w 106"/>
                <a:gd name="T37" fmla="*/ 2147483646 h 30"/>
                <a:gd name="T38" fmla="*/ 2147483646 w 106"/>
                <a:gd name="T39" fmla="*/ 0 h 30"/>
                <a:gd name="T40" fmla="*/ 2147483646 w 106"/>
                <a:gd name="T41" fmla="*/ 0 h 30"/>
                <a:gd name="T42" fmla="*/ 2147483646 w 106"/>
                <a:gd name="T43" fmla="*/ 0 h 30"/>
                <a:gd name="T44" fmla="*/ 2147483646 w 106"/>
                <a:gd name="T45" fmla="*/ 2147483646 h 30"/>
                <a:gd name="T46" fmla="*/ 2147483646 w 106"/>
                <a:gd name="T47" fmla="*/ 2147483646 h 30"/>
                <a:gd name="T48" fmla="*/ 2147483646 w 106"/>
                <a:gd name="T49" fmla="*/ 2147483646 h 30"/>
                <a:gd name="T50" fmla="*/ 2147483646 w 106"/>
                <a:gd name="T51" fmla="*/ 2147483646 h 30"/>
                <a:gd name="T52" fmla="*/ 2147483646 w 106"/>
                <a:gd name="T53" fmla="*/ 2147483646 h 30"/>
                <a:gd name="T54" fmla="*/ 2147483646 w 106"/>
                <a:gd name="T55" fmla="*/ 2147483646 h 30"/>
                <a:gd name="T56" fmla="*/ 2147483646 w 106"/>
                <a:gd name="T57" fmla="*/ 2147483646 h 30"/>
                <a:gd name="T58" fmla="*/ 2147483646 w 106"/>
                <a:gd name="T59" fmla="*/ 2147483646 h 30"/>
                <a:gd name="T60" fmla="*/ 2147483646 w 106"/>
                <a:gd name="T61" fmla="*/ 2147483646 h 30"/>
                <a:gd name="T62" fmla="*/ 2147483646 w 106"/>
                <a:gd name="T63" fmla="*/ 2147483646 h 30"/>
                <a:gd name="T64" fmla="*/ 2147483646 w 106"/>
                <a:gd name="T65" fmla="*/ 2147483646 h 30"/>
                <a:gd name="T66" fmla="*/ 2147483646 w 106"/>
                <a:gd name="T67" fmla="*/ 2147483646 h 30"/>
                <a:gd name="T68" fmla="*/ 2147483646 w 106"/>
                <a:gd name="T69" fmla="*/ 2147483646 h 30"/>
                <a:gd name="T70" fmla="*/ 2147483646 w 106"/>
                <a:gd name="T71" fmla="*/ 2147483646 h 3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06"/>
                <a:gd name="T109" fmla="*/ 0 h 30"/>
                <a:gd name="T110" fmla="*/ 106 w 106"/>
                <a:gd name="T111" fmla="*/ 30 h 3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06" h="30">
                  <a:moveTo>
                    <a:pt x="106" y="26"/>
                  </a:moveTo>
                  <a:lnTo>
                    <a:pt x="98" y="28"/>
                  </a:lnTo>
                  <a:lnTo>
                    <a:pt x="92" y="28"/>
                  </a:lnTo>
                  <a:lnTo>
                    <a:pt x="82" y="26"/>
                  </a:lnTo>
                  <a:lnTo>
                    <a:pt x="80" y="28"/>
                  </a:lnTo>
                  <a:lnTo>
                    <a:pt x="78" y="30"/>
                  </a:lnTo>
                  <a:lnTo>
                    <a:pt x="64" y="28"/>
                  </a:lnTo>
                  <a:lnTo>
                    <a:pt x="50" y="24"/>
                  </a:lnTo>
                  <a:lnTo>
                    <a:pt x="44" y="22"/>
                  </a:lnTo>
                  <a:lnTo>
                    <a:pt x="38" y="18"/>
                  </a:lnTo>
                  <a:lnTo>
                    <a:pt x="36" y="14"/>
                  </a:lnTo>
                  <a:lnTo>
                    <a:pt x="36" y="10"/>
                  </a:lnTo>
                  <a:lnTo>
                    <a:pt x="20" y="10"/>
                  </a:lnTo>
                  <a:lnTo>
                    <a:pt x="10" y="10"/>
                  </a:lnTo>
                  <a:lnTo>
                    <a:pt x="4" y="8"/>
                  </a:lnTo>
                  <a:lnTo>
                    <a:pt x="2" y="6"/>
                  </a:lnTo>
                  <a:lnTo>
                    <a:pt x="0" y="4"/>
                  </a:lnTo>
                  <a:lnTo>
                    <a:pt x="2" y="2"/>
                  </a:lnTo>
                  <a:lnTo>
                    <a:pt x="4" y="2"/>
                  </a:lnTo>
                  <a:lnTo>
                    <a:pt x="12" y="0"/>
                  </a:lnTo>
                  <a:lnTo>
                    <a:pt x="24" y="0"/>
                  </a:lnTo>
                  <a:lnTo>
                    <a:pt x="34" y="0"/>
                  </a:lnTo>
                  <a:lnTo>
                    <a:pt x="44" y="2"/>
                  </a:lnTo>
                  <a:lnTo>
                    <a:pt x="52" y="4"/>
                  </a:lnTo>
                  <a:lnTo>
                    <a:pt x="54" y="8"/>
                  </a:lnTo>
                  <a:lnTo>
                    <a:pt x="54" y="10"/>
                  </a:lnTo>
                  <a:lnTo>
                    <a:pt x="48" y="10"/>
                  </a:lnTo>
                  <a:lnTo>
                    <a:pt x="60" y="12"/>
                  </a:lnTo>
                  <a:lnTo>
                    <a:pt x="66" y="14"/>
                  </a:lnTo>
                  <a:lnTo>
                    <a:pt x="70" y="14"/>
                  </a:lnTo>
                  <a:lnTo>
                    <a:pt x="74" y="14"/>
                  </a:lnTo>
                  <a:lnTo>
                    <a:pt x="78" y="12"/>
                  </a:lnTo>
                  <a:lnTo>
                    <a:pt x="86" y="14"/>
                  </a:lnTo>
                  <a:lnTo>
                    <a:pt x="92" y="16"/>
                  </a:lnTo>
                  <a:lnTo>
                    <a:pt x="102" y="26"/>
                  </a:lnTo>
                  <a:lnTo>
                    <a:pt x="106" y="2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83" name="Freeform 227"/>
            <p:cNvSpPr>
              <a:spLocks noChangeArrowheads="1"/>
            </p:cNvSpPr>
            <p:nvPr/>
          </p:nvSpPr>
          <p:spPr bwMode="auto">
            <a:xfrm>
              <a:off x="4728901" y="106195"/>
              <a:ext cx="77258" cy="34513"/>
            </a:xfrm>
            <a:custGeom>
              <a:avLst/>
              <a:gdLst>
                <a:gd name="T0" fmla="*/ 2147483646 w 52"/>
                <a:gd name="T1" fmla="*/ 2147483646 h 22"/>
                <a:gd name="T2" fmla="*/ 2147483646 w 52"/>
                <a:gd name="T3" fmla="*/ 2147483646 h 22"/>
                <a:gd name="T4" fmla="*/ 2147483646 w 52"/>
                <a:gd name="T5" fmla="*/ 2147483646 h 22"/>
                <a:gd name="T6" fmla="*/ 0 w 52"/>
                <a:gd name="T7" fmla="*/ 2147483646 h 22"/>
                <a:gd name="T8" fmla="*/ 0 w 52"/>
                <a:gd name="T9" fmla="*/ 2147483646 h 22"/>
                <a:gd name="T10" fmla="*/ 2147483646 w 52"/>
                <a:gd name="T11" fmla="*/ 2147483646 h 22"/>
                <a:gd name="T12" fmla="*/ 2147483646 w 52"/>
                <a:gd name="T13" fmla="*/ 0 h 22"/>
                <a:gd name="T14" fmla="*/ 2147483646 w 52"/>
                <a:gd name="T15" fmla="*/ 0 h 22"/>
                <a:gd name="T16" fmla="*/ 2147483646 w 52"/>
                <a:gd name="T17" fmla="*/ 2147483646 h 22"/>
                <a:gd name="T18" fmla="*/ 2147483646 w 52"/>
                <a:gd name="T19" fmla="*/ 2147483646 h 22"/>
                <a:gd name="T20" fmla="*/ 2147483646 w 52"/>
                <a:gd name="T21" fmla="*/ 2147483646 h 22"/>
                <a:gd name="T22" fmla="*/ 2147483646 w 52"/>
                <a:gd name="T23" fmla="*/ 2147483646 h 22"/>
                <a:gd name="T24" fmla="*/ 2147483646 w 52"/>
                <a:gd name="T25" fmla="*/ 2147483646 h 22"/>
                <a:gd name="T26" fmla="*/ 2147483646 w 52"/>
                <a:gd name="T27" fmla="*/ 2147483646 h 22"/>
                <a:gd name="T28" fmla="*/ 2147483646 w 52"/>
                <a:gd name="T29" fmla="*/ 2147483646 h 22"/>
                <a:gd name="T30" fmla="*/ 2147483646 w 52"/>
                <a:gd name="T31" fmla="*/ 2147483646 h 22"/>
                <a:gd name="T32" fmla="*/ 2147483646 w 52"/>
                <a:gd name="T33" fmla="*/ 2147483646 h 22"/>
                <a:gd name="T34" fmla="*/ 2147483646 w 52"/>
                <a:gd name="T35" fmla="*/ 2147483646 h 2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2"/>
                <a:gd name="T55" fmla="*/ 0 h 22"/>
                <a:gd name="T56" fmla="*/ 52 w 52"/>
                <a:gd name="T57" fmla="*/ 22 h 2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2" h="22">
                  <a:moveTo>
                    <a:pt x="6" y="22"/>
                  </a:moveTo>
                  <a:lnTo>
                    <a:pt x="4" y="22"/>
                  </a:lnTo>
                  <a:lnTo>
                    <a:pt x="2" y="20"/>
                  </a:lnTo>
                  <a:lnTo>
                    <a:pt x="0" y="18"/>
                  </a:lnTo>
                  <a:lnTo>
                    <a:pt x="0" y="6"/>
                  </a:lnTo>
                  <a:lnTo>
                    <a:pt x="4" y="2"/>
                  </a:lnTo>
                  <a:lnTo>
                    <a:pt x="6" y="0"/>
                  </a:lnTo>
                  <a:lnTo>
                    <a:pt x="14" y="0"/>
                  </a:lnTo>
                  <a:lnTo>
                    <a:pt x="20" y="4"/>
                  </a:lnTo>
                  <a:lnTo>
                    <a:pt x="32" y="6"/>
                  </a:lnTo>
                  <a:lnTo>
                    <a:pt x="52" y="10"/>
                  </a:lnTo>
                  <a:lnTo>
                    <a:pt x="50" y="14"/>
                  </a:lnTo>
                  <a:lnTo>
                    <a:pt x="46" y="16"/>
                  </a:lnTo>
                  <a:lnTo>
                    <a:pt x="40" y="18"/>
                  </a:lnTo>
                  <a:lnTo>
                    <a:pt x="28" y="18"/>
                  </a:lnTo>
                  <a:lnTo>
                    <a:pt x="20" y="20"/>
                  </a:lnTo>
                  <a:lnTo>
                    <a:pt x="14" y="22"/>
                  </a:lnTo>
                  <a:lnTo>
                    <a:pt x="6" y="2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84" name="Freeform 228"/>
            <p:cNvSpPr>
              <a:spLocks noChangeArrowheads="1"/>
            </p:cNvSpPr>
            <p:nvPr/>
          </p:nvSpPr>
          <p:spPr bwMode="auto">
            <a:xfrm>
              <a:off x="5378103" y="172568"/>
              <a:ext cx="136067" cy="26549"/>
            </a:xfrm>
            <a:custGeom>
              <a:avLst/>
              <a:gdLst>
                <a:gd name="T0" fmla="*/ 2147483646 w 92"/>
                <a:gd name="T1" fmla="*/ 2147483646 h 18"/>
                <a:gd name="T2" fmla="*/ 2147483646 w 92"/>
                <a:gd name="T3" fmla="*/ 2147483646 h 18"/>
                <a:gd name="T4" fmla="*/ 2147483646 w 92"/>
                <a:gd name="T5" fmla="*/ 2147483646 h 18"/>
                <a:gd name="T6" fmla="*/ 2147483646 w 92"/>
                <a:gd name="T7" fmla="*/ 2147483646 h 18"/>
                <a:gd name="T8" fmla="*/ 2147483646 w 92"/>
                <a:gd name="T9" fmla="*/ 2147483646 h 18"/>
                <a:gd name="T10" fmla="*/ 2147483646 w 92"/>
                <a:gd name="T11" fmla="*/ 2147483646 h 18"/>
                <a:gd name="T12" fmla="*/ 2147483646 w 92"/>
                <a:gd name="T13" fmla="*/ 2147483646 h 18"/>
                <a:gd name="T14" fmla="*/ 0 w 92"/>
                <a:gd name="T15" fmla="*/ 2147483646 h 18"/>
                <a:gd name="T16" fmla="*/ 0 w 92"/>
                <a:gd name="T17" fmla="*/ 2147483646 h 18"/>
                <a:gd name="T18" fmla="*/ 0 w 92"/>
                <a:gd name="T19" fmla="*/ 2147483646 h 18"/>
                <a:gd name="T20" fmla="*/ 2147483646 w 92"/>
                <a:gd name="T21" fmla="*/ 2147483646 h 18"/>
                <a:gd name="T22" fmla="*/ 2147483646 w 92"/>
                <a:gd name="T23" fmla="*/ 0 h 18"/>
                <a:gd name="T24" fmla="*/ 2147483646 w 92"/>
                <a:gd name="T25" fmla="*/ 0 h 18"/>
                <a:gd name="T26" fmla="*/ 2147483646 w 92"/>
                <a:gd name="T27" fmla="*/ 2147483646 h 18"/>
                <a:gd name="T28" fmla="*/ 2147483646 w 92"/>
                <a:gd name="T29" fmla="*/ 2147483646 h 18"/>
                <a:gd name="T30" fmla="*/ 2147483646 w 92"/>
                <a:gd name="T31" fmla="*/ 2147483646 h 18"/>
                <a:gd name="T32" fmla="*/ 2147483646 w 92"/>
                <a:gd name="T33" fmla="*/ 2147483646 h 18"/>
                <a:gd name="T34" fmla="*/ 2147483646 w 92"/>
                <a:gd name="T35" fmla="*/ 2147483646 h 18"/>
                <a:gd name="T36" fmla="*/ 2147483646 w 92"/>
                <a:gd name="T37" fmla="*/ 2147483646 h 18"/>
                <a:gd name="T38" fmla="*/ 2147483646 w 92"/>
                <a:gd name="T39" fmla="*/ 2147483646 h 18"/>
                <a:gd name="T40" fmla="*/ 2147483646 w 92"/>
                <a:gd name="T41" fmla="*/ 2147483646 h 18"/>
                <a:gd name="T42" fmla="*/ 2147483646 w 92"/>
                <a:gd name="T43" fmla="*/ 2147483646 h 18"/>
                <a:gd name="T44" fmla="*/ 2147483646 w 92"/>
                <a:gd name="T45" fmla="*/ 2147483646 h 18"/>
                <a:gd name="T46" fmla="*/ 2147483646 w 92"/>
                <a:gd name="T47" fmla="*/ 2147483646 h 18"/>
                <a:gd name="T48" fmla="*/ 2147483646 w 92"/>
                <a:gd name="T49" fmla="*/ 2147483646 h 18"/>
                <a:gd name="T50" fmla="*/ 2147483646 w 92"/>
                <a:gd name="T51" fmla="*/ 2147483646 h 18"/>
                <a:gd name="T52" fmla="*/ 2147483646 w 92"/>
                <a:gd name="T53" fmla="*/ 2147483646 h 18"/>
                <a:gd name="T54" fmla="*/ 2147483646 w 92"/>
                <a:gd name="T55" fmla="*/ 2147483646 h 1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2"/>
                <a:gd name="T85" fmla="*/ 0 h 18"/>
                <a:gd name="T86" fmla="*/ 92 w 92"/>
                <a:gd name="T87" fmla="*/ 18 h 1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2" h="18">
                  <a:moveTo>
                    <a:pt x="72" y="12"/>
                  </a:moveTo>
                  <a:lnTo>
                    <a:pt x="72" y="18"/>
                  </a:lnTo>
                  <a:lnTo>
                    <a:pt x="38" y="18"/>
                  </a:lnTo>
                  <a:lnTo>
                    <a:pt x="28" y="18"/>
                  </a:lnTo>
                  <a:lnTo>
                    <a:pt x="14" y="18"/>
                  </a:lnTo>
                  <a:lnTo>
                    <a:pt x="10" y="16"/>
                  </a:lnTo>
                  <a:lnTo>
                    <a:pt x="4" y="12"/>
                  </a:lnTo>
                  <a:lnTo>
                    <a:pt x="0" y="10"/>
                  </a:lnTo>
                  <a:lnTo>
                    <a:pt x="0" y="6"/>
                  </a:lnTo>
                  <a:lnTo>
                    <a:pt x="0" y="4"/>
                  </a:lnTo>
                  <a:lnTo>
                    <a:pt x="4" y="2"/>
                  </a:lnTo>
                  <a:lnTo>
                    <a:pt x="10" y="0"/>
                  </a:lnTo>
                  <a:lnTo>
                    <a:pt x="14" y="0"/>
                  </a:lnTo>
                  <a:lnTo>
                    <a:pt x="20" y="4"/>
                  </a:lnTo>
                  <a:lnTo>
                    <a:pt x="26" y="6"/>
                  </a:lnTo>
                  <a:lnTo>
                    <a:pt x="32" y="6"/>
                  </a:lnTo>
                  <a:lnTo>
                    <a:pt x="36" y="6"/>
                  </a:lnTo>
                  <a:lnTo>
                    <a:pt x="36" y="4"/>
                  </a:lnTo>
                  <a:lnTo>
                    <a:pt x="38" y="2"/>
                  </a:lnTo>
                  <a:lnTo>
                    <a:pt x="40" y="2"/>
                  </a:lnTo>
                  <a:lnTo>
                    <a:pt x="54" y="2"/>
                  </a:lnTo>
                  <a:lnTo>
                    <a:pt x="68" y="4"/>
                  </a:lnTo>
                  <a:lnTo>
                    <a:pt x="84" y="6"/>
                  </a:lnTo>
                  <a:lnTo>
                    <a:pt x="90" y="8"/>
                  </a:lnTo>
                  <a:lnTo>
                    <a:pt x="92" y="12"/>
                  </a:lnTo>
                  <a:lnTo>
                    <a:pt x="82" y="16"/>
                  </a:lnTo>
                  <a:lnTo>
                    <a:pt x="76" y="16"/>
                  </a:lnTo>
                  <a:lnTo>
                    <a:pt x="72" y="1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85" name="Freeform 229"/>
            <p:cNvSpPr>
              <a:spLocks noChangeArrowheads="1"/>
            </p:cNvSpPr>
            <p:nvPr/>
          </p:nvSpPr>
          <p:spPr bwMode="auto">
            <a:xfrm>
              <a:off x="5534925" y="183187"/>
              <a:ext cx="76106" cy="23894"/>
            </a:xfrm>
            <a:custGeom>
              <a:avLst/>
              <a:gdLst>
                <a:gd name="T0" fmla="*/ 2147483646 w 52"/>
                <a:gd name="T1" fmla="*/ 2147483646 h 16"/>
                <a:gd name="T2" fmla="*/ 2147483646 w 52"/>
                <a:gd name="T3" fmla="*/ 2147483646 h 16"/>
                <a:gd name="T4" fmla="*/ 2147483646 w 52"/>
                <a:gd name="T5" fmla="*/ 2147483646 h 16"/>
                <a:gd name="T6" fmla="*/ 2147483646 w 52"/>
                <a:gd name="T7" fmla="*/ 2147483646 h 16"/>
                <a:gd name="T8" fmla="*/ 2147483646 w 52"/>
                <a:gd name="T9" fmla="*/ 2147483646 h 16"/>
                <a:gd name="T10" fmla="*/ 0 w 52"/>
                <a:gd name="T11" fmla="*/ 0 h 16"/>
                <a:gd name="T12" fmla="*/ 2147483646 w 52"/>
                <a:gd name="T13" fmla="*/ 0 h 16"/>
                <a:gd name="T14" fmla="*/ 2147483646 w 52"/>
                <a:gd name="T15" fmla="*/ 2147483646 h 16"/>
                <a:gd name="T16" fmla="*/ 2147483646 w 52"/>
                <a:gd name="T17" fmla="*/ 2147483646 h 16"/>
                <a:gd name="T18" fmla="*/ 2147483646 w 52"/>
                <a:gd name="T19" fmla="*/ 2147483646 h 16"/>
                <a:gd name="T20" fmla="*/ 2147483646 w 52"/>
                <a:gd name="T21" fmla="*/ 2147483646 h 16"/>
                <a:gd name="T22" fmla="*/ 2147483646 w 52"/>
                <a:gd name="T23" fmla="*/ 2147483646 h 16"/>
                <a:gd name="T24" fmla="*/ 2147483646 w 52"/>
                <a:gd name="T25" fmla="*/ 2147483646 h 16"/>
                <a:gd name="T26" fmla="*/ 2147483646 w 52"/>
                <a:gd name="T27" fmla="*/ 2147483646 h 1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2"/>
                <a:gd name="T43" fmla="*/ 0 h 16"/>
                <a:gd name="T44" fmla="*/ 52 w 52"/>
                <a:gd name="T45" fmla="*/ 16 h 1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2" h="16">
                  <a:moveTo>
                    <a:pt x="42" y="16"/>
                  </a:moveTo>
                  <a:lnTo>
                    <a:pt x="32" y="16"/>
                  </a:lnTo>
                  <a:lnTo>
                    <a:pt x="18" y="12"/>
                  </a:lnTo>
                  <a:lnTo>
                    <a:pt x="6" y="8"/>
                  </a:lnTo>
                  <a:lnTo>
                    <a:pt x="2" y="4"/>
                  </a:lnTo>
                  <a:lnTo>
                    <a:pt x="0" y="0"/>
                  </a:lnTo>
                  <a:lnTo>
                    <a:pt x="8" y="0"/>
                  </a:lnTo>
                  <a:lnTo>
                    <a:pt x="18" y="4"/>
                  </a:lnTo>
                  <a:lnTo>
                    <a:pt x="30" y="4"/>
                  </a:lnTo>
                  <a:lnTo>
                    <a:pt x="42" y="6"/>
                  </a:lnTo>
                  <a:lnTo>
                    <a:pt x="46" y="6"/>
                  </a:lnTo>
                  <a:lnTo>
                    <a:pt x="52" y="8"/>
                  </a:lnTo>
                  <a:lnTo>
                    <a:pt x="48" y="14"/>
                  </a:lnTo>
                  <a:lnTo>
                    <a:pt x="42" y="1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86" name="Freeform 230"/>
            <p:cNvSpPr>
              <a:spLocks noChangeArrowheads="1"/>
            </p:cNvSpPr>
            <p:nvPr/>
          </p:nvSpPr>
          <p:spPr bwMode="auto">
            <a:xfrm>
              <a:off x="6211800" y="274780"/>
              <a:ext cx="55349" cy="23894"/>
            </a:xfrm>
            <a:custGeom>
              <a:avLst/>
              <a:gdLst>
                <a:gd name="T0" fmla="*/ 2147483646 w 38"/>
                <a:gd name="T1" fmla="*/ 2147483646 h 14"/>
                <a:gd name="T2" fmla="*/ 2147483646 w 38"/>
                <a:gd name="T3" fmla="*/ 2147483646 h 14"/>
                <a:gd name="T4" fmla="*/ 2147483646 w 38"/>
                <a:gd name="T5" fmla="*/ 2147483646 h 14"/>
                <a:gd name="T6" fmla="*/ 2147483646 w 38"/>
                <a:gd name="T7" fmla="*/ 2147483646 h 14"/>
                <a:gd name="T8" fmla="*/ 2147483646 w 38"/>
                <a:gd name="T9" fmla="*/ 2147483646 h 14"/>
                <a:gd name="T10" fmla="*/ 0 w 38"/>
                <a:gd name="T11" fmla="*/ 2147483646 h 14"/>
                <a:gd name="T12" fmla="*/ 2147483646 w 38"/>
                <a:gd name="T13" fmla="*/ 2147483646 h 14"/>
                <a:gd name="T14" fmla="*/ 2147483646 w 38"/>
                <a:gd name="T15" fmla="*/ 2147483646 h 14"/>
                <a:gd name="T16" fmla="*/ 2147483646 w 38"/>
                <a:gd name="T17" fmla="*/ 0 h 14"/>
                <a:gd name="T18" fmla="*/ 2147483646 w 38"/>
                <a:gd name="T19" fmla="*/ 0 h 14"/>
                <a:gd name="T20" fmla="*/ 2147483646 w 38"/>
                <a:gd name="T21" fmla="*/ 2147483646 h 14"/>
                <a:gd name="T22" fmla="*/ 2147483646 w 38"/>
                <a:gd name="T23" fmla="*/ 2147483646 h 14"/>
                <a:gd name="T24" fmla="*/ 2147483646 w 38"/>
                <a:gd name="T25" fmla="*/ 2147483646 h 14"/>
                <a:gd name="T26" fmla="*/ 2147483646 w 38"/>
                <a:gd name="T27" fmla="*/ 2147483646 h 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8"/>
                <a:gd name="T43" fmla="*/ 0 h 14"/>
                <a:gd name="T44" fmla="*/ 38 w 38"/>
                <a:gd name="T45" fmla="*/ 14 h 1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8" h="14">
                  <a:moveTo>
                    <a:pt x="18" y="10"/>
                  </a:moveTo>
                  <a:lnTo>
                    <a:pt x="14" y="12"/>
                  </a:lnTo>
                  <a:lnTo>
                    <a:pt x="10" y="14"/>
                  </a:lnTo>
                  <a:lnTo>
                    <a:pt x="6" y="14"/>
                  </a:lnTo>
                  <a:lnTo>
                    <a:pt x="2" y="12"/>
                  </a:lnTo>
                  <a:lnTo>
                    <a:pt x="0" y="8"/>
                  </a:lnTo>
                  <a:lnTo>
                    <a:pt x="2" y="6"/>
                  </a:lnTo>
                  <a:lnTo>
                    <a:pt x="8" y="2"/>
                  </a:lnTo>
                  <a:lnTo>
                    <a:pt x="14" y="0"/>
                  </a:lnTo>
                  <a:lnTo>
                    <a:pt x="22" y="0"/>
                  </a:lnTo>
                  <a:lnTo>
                    <a:pt x="28" y="4"/>
                  </a:lnTo>
                  <a:lnTo>
                    <a:pt x="38" y="10"/>
                  </a:lnTo>
                  <a:lnTo>
                    <a:pt x="28" y="12"/>
                  </a:lnTo>
                  <a:lnTo>
                    <a:pt x="18" y="1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87" name="Freeform 231"/>
            <p:cNvSpPr>
              <a:spLocks noChangeArrowheads="1"/>
            </p:cNvSpPr>
            <p:nvPr/>
          </p:nvSpPr>
          <p:spPr bwMode="auto">
            <a:xfrm>
              <a:off x="6057284" y="731421"/>
              <a:ext cx="175272" cy="232302"/>
            </a:xfrm>
            <a:custGeom>
              <a:avLst/>
              <a:gdLst>
                <a:gd name="T0" fmla="*/ 0 w 120"/>
                <a:gd name="T1" fmla="*/ 0 h 146"/>
                <a:gd name="T2" fmla="*/ 2147483646 w 120"/>
                <a:gd name="T3" fmla="*/ 2147483646 h 146"/>
                <a:gd name="T4" fmla="*/ 2147483646 w 120"/>
                <a:gd name="T5" fmla="*/ 2147483646 h 146"/>
                <a:gd name="T6" fmla="*/ 2147483646 w 120"/>
                <a:gd name="T7" fmla="*/ 2147483646 h 146"/>
                <a:gd name="T8" fmla="*/ 2147483646 w 120"/>
                <a:gd name="T9" fmla="*/ 2147483646 h 146"/>
                <a:gd name="T10" fmla="*/ 2147483646 w 120"/>
                <a:gd name="T11" fmla="*/ 2147483646 h 146"/>
                <a:gd name="T12" fmla="*/ 2147483646 w 120"/>
                <a:gd name="T13" fmla="*/ 2147483646 h 146"/>
                <a:gd name="T14" fmla="*/ 2147483646 w 120"/>
                <a:gd name="T15" fmla="*/ 2147483646 h 146"/>
                <a:gd name="T16" fmla="*/ 2147483646 w 120"/>
                <a:gd name="T17" fmla="*/ 2147483646 h 146"/>
                <a:gd name="T18" fmla="*/ 2147483646 w 120"/>
                <a:gd name="T19" fmla="*/ 2147483646 h 146"/>
                <a:gd name="T20" fmla="*/ 2147483646 w 120"/>
                <a:gd name="T21" fmla="*/ 2147483646 h 146"/>
                <a:gd name="T22" fmla="*/ 2147483646 w 120"/>
                <a:gd name="T23" fmla="*/ 2147483646 h 146"/>
                <a:gd name="T24" fmla="*/ 2147483646 w 120"/>
                <a:gd name="T25" fmla="*/ 2147483646 h 146"/>
                <a:gd name="T26" fmla="*/ 2147483646 w 120"/>
                <a:gd name="T27" fmla="*/ 2147483646 h 146"/>
                <a:gd name="T28" fmla="*/ 2147483646 w 120"/>
                <a:gd name="T29" fmla="*/ 2147483646 h 146"/>
                <a:gd name="T30" fmla="*/ 2147483646 w 120"/>
                <a:gd name="T31" fmla="*/ 2147483646 h 146"/>
                <a:gd name="T32" fmla="*/ 2147483646 w 120"/>
                <a:gd name="T33" fmla="*/ 2147483646 h 146"/>
                <a:gd name="T34" fmla="*/ 2147483646 w 120"/>
                <a:gd name="T35" fmla="*/ 2147483646 h 146"/>
                <a:gd name="T36" fmla="*/ 2147483646 w 120"/>
                <a:gd name="T37" fmla="*/ 2147483646 h 146"/>
                <a:gd name="T38" fmla="*/ 2147483646 w 120"/>
                <a:gd name="T39" fmla="*/ 2147483646 h 146"/>
                <a:gd name="T40" fmla="*/ 2147483646 w 120"/>
                <a:gd name="T41" fmla="*/ 2147483646 h 146"/>
                <a:gd name="T42" fmla="*/ 2147483646 w 120"/>
                <a:gd name="T43" fmla="*/ 2147483646 h 146"/>
                <a:gd name="T44" fmla="*/ 2147483646 w 120"/>
                <a:gd name="T45" fmla="*/ 2147483646 h 146"/>
                <a:gd name="T46" fmla="*/ 2147483646 w 120"/>
                <a:gd name="T47" fmla="*/ 2147483646 h 146"/>
                <a:gd name="T48" fmla="*/ 2147483646 w 120"/>
                <a:gd name="T49" fmla="*/ 2147483646 h 146"/>
                <a:gd name="T50" fmla="*/ 2147483646 w 120"/>
                <a:gd name="T51" fmla="*/ 2147483646 h 146"/>
                <a:gd name="T52" fmla="*/ 2147483646 w 120"/>
                <a:gd name="T53" fmla="*/ 2147483646 h 146"/>
                <a:gd name="T54" fmla="*/ 2147483646 w 120"/>
                <a:gd name="T55" fmla="*/ 2147483646 h 146"/>
                <a:gd name="T56" fmla="*/ 2147483646 w 120"/>
                <a:gd name="T57" fmla="*/ 2147483646 h 146"/>
                <a:gd name="T58" fmla="*/ 2147483646 w 120"/>
                <a:gd name="T59" fmla="*/ 2147483646 h 146"/>
                <a:gd name="T60" fmla="*/ 2147483646 w 120"/>
                <a:gd name="T61" fmla="*/ 2147483646 h 146"/>
                <a:gd name="T62" fmla="*/ 0 w 120"/>
                <a:gd name="T63" fmla="*/ 0 h 14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20"/>
                <a:gd name="T97" fmla="*/ 0 h 146"/>
                <a:gd name="T98" fmla="*/ 120 w 120"/>
                <a:gd name="T99" fmla="*/ 146 h 14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20" h="146">
                  <a:moveTo>
                    <a:pt x="0" y="0"/>
                  </a:moveTo>
                  <a:lnTo>
                    <a:pt x="98" y="90"/>
                  </a:lnTo>
                  <a:lnTo>
                    <a:pt x="94" y="90"/>
                  </a:lnTo>
                  <a:lnTo>
                    <a:pt x="92" y="90"/>
                  </a:lnTo>
                  <a:lnTo>
                    <a:pt x="88" y="88"/>
                  </a:lnTo>
                  <a:lnTo>
                    <a:pt x="82" y="86"/>
                  </a:lnTo>
                  <a:lnTo>
                    <a:pt x="78" y="88"/>
                  </a:lnTo>
                  <a:lnTo>
                    <a:pt x="76" y="90"/>
                  </a:lnTo>
                  <a:lnTo>
                    <a:pt x="78" y="98"/>
                  </a:lnTo>
                  <a:lnTo>
                    <a:pt x="82" y="106"/>
                  </a:lnTo>
                  <a:lnTo>
                    <a:pt x="88" y="114"/>
                  </a:lnTo>
                  <a:lnTo>
                    <a:pt x="92" y="118"/>
                  </a:lnTo>
                  <a:lnTo>
                    <a:pt x="108" y="130"/>
                  </a:lnTo>
                  <a:lnTo>
                    <a:pt x="120" y="138"/>
                  </a:lnTo>
                  <a:lnTo>
                    <a:pt x="112" y="138"/>
                  </a:lnTo>
                  <a:lnTo>
                    <a:pt x="108" y="136"/>
                  </a:lnTo>
                  <a:lnTo>
                    <a:pt x="102" y="134"/>
                  </a:lnTo>
                  <a:lnTo>
                    <a:pt x="102" y="146"/>
                  </a:lnTo>
                  <a:lnTo>
                    <a:pt x="94" y="140"/>
                  </a:lnTo>
                  <a:lnTo>
                    <a:pt x="88" y="130"/>
                  </a:lnTo>
                  <a:lnTo>
                    <a:pt x="76" y="114"/>
                  </a:lnTo>
                  <a:lnTo>
                    <a:pt x="66" y="94"/>
                  </a:lnTo>
                  <a:lnTo>
                    <a:pt x="54" y="76"/>
                  </a:lnTo>
                  <a:lnTo>
                    <a:pt x="44" y="62"/>
                  </a:lnTo>
                  <a:lnTo>
                    <a:pt x="34" y="50"/>
                  </a:lnTo>
                  <a:lnTo>
                    <a:pt x="24" y="42"/>
                  </a:lnTo>
                  <a:lnTo>
                    <a:pt x="12" y="36"/>
                  </a:lnTo>
                  <a:lnTo>
                    <a:pt x="10" y="32"/>
                  </a:lnTo>
                  <a:lnTo>
                    <a:pt x="6" y="28"/>
                  </a:lnTo>
                  <a:lnTo>
                    <a:pt x="4" y="22"/>
                  </a:lnTo>
                  <a:lnTo>
                    <a:pt x="2" y="16"/>
                  </a:lnTo>
                  <a:lnTo>
                    <a:pt x="0" y="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88" name="Freeform 232"/>
            <p:cNvSpPr>
              <a:spLocks noChangeArrowheads="1"/>
            </p:cNvSpPr>
            <p:nvPr/>
          </p:nvSpPr>
          <p:spPr bwMode="auto">
            <a:xfrm>
              <a:off x="4364519" y="1060626"/>
              <a:ext cx="336708" cy="204426"/>
            </a:xfrm>
            <a:custGeom>
              <a:avLst/>
              <a:gdLst>
                <a:gd name="T0" fmla="*/ 2147483646 w 230"/>
                <a:gd name="T1" fmla="*/ 2147483646 h 130"/>
                <a:gd name="T2" fmla="*/ 2147483646 w 230"/>
                <a:gd name="T3" fmla="*/ 2147483646 h 130"/>
                <a:gd name="T4" fmla="*/ 2147483646 w 230"/>
                <a:gd name="T5" fmla="*/ 2147483646 h 130"/>
                <a:gd name="T6" fmla="*/ 2147483646 w 230"/>
                <a:gd name="T7" fmla="*/ 2147483646 h 130"/>
                <a:gd name="T8" fmla="*/ 2147483646 w 230"/>
                <a:gd name="T9" fmla="*/ 2147483646 h 130"/>
                <a:gd name="T10" fmla="*/ 2147483646 w 230"/>
                <a:gd name="T11" fmla="*/ 2147483646 h 130"/>
                <a:gd name="T12" fmla="*/ 2147483646 w 230"/>
                <a:gd name="T13" fmla="*/ 2147483646 h 130"/>
                <a:gd name="T14" fmla="*/ 2147483646 w 230"/>
                <a:gd name="T15" fmla="*/ 2147483646 h 130"/>
                <a:gd name="T16" fmla="*/ 2147483646 w 230"/>
                <a:gd name="T17" fmla="*/ 2147483646 h 130"/>
                <a:gd name="T18" fmla="*/ 2147483646 w 230"/>
                <a:gd name="T19" fmla="*/ 2147483646 h 130"/>
                <a:gd name="T20" fmla="*/ 2147483646 w 230"/>
                <a:gd name="T21" fmla="*/ 2147483646 h 130"/>
                <a:gd name="T22" fmla="*/ 2147483646 w 230"/>
                <a:gd name="T23" fmla="*/ 2147483646 h 130"/>
                <a:gd name="T24" fmla="*/ 2147483646 w 230"/>
                <a:gd name="T25" fmla="*/ 2147483646 h 130"/>
                <a:gd name="T26" fmla="*/ 2147483646 w 230"/>
                <a:gd name="T27" fmla="*/ 2147483646 h 130"/>
                <a:gd name="T28" fmla="*/ 2147483646 w 230"/>
                <a:gd name="T29" fmla="*/ 2147483646 h 130"/>
                <a:gd name="T30" fmla="*/ 2147483646 w 230"/>
                <a:gd name="T31" fmla="*/ 2147483646 h 130"/>
                <a:gd name="T32" fmla="*/ 2147483646 w 230"/>
                <a:gd name="T33" fmla="*/ 2147483646 h 130"/>
                <a:gd name="T34" fmla="*/ 2147483646 w 230"/>
                <a:gd name="T35" fmla="*/ 2147483646 h 130"/>
                <a:gd name="T36" fmla="*/ 2147483646 w 230"/>
                <a:gd name="T37" fmla="*/ 2147483646 h 130"/>
                <a:gd name="T38" fmla="*/ 2147483646 w 230"/>
                <a:gd name="T39" fmla="*/ 2147483646 h 130"/>
                <a:gd name="T40" fmla="*/ 2147483646 w 230"/>
                <a:gd name="T41" fmla="*/ 2147483646 h 130"/>
                <a:gd name="T42" fmla="*/ 2147483646 w 230"/>
                <a:gd name="T43" fmla="*/ 2147483646 h 130"/>
                <a:gd name="T44" fmla="*/ 2147483646 w 230"/>
                <a:gd name="T45" fmla="*/ 2147483646 h 130"/>
                <a:gd name="T46" fmla="*/ 2147483646 w 230"/>
                <a:gd name="T47" fmla="*/ 2147483646 h 130"/>
                <a:gd name="T48" fmla="*/ 2147483646 w 230"/>
                <a:gd name="T49" fmla="*/ 2147483646 h 130"/>
                <a:gd name="T50" fmla="*/ 2147483646 w 230"/>
                <a:gd name="T51" fmla="*/ 2147483646 h 130"/>
                <a:gd name="T52" fmla="*/ 2147483646 w 230"/>
                <a:gd name="T53" fmla="*/ 2147483646 h 130"/>
                <a:gd name="T54" fmla="*/ 0 w 230"/>
                <a:gd name="T55" fmla="*/ 2147483646 h 130"/>
                <a:gd name="T56" fmla="*/ 2147483646 w 230"/>
                <a:gd name="T57" fmla="*/ 2147483646 h 130"/>
                <a:gd name="T58" fmla="*/ 2147483646 w 230"/>
                <a:gd name="T59" fmla="*/ 2147483646 h 130"/>
                <a:gd name="T60" fmla="*/ 2147483646 w 230"/>
                <a:gd name="T61" fmla="*/ 2147483646 h 130"/>
                <a:gd name="T62" fmla="*/ 2147483646 w 230"/>
                <a:gd name="T63" fmla="*/ 2147483646 h 13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30"/>
                <a:gd name="T97" fmla="*/ 0 h 130"/>
                <a:gd name="T98" fmla="*/ 230 w 230"/>
                <a:gd name="T99" fmla="*/ 130 h 13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30" h="130">
                  <a:moveTo>
                    <a:pt x="6" y="6"/>
                  </a:moveTo>
                  <a:lnTo>
                    <a:pt x="18" y="6"/>
                  </a:lnTo>
                  <a:lnTo>
                    <a:pt x="28" y="10"/>
                  </a:lnTo>
                  <a:lnTo>
                    <a:pt x="42" y="22"/>
                  </a:lnTo>
                  <a:lnTo>
                    <a:pt x="50" y="22"/>
                  </a:lnTo>
                  <a:lnTo>
                    <a:pt x="66" y="24"/>
                  </a:lnTo>
                  <a:lnTo>
                    <a:pt x="66" y="14"/>
                  </a:lnTo>
                  <a:lnTo>
                    <a:pt x="78" y="4"/>
                  </a:lnTo>
                  <a:lnTo>
                    <a:pt x="88" y="0"/>
                  </a:lnTo>
                  <a:lnTo>
                    <a:pt x="104" y="6"/>
                  </a:lnTo>
                  <a:lnTo>
                    <a:pt x="110" y="12"/>
                  </a:lnTo>
                  <a:lnTo>
                    <a:pt x="112" y="18"/>
                  </a:lnTo>
                  <a:lnTo>
                    <a:pt x="114" y="22"/>
                  </a:lnTo>
                  <a:lnTo>
                    <a:pt x="114" y="26"/>
                  </a:lnTo>
                  <a:lnTo>
                    <a:pt x="120" y="28"/>
                  </a:lnTo>
                  <a:lnTo>
                    <a:pt x="130" y="28"/>
                  </a:lnTo>
                  <a:lnTo>
                    <a:pt x="140" y="28"/>
                  </a:lnTo>
                  <a:lnTo>
                    <a:pt x="146" y="38"/>
                  </a:lnTo>
                  <a:lnTo>
                    <a:pt x="158" y="52"/>
                  </a:lnTo>
                  <a:lnTo>
                    <a:pt x="170" y="60"/>
                  </a:lnTo>
                  <a:lnTo>
                    <a:pt x="180" y="68"/>
                  </a:lnTo>
                  <a:lnTo>
                    <a:pt x="192" y="70"/>
                  </a:lnTo>
                  <a:lnTo>
                    <a:pt x="204" y="80"/>
                  </a:lnTo>
                  <a:lnTo>
                    <a:pt x="216" y="84"/>
                  </a:lnTo>
                  <a:lnTo>
                    <a:pt x="222" y="86"/>
                  </a:lnTo>
                  <a:lnTo>
                    <a:pt x="226" y="86"/>
                  </a:lnTo>
                  <a:lnTo>
                    <a:pt x="228" y="88"/>
                  </a:lnTo>
                  <a:lnTo>
                    <a:pt x="230" y="96"/>
                  </a:lnTo>
                  <a:lnTo>
                    <a:pt x="230" y="100"/>
                  </a:lnTo>
                  <a:lnTo>
                    <a:pt x="220" y="100"/>
                  </a:lnTo>
                  <a:lnTo>
                    <a:pt x="212" y="96"/>
                  </a:lnTo>
                  <a:lnTo>
                    <a:pt x="206" y="92"/>
                  </a:lnTo>
                  <a:lnTo>
                    <a:pt x="196" y="108"/>
                  </a:lnTo>
                  <a:lnTo>
                    <a:pt x="186" y="122"/>
                  </a:lnTo>
                  <a:lnTo>
                    <a:pt x="178" y="128"/>
                  </a:lnTo>
                  <a:lnTo>
                    <a:pt x="170" y="130"/>
                  </a:lnTo>
                  <a:lnTo>
                    <a:pt x="160" y="128"/>
                  </a:lnTo>
                  <a:lnTo>
                    <a:pt x="150" y="128"/>
                  </a:lnTo>
                  <a:lnTo>
                    <a:pt x="150" y="120"/>
                  </a:lnTo>
                  <a:lnTo>
                    <a:pt x="148" y="112"/>
                  </a:lnTo>
                  <a:lnTo>
                    <a:pt x="140" y="108"/>
                  </a:lnTo>
                  <a:lnTo>
                    <a:pt x="132" y="106"/>
                  </a:lnTo>
                  <a:lnTo>
                    <a:pt x="122" y="100"/>
                  </a:lnTo>
                  <a:lnTo>
                    <a:pt x="108" y="92"/>
                  </a:lnTo>
                  <a:lnTo>
                    <a:pt x="92" y="80"/>
                  </a:lnTo>
                  <a:lnTo>
                    <a:pt x="78" y="74"/>
                  </a:lnTo>
                  <a:lnTo>
                    <a:pt x="66" y="76"/>
                  </a:lnTo>
                  <a:lnTo>
                    <a:pt x="54" y="76"/>
                  </a:lnTo>
                  <a:lnTo>
                    <a:pt x="46" y="82"/>
                  </a:lnTo>
                  <a:lnTo>
                    <a:pt x="30" y="92"/>
                  </a:lnTo>
                  <a:lnTo>
                    <a:pt x="28" y="80"/>
                  </a:lnTo>
                  <a:lnTo>
                    <a:pt x="24" y="68"/>
                  </a:lnTo>
                  <a:lnTo>
                    <a:pt x="18" y="62"/>
                  </a:lnTo>
                  <a:lnTo>
                    <a:pt x="8" y="52"/>
                  </a:lnTo>
                  <a:lnTo>
                    <a:pt x="0" y="42"/>
                  </a:lnTo>
                  <a:lnTo>
                    <a:pt x="0" y="36"/>
                  </a:lnTo>
                  <a:lnTo>
                    <a:pt x="2" y="28"/>
                  </a:lnTo>
                  <a:lnTo>
                    <a:pt x="8" y="30"/>
                  </a:lnTo>
                  <a:lnTo>
                    <a:pt x="12" y="36"/>
                  </a:lnTo>
                  <a:lnTo>
                    <a:pt x="22" y="36"/>
                  </a:lnTo>
                  <a:lnTo>
                    <a:pt x="24" y="32"/>
                  </a:lnTo>
                  <a:lnTo>
                    <a:pt x="22" y="22"/>
                  </a:lnTo>
                  <a:lnTo>
                    <a:pt x="18" y="16"/>
                  </a:lnTo>
                  <a:lnTo>
                    <a:pt x="10" y="10"/>
                  </a:lnTo>
                  <a:lnTo>
                    <a:pt x="6" y="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89" name="Freeform 233"/>
            <p:cNvSpPr>
              <a:spLocks noChangeArrowheads="1"/>
            </p:cNvSpPr>
            <p:nvPr/>
          </p:nvSpPr>
          <p:spPr bwMode="auto">
            <a:xfrm>
              <a:off x="4755423" y="1044697"/>
              <a:ext cx="185651" cy="114160"/>
            </a:xfrm>
            <a:custGeom>
              <a:avLst/>
              <a:gdLst>
                <a:gd name="T0" fmla="*/ 2147483646 w 126"/>
                <a:gd name="T1" fmla="*/ 2147483646 h 72"/>
                <a:gd name="T2" fmla="*/ 2147483646 w 126"/>
                <a:gd name="T3" fmla="*/ 2147483646 h 72"/>
                <a:gd name="T4" fmla="*/ 2147483646 w 126"/>
                <a:gd name="T5" fmla="*/ 2147483646 h 72"/>
                <a:gd name="T6" fmla="*/ 2147483646 w 126"/>
                <a:gd name="T7" fmla="*/ 2147483646 h 72"/>
                <a:gd name="T8" fmla="*/ 2147483646 w 126"/>
                <a:gd name="T9" fmla="*/ 2147483646 h 72"/>
                <a:gd name="T10" fmla="*/ 2147483646 w 126"/>
                <a:gd name="T11" fmla="*/ 2147483646 h 72"/>
                <a:gd name="T12" fmla="*/ 2147483646 w 126"/>
                <a:gd name="T13" fmla="*/ 2147483646 h 72"/>
                <a:gd name="T14" fmla="*/ 2147483646 w 126"/>
                <a:gd name="T15" fmla="*/ 2147483646 h 72"/>
                <a:gd name="T16" fmla="*/ 2147483646 w 126"/>
                <a:gd name="T17" fmla="*/ 2147483646 h 72"/>
                <a:gd name="T18" fmla="*/ 0 w 126"/>
                <a:gd name="T19" fmla="*/ 2147483646 h 72"/>
                <a:gd name="T20" fmla="*/ 2147483646 w 126"/>
                <a:gd name="T21" fmla="*/ 2147483646 h 72"/>
                <a:gd name="T22" fmla="*/ 2147483646 w 126"/>
                <a:gd name="T23" fmla="*/ 2147483646 h 72"/>
                <a:gd name="T24" fmla="*/ 2147483646 w 126"/>
                <a:gd name="T25" fmla="*/ 2147483646 h 72"/>
                <a:gd name="T26" fmla="*/ 2147483646 w 126"/>
                <a:gd name="T27" fmla="*/ 2147483646 h 72"/>
                <a:gd name="T28" fmla="*/ 2147483646 w 126"/>
                <a:gd name="T29" fmla="*/ 2147483646 h 72"/>
                <a:gd name="T30" fmla="*/ 2147483646 w 126"/>
                <a:gd name="T31" fmla="*/ 2147483646 h 72"/>
                <a:gd name="T32" fmla="*/ 2147483646 w 126"/>
                <a:gd name="T33" fmla="*/ 2147483646 h 72"/>
                <a:gd name="T34" fmla="*/ 2147483646 w 126"/>
                <a:gd name="T35" fmla="*/ 2147483646 h 72"/>
                <a:gd name="T36" fmla="*/ 2147483646 w 126"/>
                <a:gd name="T37" fmla="*/ 0 h 72"/>
                <a:gd name="T38" fmla="*/ 2147483646 w 126"/>
                <a:gd name="T39" fmla="*/ 2147483646 h 72"/>
                <a:gd name="T40" fmla="*/ 2147483646 w 126"/>
                <a:gd name="T41" fmla="*/ 2147483646 h 72"/>
                <a:gd name="T42" fmla="*/ 2147483646 w 126"/>
                <a:gd name="T43" fmla="*/ 2147483646 h 72"/>
                <a:gd name="T44" fmla="*/ 2147483646 w 126"/>
                <a:gd name="T45" fmla="*/ 2147483646 h 72"/>
                <a:gd name="T46" fmla="*/ 2147483646 w 126"/>
                <a:gd name="T47" fmla="*/ 2147483646 h 72"/>
                <a:gd name="T48" fmla="*/ 2147483646 w 126"/>
                <a:gd name="T49" fmla="*/ 2147483646 h 72"/>
                <a:gd name="T50" fmla="*/ 2147483646 w 126"/>
                <a:gd name="T51" fmla="*/ 2147483646 h 72"/>
                <a:gd name="T52" fmla="*/ 2147483646 w 126"/>
                <a:gd name="T53" fmla="*/ 2147483646 h 72"/>
                <a:gd name="T54" fmla="*/ 2147483646 w 126"/>
                <a:gd name="T55" fmla="*/ 2147483646 h 72"/>
                <a:gd name="T56" fmla="*/ 2147483646 w 126"/>
                <a:gd name="T57" fmla="*/ 2147483646 h 72"/>
                <a:gd name="T58" fmla="*/ 2147483646 w 126"/>
                <a:gd name="T59" fmla="*/ 2147483646 h 72"/>
                <a:gd name="T60" fmla="*/ 2147483646 w 126"/>
                <a:gd name="T61" fmla="*/ 2147483646 h 72"/>
                <a:gd name="T62" fmla="*/ 2147483646 w 126"/>
                <a:gd name="T63" fmla="*/ 2147483646 h 72"/>
                <a:gd name="T64" fmla="*/ 2147483646 w 126"/>
                <a:gd name="T65" fmla="*/ 2147483646 h 72"/>
                <a:gd name="T66" fmla="*/ 2147483646 w 126"/>
                <a:gd name="T67" fmla="*/ 2147483646 h 72"/>
                <a:gd name="T68" fmla="*/ 2147483646 w 126"/>
                <a:gd name="T69" fmla="*/ 2147483646 h 72"/>
                <a:gd name="T70" fmla="*/ 2147483646 w 126"/>
                <a:gd name="T71" fmla="*/ 2147483646 h 72"/>
                <a:gd name="T72" fmla="*/ 2147483646 w 126"/>
                <a:gd name="T73" fmla="*/ 2147483646 h 72"/>
                <a:gd name="T74" fmla="*/ 2147483646 w 126"/>
                <a:gd name="T75" fmla="*/ 2147483646 h 72"/>
                <a:gd name="T76" fmla="*/ 2147483646 w 126"/>
                <a:gd name="T77" fmla="*/ 2147483646 h 72"/>
                <a:gd name="T78" fmla="*/ 2147483646 w 126"/>
                <a:gd name="T79" fmla="*/ 2147483646 h 72"/>
                <a:gd name="T80" fmla="*/ 2147483646 w 126"/>
                <a:gd name="T81" fmla="*/ 2147483646 h 72"/>
                <a:gd name="T82" fmla="*/ 2147483646 w 126"/>
                <a:gd name="T83" fmla="*/ 2147483646 h 72"/>
                <a:gd name="T84" fmla="*/ 2147483646 w 126"/>
                <a:gd name="T85" fmla="*/ 2147483646 h 72"/>
                <a:gd name="T86" fmla="*/ 2147483646 w 126"/>
                <a:gd name="T87" fmla="*/ 2147483646 h 72"/>
                <a:gd name="T88" fmla="*/ 2147483646 w 126"/>
                <a:gd name="T89" fmla="*/ 2147483646 h 7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126"/>
                <a:gd name="T136" fmla="*/ 0 h 72"/>
                <a:gd name="T137" fmla="*/ 126 w 126"/>
                <a:gd name="T138" fmla="*/ 72 h 72"/>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126" h="72">
                  <a:moveTo>
                    <a:pt x="12" y="60"/>
                  </a:moveTo>
                  <a:lnTo>
                    <a:pt x="20" y="58"/>
                  </a:lnTo>
                  <a:lnTo>
                    <a:pt x="28" y="56"/>
                  </a:lnTo>
                  <a:lnTo>
                    <a:pt x="36" y="52"/>
                  </a:lnTo>
                  <a:lnTo>
                    <a:pt x="42" y="44"/>
                  </a:lnTo>
                  <a:lnTo>
                    <a:pt x="32" y="40"/>
                  </a:lnTo>
                  <a:lnTo>
                    <a:pt x="20" y="32"/>
                  </a:lnTo>
                  <a:lnTo>
                    <a:pt x="16" y="36"/>
                  </a:lnTo>
                  <a:lnTo>
                    <a:pt x="6" y="34"/>
                  </a:lnTo>
                  <a:lnTo>
                    <a:pt x="0" y="32"/>
                  </a:lnTo>
                  <a:lnTo>
                    <a:pt x="2" y="28"/>
                  </a:lnTo>
                  <a:lnTo>
                    <a:pt x="6" y="20"/>
                  </a:lnTo>
                  <a:lnTo>
                    <a:pt x="6" y="8"/>
                  </a:lnTo>
                  <a:lnTo>
                    <a:pt x="18" y="6"/>
                  </a:lnTo>
                  <a:lnTo>
                    <a:pt x="24" y="8"/>
                  </a:lnTo>
                  <a:lnTo>
                    <a:pt x="30" y="10"/>
                  </a:lnTo>
                  <a:lnTo>
                    <a:pt x="38" y="12"/>
                  </a:lnTo>
                  <a:lnTo>
                    <a:pt x="38" y="4"/>
                  </a:lnTo>
                  <a:lnTo>
                    <a:pt x="48" y="0"/>
                  </a:lnTo>
                  <a:lnTo>
                    <a:pt x="56" y="2"/>
                  </a:lnTo>
                  <a:lnTo>
                    <a:pt x="62" y="4"/>
                  </a:lnTo>
                  <a:lnTo>
                    <a:pt x="68" y="6"/>
                  </a:lnTo>
                  <a:lnTo>
                    <a:pt x="86" y="6"/>
                  </a:lnTo>
                  <a:lnTo>
                    <a:pt x="100" y="6"/>
                  </a:lnTo>
                  <a:lnTo>
                    <a:pt x="112" y="6"/>
                  </a:lnTo>
                  <a:lnTo>
                    <a:pt x="126" y="12"/>
                  </a:lnTo>
                  <a:lnTo>
                    <a:pt x="122" y="18"/>
                  </a:lnTo>
                  <a:lnTo>
                    <a:pt x="118" y="24"/>
                  </a:lnTo>
                  <a:lnTo>
                    <a:pt x="114" y="30"/>
                  </a:lnTo>
                  <a:lnTo>
                    <a:pt x="106" y="36"/>
                  </a:lnTo>
                  <a:lnTo>
                    <a:pt x="100" y="42"/>
                  </a:lnTo>
                  <a:lnTo>
                    <a:pt x="88" y="50"/>
                  </a:lnTo>
                  <a:lnTo>
                    <a:pt x="76" y="52"/>
                  </a:lnTo>
                  <a:lnTo>
                    <a:pt x="68" y="52"/>
                  </a:lnTo>
                  <a:lnTo>
                    <a:pt x="60" y="56"/>
                  </a:lnTo>
                  <a:lnTo>
                    <a:pt x="56" y="58"/>
                  </a:lnTo>
                  <a:lnTo>
                    <a:pt x="50" y="64"/>
                  </a:lnTo>
                  <a:lnTo>
                    <a:pt x="50" y="68"/>
                  </a:lnTo>
                  <a:lnTo>
                    <a:pt x="44" y="72"/>
                  </a:lnTo>
                  <a:lnTo>
                    <a:pt x="38" y="72"/>
                  </a:lnTo>
                  <a:lnTo>
                    <a:pt x="30" y="72"/>
                  </a:lnTo>
                  <a:lnTo>
                    <a:pt x="24" y="70"/>
                  </a:lnTo>
                  <a:lnTo>
                    <a:pt x="18" y="70"/>
                  </a:lnTo>
                  <a:lnTo>
                    <a:pt x="10" y="70"/>
                  </a:lnTo>
                  <a:lnTo>
                    <a:pt x="12" y="6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90" name="Freeform 234"/>
            <p:cNvSpPr>
              <a:spLocks noChangeArrowheads="1"/>
            </p:cNvSpPr>
            <p:nvPr/>
          </p:nvSpPr>
          <p:spPr bwMode="auto">
            <a:xfrm>
              <a:off x="4422174" y="975670"/>
              <a:ext cx="394363" cy="244249"/>
            </a:xfrm>
            <a:custGeom>
              <a:avLst/>
              <a:gdLst>
                <a:gd name="T0" fmla="*/ 0 w 270"/>
                <a:gd name="T1" fmla="*/ 2147483646 h 154"/>
                <a:gd name="T2" fmla="*/ 2147483646 w 270"/>
                <a:gd name="T3" fmla="*/ 2147483646 h 154"/>
                <a:gd name="T4" fmla="*/ 2147483646 w 270"/>
                <a:gd name="T5" fmla="*/ 2147483646 h 154"/>
                <a:gd name="T6" fmla="*/ 2147483646 w 270"/>
                <a:gd name="T7" fmla="*/ 2147483646 h 154"/>
                <a:gd name="T8" fmla="*/ 2147483646 w 270"/>
                <a:gd name="T9" fmla="*/ 2147483646 h 154"/>
                <a:gd name="T10" fmla="*/ 2147483646 w 270"/>
                <a:gd name="T11" fmla="*/ 2147483646 h 154"/>
                <a:gd name="T12" fmla="*/ 2147483646 w 270"/>
                <a:gd name="T13" fmla="*/ 2147483646 h 154"/>
                <a:gd name="T14" fmla="*/ 2147483646 w 270"/>
                <a:gd name="T15" fmla="*/ 2147483646 h 154"/>
                <a:gd name="T16" fmla="*/ 2147483646 w 270"/>
                <a:gd name="T17" fmla="*/ 2147483646 h 154"/>
                <a:gd name="T18" fmla="*/ 2147483646 w 270"/>
                <a:gd name="T19" fmla="*/ 2147483646 h 154"/>
                <a:gd name="T20" fmla="*/ 2147483646 w 270"/>
                <a:gd name="T21" fmla="*/ 2147483646 h 154"/>
                <a:gd name="T22" fmla="*/ 2147483646 w 270"/>
                <a:gd name="T23" fmla="*/ 2147483646 h 154"/>
                <a:gd name="T24" fmla="*/ 2147483646 w 270"/>
                <a:gd name="T25" fmla="*/ 2147483646 h 154"/>
                <a:gd name="T26" fmla="*/ 2147483646 w 270"/>
                <a:gd name="T27" fmla="*/ 2147483646 h 154"/>
                <a:gd name="T28" fmla="*/ 2147483646 w 270"/>
                <a:gd name="T29" fmla="*/ 2147483646 h 154"/>
                <a:gd name="T30" fmla="*/ 2147483646 w 270"/>
                <a:gd name="T31" fmla="*/ 2147483646 h 154"/>
                <a:gd name="T32" fmla="*/ 2147483646 w 270"/>
                <a:gd name="T33" fmla="*/ 2147483646 h 154"/>
                <a:gd name="T34" fmla="*/ 2147483646 w 270"/>
                <a:gd name="T35" fmla="*/ 2147483646 h 154"/>
                <a:gd name="T36" fmla="*/ 2147483646 w 270"/>
                <a:gd name="T37" fmla="*/ 2147483646 h 154"/>
                <a:gd name="T38" fmla="*/ 2147483646 w 270"/>
                <a:gd name="T39" fmla="*/ 2147483646 h 154"/>
                <a:gd name="T40" fmla="*/ 2147483646 w 270"/>
                <a:gd name="T41" fmla="*/ 2147483646 h 154"/>
                <a:gd name="T42" fmla="*/ 2147483646 w 270"/>
                <a:gd name="T43" fmla="*/ 2147483646 h 154"/>
                <a:gd name="T44" fmla="*/ 2147483646 w 270"/>
                <a:gd name="T45" fmla="*/ 2147483646 h 154"/>
                <a:gd name="T46" fmla="*/ 2147483646 w 270"/>
                <a:gd name="T47" fmla="*/ 2147483646 h 154"/>
                <a:gd name="T48" fmla="*/ 2147483646 w 270"/>
                <a:gd name="T49" fmla="*/ 2147483646 h 154"/>
                <a:gd name="T50" fmla="*/ 2147483646 w 270"/>
                <a:gd name="T51" fmla="*/ 2147483646 h 154"/>
                <a:gd name="T52" fmla="*/ 2147483646 w 270"/>
                <a:gd name="T53" fmla="*/ 2147483646 h 154"/>
                <a:gd name="T54" fmla="*/ 2147483646 w 270"/>
                <a:gd name="T55" fmla="*/ 2147483646 h 154"/>
                <a:gd name="T56" fmla="*/ 2147483646 w 270"/>
                <a:gd name="T57" fmla="*/ 2147483646 h 154"/>
                <a:gd name="T58" fmla="*/ 2147483646 w 270"/>
                <a:gd name="T59" fmla="*/ 2147483646 h 154"/>
                <a:gd name="T60" fmla="*/ 2147483646 w 270"/>
                <a:gd name="T61" fmla="*/ 2147483646 h 154"/>
                <a:gd name="T62" fmla="*/ 2147483646 w 270"/>
                <a:gd name="T63" fmla="*/ 2147483646 h 154"/>
                <a:gd name="T64" fmla="*/ 2147483646 w 270"/>
                <a:gd name="T65" fmla="*/ 2147483646 h 154"/>
                <a:gd name="T66" fmla="*/ 2147483646 w 270"/>
                <a:gd name="T67" fmla="*/ 2147483646 h 154"/>
                <a:gd name="T68" fmla="*/ 2147483646 w 270"/>
                <a:gd name="T69" fmla="*/ 2147483646 h 154"/>
                <a:gd name="T70" fmla="*/ 2147483646 w 270"/>
                <a:gd name="T71" fmla="*/ 2147483646 h 154"/>
                <a:gd name="T72" fmla="*/ 2147483646 w 270"/>
                <a:gd name="T73" fmla="*/ 2147483646 h 154"/>
                <a:gd name="T74" fmla="*/ 2147483646 w 270"/>
                <a:gd name="T75" fmla="*/ 2147483646 h 15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70"/>
                <a:gd name="T115" fmla="*/ 0 h 154"/>
                <a:gd name="T116" fmla="*/ 270 w 270"/>
                <a:gd name="T117" fmla="*/ 154 h 15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70" h="154">
                  <a:moveTo>
                    <a:pt x="10" y="76"/>
                  </a:moveTo>
                  <a:lnTo>
                    <a:pt x="0" y="10"/>
                  </a:lnTo>
                  <a:lnTo>
                    <a:pt x="34" y="0"/>
                  </a:lnTo>
                  <a:lnTo>
                    <a:pt x="74" y="18"/>
                  </a:lnTo>
                  <a:lnTo>
                    <a:pt x="92" y="40"/>
                  </a:lnTo>
                  <a:lnTo>
                    <a:pt x="110" y="38"/>
                  </a:lnTo>
                  <a:lnTo>
                    <a:pt x="124" y="36"/>
                  </a:lnTo>
                  <a:lnTo>
                    <a:pt x="136" y="36"/>
                  </a:lnTo>
                  <a:lnTo>
                    <a:pt x="146" y="44"/>
                  </a:lnTo>
                  <a:lnTo>
                    <a:pt x="152" y="50"/>
                  </a:lnTo>
                  <a:lnTo>
                    <a:pt x="158" y="56"/>
                  </a:lnTo>
                  <a:lnTo>
                    <a:pt x="160" y="62"/>
                  </a:lnTo>
                  <a:lnTo>
                    <a:pt x="162" y="66"/>
                  </a:lnTo>
                  <a:lnTo>
                    <a:pt x="170" y="68"/>
                  </a:lnTo>
                  <a:lnTo>
                    <a:pt x="174" y="82"/>
                  </a:lnTo>
                  <a:lnTo>
                    <a:pt x="194" y="82"/>
                  </a:lnTo>
                  <a:lnTo>
                    <a:pt x="196" y="90"/>
                  </a:lnTo>
                  <a:lnTo>
                    <a:pt x="202" y="92"/>
                  </a:lnTo>
                  <a:lnTo>
                    <a:pt x="208" y="82"/>
                  </a:lnTo>
                  <a:lnTo>
                    <a:pt x="214" y="74"/>
                  </a:lnTo>
                  <a:lnTo>
                    <a:pt x="218" y="72"/>
                  </a:lnTo>
                  <a:lnTo>
                    <a:pt x="228" y="64"/>
                  </a:lnTo>
                  <a:lnTo>
                    <a:pt x="234" y="64"/>
                  </a:lnTo>
                  <a:lnTo>
                    <a:pt x="230" y="72"/>
                  </a:lnTo>
                  <a:lnTo>
                    <a:pt x="228" y="76"/>
                  </a:lnTo>
                  <a:lnTo>
                    <a:pt x="232" y="78"/>
                  </a:lnTo>
                  <a:lnTo>
                    <a:pt x="234" y="78"/>
                  </a:lnTo>
                  <a:lnTo>
                    <a:pt x="244" y="80"/>
                  </a:lnTo>
                  <a:lnTo>
                    <a:pt x="248" y="76"/>
                  </a:lnTo>
                  <a:lnTo>
                    <a:pt x="260" y="84"/>
                  </a:lnTo>
                  <a:lnTo>
                    <a:pt x="270" y="88"/>
                  </a:lnTo>
                  <a:lnTo>
                    <a:pt x="264" y="96"/>
                  </a:lnTo>
                  <a:lnTo>
                    <a:pt x="254" y="100"/>
                  </a:lnTo>
                  <a:lnTo>
                    <a:pt x="240" y="104"/>
                  </a:lnTo>
                  <a:lnTo>
                    <a:pt x="234" y="102"/>
                  </a:lnTo>
                  <a:lnTo>
                    <a:pt x="226" y="102"/>
                  </a:lnTo>
                  <a:lnTo>
                    <a:pt x="238" y="96"/>
                  </a:lnTo>
                  <a:lnTo>
                    <a:pt x="238" y="92"/>
                  </a:lnTo>
                  <a:lnTo>
                    <a:pt x="230" y="86"/>
                  </a:lnTo>
                  <a:lnTo>
                    <a:pt x="226" y="92"/>
                  </a:lnTo>
                  <a:lnTo>
                    <a:pt x="216" y="90"/>
                  </a:lnTo>
                  <a:lnTo>
                    <a:pt x="216" y="100"/>
                  </a:lnTo>
                  <a:lnTo>
                    <a:pt x="210" y="102"/>
                  </a:lnTo>
                  <a:lnTo>
                    <a:pt x="208" y="112"/>
                  </a:lnTo>
                  <a:lnTo>
                    <a:pt x="194" y="112"/>
                  </a:lnTo>
                  <a:lnTo>
                    <a:pt x="194" y="118"/>
                  </a:lnTo>
                  <a:lnTo>
                    <a:pt x="196" y="120"/>
                  </a:lnTo>
                  <a:lnTo>
                    <a:pt x="200" y="124"/>
                  </a:lnTo>
                  <a:lnTo>
                    <a:pt x="206" y="128"/>
                  </a:lnTo>
                  <a:lnTo>
                    <a:pt x="210" y="132"/>
                  </a:lnTo>
                  <a:lnTo>
                    <a:pt x="210" y="142"/>
                  </a:lnTo>
                  <a:lnTo>
                    <a:pt x="206" y="152"/>
                  </a:lnTo>
                  <a:lnTo>
                    <a:pt x="200" y="154"/>
                  </a:lnTo>
                  <a:lnTo>
                    <a:pt x="190" y="152"/>
                  </a:lnTo>
                  <a:lnTo>
                    <a:pt x="188" y="142"/>
                  </a:lnTo>
                  <a:lnTo>
                    <a:pt x="182" y="138"/>
                  </a:lnTo>
                  <a:lnTo>
                    <a:pt x="176" y="138"/>
                  </a:lnTo>
                  <a:lnTo>
                    <a:pt x="164" y="134"/>
                  </a:lnTo>
                  <a:lnTo>
                    <a:pt x="152" y="124"/>
                  </a:lnTo>
                  <a:lnTo>
                    <a:pt x="140" y="122"/>
                  </a:lnTo>
                  <a:lnTo>
                    <a:pt x="130" y="114"/>
                  </a:lnTo>
                  <a:lnTo>
                    <a:pt x="118" y="106"/>
                  </a:lnTo>
                  <a:lnTo>
                    <a:pt x="110" y="96"/>
                  </a:lnTo>
                  <a:lnTo>
                    <a:pt x="104" y="88"/>
                  </a:lnTo>
                  <a:lnTo>
                    <a:pt x="100" y="82"/>
                  </a:lnTo>
                  <a:lnTo>
                    <a:pt x="80" y="82"/>
                  </a:lnTo>
                  <a:lnTo>
                    <a:pt x="74" y="80"/>
                  </a:lnTo>
                  <a:lnTo>
                    <a:pt x="72" y="72"/>
                  </a:lnTo>
                  <a:lnTo>
                    <a:pt x="70" y="66"/>
                  </a:lnTo>
                  <a:lnTo>
                    <a:pt x="64" y="60"/>
                  </a:lnTo>
                  <a:lnTo>
                    <a:pt x="48" y="54"/>
                  </a:lnTo>
                  <a:lnTo>
                    <a:pt x="38" y="58"/>
                  </a:lnTo>
                  <a:lnTo>
                    <a:pt x="26" y="68"/>
                  </a:lnTo>
                  <a:lnTo>
                    <a:pt x="26" y="74"/>
                  </a:lnTo>
                  <a:lnTo>
                    <a:pt x="26" y="78"/>
                  </a:lnTo>
                  <a:lnTo>
                    <a:pt x="10" y="7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91" name="Freeform 235"/>
            <p:cNvSpPr>
              <a:spLocks noChangeArrowheads="1"/>
            </p:cNvSpPr>
            <p:nvPr/>
          </p:nvSpPr>
          <p:spPr bwMode="auto">
            <a:xfrm>
              <a:off x="4199624" y="694252"/>
              <a:ext cx="834851" cy="426109"/>
            </a:xfrm>
            <a:custGeom>
              <a:avLst/>
              <a:gdLst>
                <a:gd name="T0" fmla="*/ 2147483646 w 570"/>
                <a:gd name="T1" fmla="*/ 2147483646 h 270"/>
                <a:gd name="T2" fmla="*/ 2147483646 w 570"/>
                <a:gd name="T3" fmla="*/ 2147483646 h 270"/>
                <a:gd name="T4" fmla="*/ 2147483646 w 570"/>
                <a:gd name="T5" fmla="*/ 2147483646 h 270"/>
                <a:gd name="T6" fmla="*/ 2147483646 w 570"/>
                <a:gd name="T7" fmla="*/ 2147483646 h 270"/>
                <a:gd name="T8" fmla="*/ 2147483646 w 570"/>
                <a:gd name="T9" fmla="*/ 2147483646 h 270"/>
                <a:gd name="T10" fmla="*/ 2147483646 w 570"/>
                <a:gd name="T11" fmla="*/ 2147483646 h 270"/>
                <a:gd name="T12" fmla="*/ 2147483646 w 570"/>
                <a:gd name="T13" fmla="*/ 2147483646 h 270"/>
                <a:gd name="T14" fmla="*/ 2147483646 w 570"/>
                <a:gd name="T15" fmla="*/ 2147483646 h 270"/>
                <a:gd name="T16" fmla="*/ 2147483646 w 570"/>
                <a:gd name="T17" fmla="*/ 2147483646 h 270"/>
                <a:gd name="T18" fmla="*/ 2147483646 w 570"/>
                <a:gd name="T19" fmla="*/ 2147483646 h 270"/>
                <a:gd name="T20" fmla="*/ 0 w 570"/>
                <a:gd name="T21" fmla="*/ 2147483646 h 270"/>
                <a:gd name="T22" fmla="*/ 2147483646 w 570"/>
                <a:gd name="T23" fmla="*/ 2147483646 h 270"/>
                <a:gd name="T24" fmla="*/ 2147483646 w 570"/>
                <a:gd name="T25" fmla="*/ 2147483646 h 270"/>
                <a:gd name="T26" fmla="*/ 2147483646 w 570"/>
                <a:gd name="T27" fmla="*/ 2147483646 h 270"/>
                <a:gd name="T28" fmla="*/ 2147483646 w 570"/>
                <a:gd name="T29" fmla="*/ 2147483646 h 270"/>
                <a:gd name="T30" fmla="*/ 2147483646 w 570"/>
                <a:gd name="T31" fmla="*/ 2147483646 h 270"/>
                <a:gd name="T32" fmla="*/ 2147483646 w 570"/>
                <a:gd name="T33" fmla="*/ 2147483646 h 270"/>
                <a:gd name="T34" fmla="*/ 2147483646 w 570"/>
                <a:gd name="T35" fmla="*/ 2147483646 h 270"/>
                <a:gd name="T36" fmla="*/ 2147483646 w 570"/>
                <a:gd name="T37" fmla="*/ 2147483646 h 270"/>
                <a:gd name="T38" fmla="*/ 2147483646 w 570"/>
                <a:gd name="T39" fmla="*/ 2147483646 h 270"/>
                <a:gd name="T40" fmla="*/ 2147483646 w 570"/>
                <a:gd name="T41" fmla="*/ 2147483646 h 270"/>
                <a:gd name="T42" fmla="*/ 2147483646 w 570"/>
                <a:gd name="T43" fmla="*/ 2147483646 h 270"/>
                <a:gd name="T44" fmla="*/ 2147483646 w 570"/>
                <a:gd name="T45" fmla="*/ 2147483646 h 270"/>
                <a:gd name="T46" fmla="*/ 2147483646 w 570"/>
                <a:gd name="T47" fmla="*/ 2147483646 h 270"/>
                <a:gd name="T48" fmla="*/ 2147483646 w 570"/>
                <a:gd name="T49" fmla="*/ 2147483646 h 270"/>
                <a:gd name="T50" fmla="*/ 2147483646 w 570"/>
                <a:gd name="T51" fmla="*/ 2147483646 h 270"/>
                <a:gd name="T52" fmla="*/ 2147483646 w 570"/>
                <a:gd name="T53" fmla="*/ 2147483646 h 270"/>
                <a:gd name="T54" fmla="*/ 2147483646 w 570"/>
                <a:gd name="T55" fmla="*/ 2147483646 h 270"/>
                <a:gd name="T56" fmla="*/ 2147483646 w 570"/>
                <a:gd name="T57" fmla="*/ 2147483646 h 270"/>
                <a:gd name="T58" fmla="*/ 2147483646 w 570"/>
                <a:gd name="T59" fmla="*/ 2147483646 h 270"/>
                <a:gd name="T60" fmla="*/ 2147483646 w 570"/>
                <a:gd name="T61" fmla="*/ 2147483646 h 270"/>
                <a:gd name="T62" fmla="*/ 2147483646 w 570"/>
                <a:gd name="T63" fmla="*/ 2147483646 h 270"/>
                <a:gd name="T64" fmla="*/ 2147483646 w 570"/>
                <a:gd name="T65" fmla="*/ 2147483646 h 270"/>
                <a:gd name="T66" fmla="*/ 2147483646 w 570"/>
                <a:gd name="T67" fmla="*/ 2147483646 h 270"/>
                <a:gd name="T68" fmla="*/ 2147483646 w 570"/>
                <a:gd name="T69" fmla="*/ 2147483646 h 270"/>
                <a:gd name="T70" fmla="*/ 2147483646 w 570"/>
                <a:gd name="T71" fmla="*/ 2147483646 h 270"/>
                <a:gd name="T72" fmla="*/ 2147483646 w 570"/>
                <a:gd name="T73" fmla="*/ 2147483646 h 270"/>
                <a:gd name="T74" fmla="*/ 2147483646 w 570"/>
                <a:gd name="T75" fmla="*/ 2147483646 h 270"/>
                <a:gd name="T76" fmla="*/ 2147483646 w 570"/>
                <a:gd name="T77" fmla="*/ 2147483646 h 270"/>
                <a:gd name="T78" fmla="*/ 2147483646 w 570"/>
                <a:gd name="T79" fmla="*/ 2147483646 h 270"/>
                <a:gd name="T80" fmla="*/ 2147483646 w 570"/>
                <a:gd name="T81" fmla="*/ 2147483646 h 270"/>
                <a:gd name="T82" fmla="*/ 2147483646 w 570"/>
                <a:gd name="T83" fmla="*/ 2147483646 h 270"/>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570"/>
                <a:gd name="T127" fmla="*/ 0 h 270"/>
                <a:gd name="T128" fmla="*/ 570 w 570"/>
                <a:gd name="T129" fmla="*/ 270 h 270"/>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570" h="270">
                  <a:moveTo>
                    <a:pt x="118" y="238"/>
                  </a:moveTo>
                  <a:lnTo>
                    <a:pt x="110" y="240"/>
                  </a:lnTo>
                  <a:lnTo>
                    <a:pt x="108" y="248"/>
                  </a:lnTo>
                  <a:lnTo>
                    <a:pt x="108" y="252"/>
                  </a:lnTo>
                  <a:lnTo>
                    <a:pt x="104" y="248"/>
                  </a:lnTo>
                  <a:lnTo>
                    <a:pt x="102" y="236"/>
                  </a:lnTo>
                  <a:lnTo>
                    <a:pt x="102" y="230"/>
                  </a:lnTo>
                  <a:lnTo>
                    <a:pt x="92" y="224"/>
                  </a:lnTo>
                  <a:lnTo>
                    <a:pt x="84" y="222"/>
                  </a:lnTo>
                  <a:lnTo>
                    <a:pt x="72" y="210"/>
                  </a:lnTo>
                  <a:lnTo>
                    <a:pt x="62" y="200"/>
                  </a:lnTo>
                  <a:lnTo>
                    <a:pt x="58" y="194"/>
                  </a:lnTo>
                  <a:lnTo>
                    <a:pt x="64" y="194"/>
                  </a:lnTo>
                  <a:lnTo>
                    <a:pt x="76" y="196"/>
                  </a:lnTo>
                  <a:lnTo>
                    <a:pt x="70" y="184"/>
                  </a:lnTo>
                  <a:lnTo>
                    <a:pt x="82" y="182"/>
                  </a:lnTo>
                  <a:lnTo>
                    <a:pt x="94" y="182"/>
                  </a:lnTo>
                  <a:lnTo>
                    <a:pt x="92" y="168"/>
                  </a:lnTo>
                  <a:lnTo>
                    <a:pt x="92" y="158"/>
                  </a:lnTo>
                  <a:lnTo>
                    <a:pt x="88" y="152"/>
                  </a:lnTo>
                  <a:lnTo>
                    <a:pt x="80" y="152"/>
                  </a:lnTo>
                  <a:lnTo>
                    <a:pt x="74" y="156"/>
                  </a:lnTo>
                  <a:lnTo>
                    <a:pt x="70" y="154"/>
                  </a:lnTo>
                  <a:lnTo>
                    <a:pt x="64" y="152"/>
                  </a:lnTo>
                  <a:lnTo>
                    <a:pt x="52" y="152"/>
                  </a:lnTo>
                  <a:lnTo>
                    <a:pt x="42" y="162"/>
                  </a:lnTo>
                  <a:lnTo>
                    <a:pt x="36" y="152"/>
                  </a:lnTo>
                  <a:lnTo>
                    <a:pt x="24" y="136"/>
                  </a:lnTo>
                  <a:lnTo>
                    <a:pt x="10" y="136"/>
                  </a:lnTo>
                  <a:lnTo>
                    <a:pt x="10" y="126"/>
                  </a:lnTo>
                  <a:lnTo>
                    <a:pt x="4" y="128"/>
                  </a:lnTo>
                  <a:lnTo>
                    <a:pt x="0" y="128"/>
                  </a:lnTo>
                  <a:lnTo>
                    <a:pt x="0" y="126"/>
                  </a:lnTo>
                  <a:lnTo>
                    <a:pt x="0" y="110"/>
                  </a:lnTo>
                  <a:lnTo>
                    <a:pt x="0" y="96"/>
                  </a:lnTo>
                  <a:lnTo>
                    <a:pt x="10" y="88"/>
                  </a:lnTo>
                  <a:lnTo>
                    <a:pt x="18" y="98"/>
                  </a:lnTo>
                  <a:lnTo>
                    <a:pt x="26" y="94"/>
                  </a:lnTo>
                  <a:lnTo>
                    <a:pt x="24" y="82"/>
                  </a:lnTo>
                  <a:lnTo>
                    <a:pt x="48" y="62"/>
                  </a:lnTo>
                  <a:lnTo>
                    <a:pt x="68" y="66"/>
                  </a:lnTo>
                  <a:lnTo>
                    <a:pt x="86" y="72"/>
                  </a:lnTo>
                  <a:lnTo>
                    <a:pt x="102" y="84"/>
                  </a:lnTo>
                  <a:lnTo>
                    <a:pt x="110" y="82"/>
                  </a:lnTo>
                  <a:lnTo>
                    <a:pt x="122" y="86"/>
                  </a:lnTo>
                  <a:lnTo>
                    <a:pt x="128" y="78"/>
                  </a:lnTo>
                  <a:lnTo>
                    <a:pt x="160" y="78"/>
                  </a:lnTo>
                  <a:lnTo>
                    <a:pt x="170" y="86"/>
                  </a:lnTo>
                  <a:lnTo>
                    <a:pt x="176" y="86"/>
                  </a:lnTo>
                  <a:lnTo>
                    <a:pt x="186" y="84"/>
                  </a:lnTo>
                  <a:lnTo>
                    <a:pt x="202" y="84"/>
                  </a:lnTo>
                  <a:lnTo>
                    <a:pt x="204" y="70"/>
                  </a:lnTo>
                  <a:lnTo>
                    <a:pt x="180" y="62"/>
                  </a:lnTo>
                  <a:lnTo>
                    <a:pt x="184" y="56"/>
                  </a:lnTo>
                  <a:lnTo>
                    <a:pt x="186" y="44"/>
                  </a:lnTo>
                  <a:lnTo>
                    <a:pt x="200" y="42"/>
                  </a:lnTo>
                  <a:lnTo>
                    <a:pt x="188" y="36"/>
                  </a:lnTo>
                  <a:lnTo>
                    <a:pt x="182" y="26"/>
                  </a:lnTo>
                  <a:lnTo>
                    <a:pt x="204" y="24"/>
                  </a:lnTo>
                  <a:lnTo>
                    <a:pt x="270" y="10"/>
                  </a:lnTo>
                  <a:lnTo>
                    <a:pt x="280" y="0"/>
                  </a:lnTo>
                  <a:lnTo>
                    <a:pt x="308" y="4"/>
                  </a:lnTo>
                  <a:lnTo>
                    <a:pt x="320" y="22"/>
                  </a:lnTo>
                  <a:lnTo>
                    <a:pt x="354" y="26"/>
                  </a:lnTo>
                  <a:lnTo>
                    <a:pt x="352" y="32"/>
                  </a:lnTo>
                  <a:lnTo>
                    <a:pt x="370" y="32"/>
                  </a:lnTo>
                  <a:lnTo>
                    <a:pt x="388" y="18"/>
                  </a:lnTo>
                  <a:lnTo>
                    <a:pt x="396" y="18"/>
                  </a:lnTo>
                  <a:lnTo>
                    <a:pt x="396" y="28"/>
                  </a:lnTo>
                  <a:lnTo>
                    <a:pt x="412" y="34"/>
                  </a:lnTo>
                  <a:lnTo>
                    <a:pt x="464" y="82"/>
                  </a:lnTo>
                  <a:lnTo>
                    <a:pt x="472" y="84"/>
                  </a:lnTo>
                  <a:lnTo>
                    <a:pt x="472" y="74"/>
                  </a:lnTo>
                  <a:lnTo>
                    <a:pt x="484" y="76"/>
                  </a:lnTo>
                  <a:lnTo>
                    <a:pt x="486" y="84"/>
                  </a:lnTo>
                  <a:lnTo>
                    <a:pt x="506" y="86"/>
                  </a:lnTo>
                  <a:lnTo>
                    <a:pt x="510" y="78"/>
                  </a:lnTo>
                  <a:lnTo>
                    <a:pt x="534" y="94"/>
                  </a:lnTo>
                  <a:lnTo>
                    <a:pt x="550" y="104"/>
                  </a:lnTo>
                  <a:lnTo>
                    <a:pt x="570" y="108"/>
                  </a:lnTo>
                  <a:lnTo>
                    <a:pt x="564" y="112"/>
                  </a:lnTo>
                  <a:lnTo>
                    <a:pt x="562" y="116"/>
                  </a:lnTo>
                  <a:lnTo>
                    <a:pt x="558" y="120"/>
                  </a:lnTo>
                  <a:lnTo>
                    <a:pt x="544" y="130"/>
                  </a:lnTo>
                  <a:lnTo>
                    <a:pt x="556" y="144"/>
                  </a:lnTo>
                  <a:lnTo>
                    <a:pt x="548" y="152"/>
                  </a:lnTo>
                  <a:lnTo>
                    <a:pt x="540" y="154"/>
                  </a:lnTo>
                  <a:lnTo>
                    <a:pt x="532" y="152"/>
                  </a:lnTo>
                  <a:lnTo>
                    <a:pt x="518" y="148"/>
                  </a:lnTo>
                  <a:lnTo>
                    <a:pt x="522" y="160"/>
                  </a:lnTo>
                  <a:lnTo>
                    <a:pt x="522" y="176"/>
                  </a:lnTo>
                  <a:lnTo>
                    <a:pt x="520" y="184"/>
                  </a:lnTo>
                  <a:lnTo>
                    <a:pt x="510" y="186"/>
                  </a:lnTo>
                  <a:lnTo>
                    <a:pt x="498" y="182"/>
                  </a:lnTo>
                  <a:lnTo>
                    <a:pt x="500" y="190"/>
                  </a:lnTo>
                  <a:lnTo>
                    <a:pt x="510" y="210"/>
                  </a:lnTo>
                  <a:lnTo>
                    <a:pt x="512" y="224"/>
                  </a:lnTo>
                  <a:lnTo>
                    <a:pt x="506" y="234"/>
                  </a:lnTo>
                  <a:lnTo>
                    <a:pt x="492" y="228"/>
                  </a:lnTo>
                  <a:lnTo>
                    <a:pt x="480" y="228"/>
                  </a:lnTo>
                  <a:lnTo>
                    <a:pt x="460" y="228"/>
                  </a:lnTo>
                  <a:lnTo>
                    <a:pt x="448" y="228"/>
                  </a:lnTo>
                  <a:lnTo>
                    <a:pt x="428" y="222"/>
                  </a:lnTo>
                  <a:lnTo>
                    <a:pt x="418" y="226"/>
                  </a:lnTo>
                  <a:lnTo>
                    <a:pt x="418" y="234"/>
                  </a:lnTo>
                  <a:lnTo>
                    <a:pt x="398" y="228"/>
                  </a:lnTo>
                  <a:lnTo>
                    <a:pt x="386" y="230"/>
                  </a:lnTo>
                  <a:lnTo>
                    <a:pt x="386" y="242"/>
                  </a:lnTo>
                  <a:lnTo>
                    <a:pt x="380" y="242"/>
                  </a:lnTo>
                  <a:lnTo>
                    <a:pt x="360" y="260"/>
                  </a:lnTo>
                  <a:lnTo>
                    <a:pt x="358" y="264"/>
                  </a:lnTo>
                  <a:lnTo>
                    <a:pt x="354" y="270"/>
                  </a:lnTo>
                  <a:lnTo>
                    <a:pt x="348" y="268"/>
                  </a:lnTo>
                  <a:lnTo>
                    <a:pt x="346" y="260"/>
                  </a:lnTo>
                  <a:lnTo>
                    <a:pt x="326" y="260"/>
                  </a:lnTo>
                  <a:lnTo>
                    <a:pt x="322" y="246"/>
                  </a:lnTo>
                  <a:lnTo>
                    <a:pt x="314" y="244"/>
                  </a:lnTo>
                  <a:lnTo>
                    <a:pt x="310" y="234"/>
                  </a:lnTo>
                  <a:lnTo>
                    <a:pt x="288" y="214"/>
                  </a:lnTo>
                  <a:lnTo>
                    <a:pt x="244" y="218"/>
                  </a:lnTo>
                  <a:lnTo>
                    <a:pt x="226" y="196"/>
                  </a:lnTo>
                  <a:lnTo>
                    <a:pt x="186" y="178"/>
                  </a:lnTo>
                  <a:lnTo>
                    <a:pt x="152" y="188"/>
                  </a:lnTo>
                  <a:lnTo>
                    <a:pt x="162" y="254"/>
                  </a:lnTo>
                  <a:lnTo>
                    <a:pt x="154" y="254"/>
                  </a:lnTo>
                  <a:lnTo>
                    <a:pt x="140" y="242"/>
                  </a:lnTo>
                  <a:lnTo>
                    <a:pt x="130" y="238"/>
                  </a:lnTo>
                  <a:lnTo>
                    <a:pt x="118" y="23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92" name="Freeform 236"/>
            <p:cNvSpPr>
              <a:spLocks noChangeArrowheads="1"/>
            </p:cNvSpPr>
            <p:nvPr/>
          </p:nvSpPr>
          <p:spPr bwMode="auto">
            <a:xfrm>
              <a:off x="4199624" y="1146910"/>
              <a:ext cx="34594" cy="21239"/>
            </a:xfrm>
            <a:custGeom>
              <a:avLst/>
              <a:gdLst>
                <a:gd name="T0" fmla="*/ 0 w 24"/>
                <a:gd name="T1" fmla="*/ 2147483646 h 14"/>
                <a:gd name="T2" fmla="*/ 2147483646 w 24"/>
                <a:gd name="T3" fmla="*/ 0 h 14"/>
                <a:gd name="T4" fmla="*/ 2147483646 w 24"/>
                <a:gd name="T5" fmla="*/ 2147483646 h 14"/>
                <a:gd name="T6" fmla="*/ 2147483646 w 24"/>
                <a:gd name="T7" fmla="*/ 2147483646 h 14"/>
                <a:gd name="T8" fmla="*/ 2147483646 w 24"/>
                <a:gd name="T9" fmla="*/ 2147483646 h 14"/>
                <a:gd name="T10" fmla="*/ 2147483646 w 24"/>
                <a:gd name="T11" fmla="*/ 2147483646 h 14"/>
                <a:gd name="T12" fmla="*/ 2147483646 w 24"/>
                <a:gd name="T13" fmla="*/ 2147483646 h 14"/>
                <a:gd name="T14" fmla="*/ 0 w 24"/>
                <a:gd name="T15" fmla="*/ 2147483646 h 14"/>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14"/>
                <a:gd name="T26" fmla="*/ 24 w 24"/>
                <a:gd name="T27" fmla="*/ 14 h 1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14">
                  <a:moveTo>
                    <a:pt x="0" y="2"/>
                  </a:moveTo>
                  <a:lnTo>
                    <a:pt x="8" y="0"/>
                  </a:lnTo>
                  <a:lnTo>
                    <a:pt x="18" y="8"/>
                  </a:lnTo>
                  <a:lnTo>
                    <a:pt x="24" y="12"/>
                  </a:lnTo>
                  <a:lnTo>
                    <a:pt x="16" y="14"/>
                  </a:lnTo>
                  <a:lnTo>
                    <a:pt x="12" y="14"/>
                  </a:lnTo>
                  <a:lnTo>
                    <a:pt x="6" y="10"/>
                  </a:lnTo>
                  <a:lnTo>
                    <a:pt x="0" y="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93" name="Freeform 237"/>
            <p:cNvSpPr>
              <a:spLocks noChangeArrowheads="1"/>
            </p:cNvSpPr>
            <p:nvPr/>
          </p:nvSpPr>
          <p:spPr bwMode="auto">
            <a:xfrm>
              <a:off x="3714165" y="140708"/>
              <a:ext cx="2878162" cy="955758"/>
            </a:xfrm>
            <a:custGeom>
              <a:avLst/>
              <a:gdLst>
                <a:gd name="T0" fmla="*/ 2147483646 w 1968"/>
                <a:gd name="T1" fmla="*/ 2147483646 h 606"/>
                <a:gd name="T2" fmla="*/ 2147483646 w 1968"/>
                <a:gd name="T3" fmla="*/ 2147483646 h 606"/>
                <a:gd name="T4" fmla="*/ 2147483646 w 1968"/>
                <a:gd name="T5" fmla="*/ 2147483646 h 606"/>
                <a:gd name="T6" fmla="*/ 2147483646 w 1968"/>
                <a:gd name="T7" fmla="*/ 2147483646 h 606"/>
                <a:gd name="T8" fmla="*/ 2147483646 w 1968"/>
                <a:gd name="T9" fmla="*/ 2147483646 h 606"/>
                <a:gd name="T10" fmla="*/ 2147483646 w 1968"/>
                <a:gd name="T11" fmla="*/ 2147483646 h 606"/>
                <a:gd name="T12" fmla="*/ 2147483646 w 1968"/>
                <a:gd name="T13" fmla="*/ 2147483646 h 606"/>
                <a:gd name="T14" fmla="*/ 2147483646 w 1968"/>
                <a:gd name="T15" fmla="*/ 2147483646 h 606"/>
                <a:gd name="T16" fmla="*/ 2147483646 w 1968"/>
                <a:gd name="T17" fmla="*/ 2147483646 h 606"/>
                <a:gd name="T18" fmla="*/ 2147483646 w 1968"/>
                <a:gd name="T19" fmla="*/ 2147483646 h 606"/>
                <a:gd name="T20" fmla="*/ 2147483646 w 1968"/>
                <a:gd name="T21" fmla="*/ 2147483646 h 606"/>
                <a:gd name="T22" fmla="*/ 2147483646 w 1968"/>
                <a:gd name="T23" fmla="*/ 2147483646 h 606"/>
                <a:gd name="T24" fmla="*/ 2147483646 w 1968"/>
                <a:gd name="T25" fmla="*/ 2147483646 h 606"/>
                <a:gd name="T26" fmla="*/ 2147483646 w 1968"/>
                <a:gd name="T27" fmla="*/ 2147483646 h 606"/>
                <a:gd name="T28" fmla="*/ 2147483646 w 1968"/>
                <a:gd name="T29" fmla="*/ 2147483646 h 606"/>
                <a:gd name="T30" fmla="*/ 2147483646 w 1968"/>
                <a:gd name="T31" fmla="*/ 2147483646 h 606"/>
                <a:gd name="T32" fmla="*/ 2147483646 w 1968"/>
                <a:gd name="T33" fmla="*/ 2147483646 h 606"/>
                <a:gd name="T34" fmla="*/ 2147483646 w 1968"/>
                <a:gd name="T35" fmla="*/ 2147483646 h 606"/>
                <a:gd name="T36" fmla="*/ 2147483646 w 1968"/>
                <a:gd name="T37" fmla="*/ 2147483646 h 606"/>
                <a:gd name="T38" fmla="*/ 2147483646 w 1968"/>
                <a:gd name="T39" fmla="*/ 2147483646 h 606"/>
                <a:gd name="T40" fmla="*/ 2147483646 w 1968"/>
                <a:gd name="T41" fmla="*/ 2147483646 h 606"/>
                <a:gd name="T42" fmla="*/ 2147483646 w 1968"/>
                <a:gd name="T43" fmla="*/ 2147483646 h 606"/>
                <a:gd name="T44" fmla="*/ 2147483646 w 1968"/>
                <a:gd name="T45" fmla="*/ 2147483646 h 606"/>
                <a:gd name="T46" fmla="*/ 2147483646 w 1968"/>
                <a:gd name="T47" fmla="*/ 2147483646 h 606"/>
                <a:gd name="T48" fmla="*/ 2147483646 w 1968"/>
                <a:gd name="T49" fmla="*/ 2147483646 h 606"/>
                <a:gd name="T50" fmla="*/ 2147483646 w 1968"/>
                <a:gd name="T51" fmla="*/ 2147483646 h 606"/>
                <a:gd name="T52" fmla="*/ 2147483646 w 1968"/>
                <a:gd name="T53" fmla="*/ 2147483646 h 606"/>
                <a:gd name="T54" fmla="*/ 2147483646 w 1968"/>
                <a:gd name="T55" fmla="*/ 2147483646 h 606"/>
                <a:gd name="T56" fmla="*/ 2147483646 w 1968"/>
                <a:gd name="T57" fmla="*/ 2147483646 h 606"/>
                <a:gd name="T58" fmla="*/ 2147483646 w 1968"/>
                <a:gd name="T59" fmla="*/ 2147483646 h 606"/>
                <a:gd name="T60" fmla="*/ 2147483646 w 1968"/>
                <a:gd name="T61" fmla="*/ 0 h 606"/>
                <a:gd name="T62" fmla="*/ 2147483646 w 1968"/>
                <a:gd name="T63" fmla="*/ 2147483646 h 606"/>
                <a:gd name="T64" fmla="*/ 2147483646 w 1968"/>
                <a:gd name="T65" fmla="*/ 2147483646 h 606"/>
                <a:gd name="T66" fmla="*/ 2147483646 w 1968"/>
                <a:gd name="T67" fmla="*/ 2147483646 h 606"/>
                <a:gd name="T68" fmla="*/ 2147483646 w 1968"/>
                <a:gd name="T69" fmla="*/ 2147483646 h 606"/>
                <a:gd name="T70" fmla="*/ 2147483646 w 1968"/>
                <a:gd name="T71" fmla="*/ 2147483646 h 606"/>
                <a:gd name="T72" fmla="*/ 2147483646 w 1968"/>
                <a:gd name="T73" fmla="*/ 2147483646 h 606"/>
                <a:gd name="T74" fmla="*/ 2147483646 w 1968"/>
                <a:gd name="T75" fmla="*/ 2147483646 h 606"/>
                <a:gd name="T76" fmla="*/ 2147483646 w 1968"/>
                <a:gd name="T77" fmla="*/ 2147483646 h 606"/>
                <a:gd name="T78" fmla="*/ 2147483646 w 1968"/>
                <a:gd name="T79" fmla="*/ 2147483646 h 606"/>
                <a:gd name="T80" fmla="*/ 2147483646 w 1968"/>
                <a:gd name="T81" fmla="*/ 2147483646 h 606"/>
                <a:gd name="T82" fmla="*/ 2147483646 w 1968"/>
                <a:gd name="T83" fmla="*/ 2147483646 h 606"/>
                <a:gd name="T84" fmla="*/ 2147483646 w 1968"/>
                <a:gd name="T85" fmla="*/ 2147483646 h 606"/>
                <a:gd name="T86" fmla="*/ 2147483646 w 1968"/>
                <a:gd name="T87" fmla="*/ 2147483646 h 606"/>
                <a:gd name="T88" fmla="*/ 2147483646 w 1968"/>
                <a:gd name="T89" fmla="*/ 2147483646 h 606"/>
                <a:gd name="T90" fmla="*/ 2147483646 w 1968"/>
                <a:gd name="T91" fmla="*/ 2147483646 h 606"/>
                <a:gd name="T92" fmla="*/ 2147483646 w 1968"/>
                <a:gd name="T93" fmla="*/ 2147483646 h 606"/>
                <a:gd name="T94" fmla="*/ 2147483646 w 1968"/>
                <a:gd name="T95" fmla="*/ 2147483646 h 606"/>
                <a:gd name="T96" fmla="*/ 2147483646 w 1968"/>
                <a:gd name="T97" fmla="*/ 2147483646 h 606"/>
                <a:gd name="T98" fmla="*/ 2147483646 w 1968"/>
                <a:gd name="T99" fmla="*/ 2147483646 h 606"/>
                <a:gd name="T100" fmla="*/ 2147483646 w 1968"/>
                <a:gd name="T101" fmla="*/ 2147483646 h 606"/>
                <a:gd name="T102" fmla="*/ 2147483646 w 1968"/>
                <a:gd name="T103" fmla="*/ 2147483646 h 606"/>
                <a:gd name="T104" fmla="*/ 2147483646 w 1968"/>
                <a:gd name="T105" fmla="*/ 2147483646 h 606"/>
                <a:gd name="T106" fmla="*/ 2147483646 w 1968"/>
                <a:gd name="T107" fmla="*/ 2147483646 h 606"/>
                <a:gd name="T108" fmla="*/ 2147483646 w 1968"/>
                <a:gd name="T109" fmla="*/ 2147483646 h 606"/>
                <a:gd name="T110" fmla="*/ 2147483646 w 1968"/>
                <a:gd name="T111" fmla="*/ 2147483646 h 606"/>
                <a:gd name="T112" fmla="*/ 2147483646 w 1968"/>
                <a:gd name="T113" fmla="*/ 2147483646 h 606"/>
                <a:gd name="T114" fmla="*/ 2147483646 w 1968"/>
                <a:gd name="T115" fmla="*/ 2147483646 h 606"/>
                <a:gd name="T116" fmla="*/ 2147483646 w 1968"/>
                <a:gd name="T117" fmla="*/ 2147483646 h 606"/>
                <a:gd name="T118" fmla="*/ 2147483646 w 1968"/>
                <a:gd name="T119" fmla="*/ 2147483646 h 60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968"/>
                <a:gd name="T181" fmla="*/ 0 h 606"/>
                <a:gd name="T182" fmla="*/ 1968 w 1968"/>
                <a:gd name="T183" fmla="*/ 606 h 60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968" h="606">
                  <a:moveTo>
                    <a:pt x="902" y="458"/>
                  </a:moveTo>
                  <a:lnTo>
                    <a:pt x="912" y="448"/>
                  </a:lnTo>
                  <a:lnTo>
                    <a:pt x="924" y="440"/>
                  </a:lnTo>
                  <a:lnTo>
                    <a:pt x="936" y="436"/>
                  </a:lnTo>
                  <a:lnTo>
                    <a:pt x="950" y="434"/>
                  </a:lnTo>
                  <a:lnTo>
                    <a:pt x="958" y="436"/>
                  </a:lnTo>
                  <a:lnTo>
                    <a:pt x="964" y="436"/>
                  </a:lnTo>
                  <a:lnTo>
                    <a:pt x="982" y="442"/>
                  </a:lnTo>
                  <a:lnTo>
                    <a:pt x="1000" y="448"/>
                  </a:lnTo>
                  <a:lnTo>
                    <a:pt x="1010" y="450"/>
                  </a:lnTo>
                  <a:lnTo>
                    <a:pt x="1020" y="450"/>
                  </a:lnTo>
                  <a:lnTo>
                    <a:pt x="1026" y="450"/>
                  </a:lnTo>
                  <a:lnTo>
                    <a:pt x="1030" y="448"/>
                  </a:lnTo>
                  <a:lnTo>
                    <a:pt x="1034" y="446"/>
                  </a:lnTo>
                  <a:lnTo>
                    <a:pt x="1036" y="442"/>
                  </a:lnTo>
                  <a:lnTo>
                    <a:pt x="1036" y="438"/>
                  </a:lnTo>
                  <a:lnTo>
                    <a:pt x="1034" y="436"/>
                  </a:lnTo>
                  <a:lnTo>
                    <a:pt x="1028" y="430"/>
                  </a:lnTo>
                  <a:lnTo>
                    <a:pt x="1024" y="424"/>
                  </a:lnTo>
                  <a:lnTo>
                    <a:pt x="1022" y="420"/>
                  </a:lnTo>
                  <a:lnTo>
                    <a:pt x="1020" y="416"/>
                  </a:lnTo>
                  <a:lnTo>
                    <a:pt x="1022" y="414"/>
                  </a:lnTo>
                  <a:lnTo>
                    <a:pt x="1024" y="414"/>
                  </a:lnTo>
                  <a:lnTo>
                    <a:pt x="1030" y="412"/>
                  </a:lnTo>
                  <a:lnTo>
                    <a:pt x="1048" y="412"/>
                  </a:lnTo>
                  <a:lnTo>
                    <a:pt x="1066" y="416"/>
                  </a:lnTo>
                  <a:lnTo>
                    <a:pt x="1076" y="420"/>
                  </a:lnTo>
                  <a:lnTo>
                    <a:pt x="1082" y="426"/>
                  </a:lnTo>
                  <a:lnTo>
                    <a:pt x="1088" y="434"/>
                  </a:lnTo>
                  <a:lnTo>
                    <a:pt x="1092" y="436"/>
                  </a:lnTo>
                  <a:lnTo>
                    <a:pt x="1094" y="438"/>
                  </a:lnTo>
                  <a:lnTo>
                    <a:pt x="1100" y="440"/>
                  </a:lnTo>
                  <a:lnTo>
                    <a:pt x="1108" y="438"/>
                  </a:lnTo>
                  <a:lnTo>
                    <a:pt x="1122" y="436"/>
                  </a:lnTo>
                  <a:lnTo>
                    <a:pt x="1136" y="438"/>
                  </a:lnTo>
                  <a:lnTo>
                    <a:pt x="1148" y="440"/>
                  </a:lnTo>
                  <a:lnTo>
                    <a:pt x="1160" y="446"/>
                  </a:lnTo>
                  <a:lnTo>
                    <a:pt x="1186" y="458"/>
                  </a:lnTo>
                  <a:lnTo>
                    <a:pt x="1200" y="460"/>
                  </a:lnTo>
                  <a:lnTo>
                    <a:pt x="1214" y="462"/>
                  </a:lnTo>
                  <a:lnTo>
                    <a:pt x="1222" y="462"/>
                  </a:lnTo>
                  <a:lnTo>
                    <a:pt x="1230" y="460"/>
                  </a:lnTo>
                  <a:lnTo>
                    <a:pt x="1240" y="452"/>
                  </a:lnTo>
                  <a:lnTo>
                    <a:pt x="1252" y="444"/>
                  </a:lnTo>
                  <a:lnTo>
                    <a:pt x="1258" y="442"/>
                  </a:lnTo>
                  <a:lnTo>
                    <a:pt x="1264" y="442"/>
                  </a:lnTo>
                  <a:lnTo>
                    <a:pt x="1272" y="442"/>
                  </a:lnTo>
                  <a:lnTo>
                    <a:pt x="1284" y="446"/>
                  </a:lnTo>
                  <a:lnTo>
                    <a:pt x="1306" y="454"/>
                  </a:lnTo>
                  <a:lnTo>
                    <a:pt x="1314" y="454"/>
                  </a:lnTo>
                  <a:lnTo>
                    <a:pt x="1324" y="452"/>
                  </a:lnTo>
                  <a:lnTo>
                    <a:pt x="1326" y="450"/>
                  </a:lnTo>
                  <a:lnTo>
                    <a:pt x="1328" y="446"/>
                  </a:lnTo>
                  <a:lnTo>
                    <a:pt x="1328" y="442"/>
                  </a:lnTo>
                  <a:lnTo>
                    <a:pt x="1328" y="436"/>
                  </a:lnTo>
                  <a:lnTo>
                    <a:pt x="1326" y="426"/>
                  </a:lnTo>
                  <a:lnTo>
                    <a:pt x="1324" y="416"/>
                  </a:lnTo>
                  <a:lnTo>
                    <a:pt x="1318" y="410"/>
                  </a:lnTo>
                  <a:lnTo>
                    <a:pt x="1314" y="406"/>
                  </a:lnTo>
                  <a:lnTo>
                    <a:pt x="1312" y="404"/>
                  </a:lnTo>
                  <a:lnTo>
                    <a:pt x="1312" y="398"/>
                  </a:lnTo>
                  <a:lnTo>
                    <a:pt x="1314" y="394"/>
                  </a:lnTo>
                  <a:lnTo>
                    <a:pt x="1318" y="390"/>
                  </a:lnTo>
                  <a:lnTo>
                    <a:pt x="1324" y="388"/>
                  </a:lnTo>
                  <a:lnTo>
                    <a:pt x="1334" y="386"/>
                  </a:lnTo>
                  <a:lnTo>
                    <a:pt x="1346" y="386"/>
                  </a:lnTo>
                  <a:lnTo>
                    <a:pt x="1368" y="388"/>
                  </a:lnTo>
                  <a:lnTo>
                    <a:pt x="1384" y="394"/>
                  </a:lnTo>
                  <a:lnTo>
                    <a:pt x="1396" y="402"/>
                  </a:lnTo>
                  <a:lnTo>
                    <a:pt x="1408" y="410"/>
                  </a:lnTo>
                  <a:lnTo>
                    <a:pt x="1430" y="432"/>
                  </a:lnTo>
                  <a:lnTo>
                    <a:pt x="1442" y="440"/>
                  </a:lnTo>
                  <a:lnTo>
                    <a:pt x="1452" y="448"/>
                  </a:lnTo>
                  <a:lnTo>
                    <a:pt x="1466" y="454"/>
                  </a:lnTo>
                  <a:lnTo>
                    <a:pt x="1480" y="458"/>
                  </a:lnTo>
                  <a:lnTo>
                    <a:pt x="1494" y="462"/>
                  </a:lnTo>
                  <a:lnTo>
                    <a:pt x="1506" y="466"/>
                  </a:lnTo>
                  <a:lnTo>
                    <a:pt x="1512" y="474"/>
                  </a:lnTo>
                  <a:lnTo>
                    <a:pt x="1518" y="482"/>
                  </a:lnTo>
                  <a:lnTo>
                    <a:pt x="1526" y="488"/>
                  </a:lnTo>
                  <a:lnTo>
                    <a:pt x="1532" y="490"/>
                  </a:lnTo>
                  <a:lnTo>
                    <a:pt x="1536" y="490"/>
                  </a:lnTo>
                  <a:lnTo>
                    <a:pt x="1548" y="488"/>
                  </a:lnTo>
                  <a:lnTo>
                    <a:pt x="1554" y="484"/>
                  </a:lnTo>
                  <a:lnTo>
                    <a:pt x="1560" y="478"/>
                  </a:lnTo>
                  <a:lnTo>
                    <a:pt x="1568" y="472"/>
                  </a:lnTo>
                  <a:lnTo>
                    <a:pt x="1576" y="486"/>
                  </a:lnTo>
                  <a:lnTo>
                    <a:pt x="1580" y="496"/>
                  </a:lnTo>
                  <a:lnTo>
                    <a:pt x="1582" y="510"/>
                  </a:lnTo>
                  <a:lnTo>
                    <a:pt x="1582" y="522"/>
                  </a:lnTo>
                  <a:lnTo>
                    <a:pt x="1582" y="528"/>
                  </a:lnTo>
                  <a:lnTo>
                    <a:pt x="1582" y="538"/>
                  </a:lnTo>
                  <a:lnTo>
                    <a:pt x="1574" y="532"/>
                  </a:lnTo>
                  <a:lnTo>
                    <a:pt x="1562" y="528"/>
                  </a:lnTo>
                  <a:lnTo>
                    <a:pt x="1562" y="544"/>
                  </a:lnTo>
                  <a:lnTo>
                    <a:pt x="1570" y="550"/>
                  </a:lnTo>
                  <a:lnTo>
                    <a:pt x="1576" y="558"/>
                  </a:lnTo>
                  <a:lnTo>
                    <a:pt x="1584" y="580"/>
                  </a:lnTo>
                  <a:lnTo>
                    <a:pt x="1590" y="576"/>
                  </a:lnTo>
                  <a:lnTo>
                    <a:pt x="1600" y="574"/>
                  </a:lnTo>
                  <a:lnTo>
                    <a:pt x="1612" y="576"/>
                  </a:lnTo>
                  <a:lnTo>
                    <a:pt x="1618" y="576"/>
                  </a:lnTo>
                  <a:lnTo>
                    <a:pt x="1624" y="574"/>
                  </a:lnTo>
                  <a:lnTo>
                    <a:pt x="1630" y="574"/>
                  </a:lnTo>
                  <a:lnTo>
                    <a:pt x="1634" y="570"/>
                  </a:lnTo>
                  <a:lnTo>
                    <a:pt x="1640" y="558"/>
                  </a:lnTo>
                  <a:lnTo>
                    <a:pt x="1640" y="546"/>
                  </a:lnTo>
                  <a:lnTo>
                    <a:pt x="1642" y="532"/>
                  </a:lnTo>
                  <a:lnTo>
                    <a:pt x="1642" y="518"/>
                  </a:lnTo>
                  <a:lnTo>
                    <a:pt x="1642" y="494"/>
                  </a:lnTo>
                  <a:lnTo>
                    <a:pt x="1640" y="476"/>
                  </a:lnTo>
                  <a:lnTo>
                    <a:pt x="1636" y="458"/>
                  </a:lnTo>
                  <a:lnTo>
                    <a:pt x="1628" y="436"/>
                  </a:lnTo>
                  <a:lnTo>
                    <a:pt x="1616" y="418"/>
                  </a:lnTo>
                  <a:lnTo>
                    <a:pt x="1604" y="402"/>
                  </a:lnTo>
                  <a:lnTo>
                    <a:pt x="1588" y="386"/>
                  </a:lnTo>
                  <a:lnTo>
                    <a:pt x="1580" y="382"/>
                  </a:lnTo>
                  <a:lnTo>
                    <a:pt x="1572" y="380"/>
                  </a:lnTo>
                  <a:lnTo>
                    <a:pt x="1562" y="376"/>
                  </a:lnTo>
                  <a:lnTo>
                    <a:pt x="1554" y="376"/>
                  </a:lnTo>
                  <a:lnTo>
                    <a:pt x="1550" y="376"/>
                  </a:lnTo>
                  <a:lnTo>
                    <a:pt x="1548" y="376"/>
                  </a:lnTo>
                  <a:lnTo>
                    <a:pt x="1544" y="382"/>
                  </a:lnTo>
                  <a:lnTo>
                    <a:pt x="1534" y="378"/>
                  </a:lnTo>
                  <a:lnTo>
                    <a:pt x="1530" y="370"/>
                  </a:lnTo>
                  <a:lnTo>
                    <a:pt x="1524" y="362"/>
                  </a:lnTo>
                  <a:lnTo>
                    <a:pt x="1516" y="354"/>
                  </a:lnTo>
                  <a:lnTo>
                    <a:pt x="1510" y="358"/>
                  </a:lnTo>
                  <a:lnTo>
                    <a:pt x="1502" y="362"/>
                  </a:lnTo>
                  <a:lnTo>
                    <a:pt x="1492" y="366"/>
                  </a:lnTo>
                  <a:lnTo>
                    <a:pt x="1492" y="354"/>
                  </a:lnTo>
                  <a:lnTo>
                    <a:pt x="1494" y="354"/>
                  </a:lnTo>
                  <a:lnTo>
                    <a:pt x="1496" y="350"/>
                  </a:lnTo>
                  <a:lnTo>
                    <a:pt x="1502" y="344"/>
                  </a:lnTo>
                  <a:lnTo>
                    <a:pt x="1504" y="340"/>
                  </a:lnTo>
                  <a:lnTo>
                    <a:pt x="1504" y="334"/>
                  </a:lnTo>
                  <a:lnTo>
                    <a:pt x="1504" y="324"/>
                  </a:lnTo>
                  <a:lnTo>
                    <a:pt x="1506" y="312"/>
                  </a:lnTo>
                  <a:lnTo>
                    <a:pt x="1506" y="308"/>
                  </a:lnTo>
                  <a:lnTo>
                    <a:pt x="1508" y="302"/>
                  </a:lnTo>
                  <a:lnTo>
                    <a:pt x="1516" y="296"/>
                  </a:lnTo>
                  <a:lnTo>
                    <a:pt x="1524" y="290"/>
                  </a:lnTo>
                  <a:lnTo>
                    <a:pt x="1534" y="286"/>
                  </a:lnTo>
                  <a:lnTo>
                    <a:pt x="1546" y="284"/>
                  </a:lnTo>
                  <a:lnTo>
                    <a:pt x="1570" y="286"/>
                  </a:lnTo>
                  <a:lnTo>
                    <a:pt x="1592" y="286"/>
                  </a:lnTo>
                  <a:lnTo>
                    <a:pt x="1610" y="288"/>
                  </a:lnTo>
                  <a:lnTo>
                    <a:pt x="1624" y="292"/>
                  </a:lnTo>
                  <a:lnTo>
                    <a:pt x="1636" y="296"/>
                  </a:lnTo>
                  <a:lnTo>
                    <a:pt x="1648" y="298"/>
                  </a:lnTo>
                  <a:lnTo>
                    <a:pt x="1656" y="296"/>
                  </a:lnTo>
                  <a:lnTo>
                    <a:pt x="1662" y="294"/>
                  </a:lnTo>
                  <a:lnTo>
                    <a:pt x="1668" y="290"/>
                  </a:lnTo>
                  <a:lnTo>
                    <a:pt x="1670" y="286"/>
                  </a:lnTo>
                  <a:lnTo>
                    <a:pt x="1666" y="284"/>
                  </a:lnTo>
                  <a:lnTo>
                    <a:pt x="1660" y="278"/>
                  </a:lnTo>
                  <a:lnTo>
                    <a:pt x="1656" y="272"/>
                  </a:lnTo>
                  <a:lnTo>
                    <a:pt x="1654" y="262"/>
                  </a:lnTo>
                  <a:lnTo>
                    <a:pt x="1654" y="254"/>
                  </a:lnTo>
                  <a:lnTo>
                    <a:pt x="1656" y="252"/>
                  </a:lnTo>
                  <a:lnTo>
                    <a:pt x="1658" y="248"/>
                  </a:lnTo>
                  <a:lnTo>
                    <a:pt x="1662" y="246"/>
                  </a:lnTo>
                  <a:lnTo>
                    <a:pt x="1668" y="246"/>
                  </a:lnTo>
                  <a:lnTo>
                    <a:pt x="1682" y="246"/>
                  </a:lnTo>
                  <a:lnTo>
                    <a:pt x="1694" y="250"/>
                  </a:lnTo>
                  <a:lnTo>
                    <a:pt x="1704" y="256"/>
                  </a:lnTo>
                  <a:lnTo>
                    <a:pt x="1714" y="262"/>
                  </a:lnTo>
                  <a:lnTo>
                    <a:pt x="1722" y="264"/>
                  </a:lnTo>
                  <a:lnTo>
                    <a:pt x="1722" y="256"/>
                  </a:lnTo>
                  <a:lnTo>
                    <a:pt x="1722" y="250"/>
                  </a:lnTo>
                  <a:lnTo>
                    <a:pt x="1724" y="244"/>
                  </a:lnTo>
                  <a:lnTo>
                    <a:pt x="1722" y="230"/>
                  </a:lnTo>
                  <a:lnTo>
                    <a:pt x="1738" y="230"/>
                  </a:lnTo>
                  <a:lnTo>
                    <a:pt x="1740" y="240"/>
                  </a:lnTo>
                  <a:lnTo>
                    <a:pt x="1744" y="246"/>
                  </a:lnTo>
                  <a:lnTo>
                    <a:pt x="1750" y="254"/>
                  </a:lnTo>
                  <a:lnTo>
                    <a:pt x="1754" y="260"/>
                  </a:lnTo>
                  <a:lnTo>
                    <a:pt x="1748" y="270"/>
                  </a:lnTo>
                  <a:lnTo>
                    <a:pt x="1740" y="284"/>
                  </a:lnTo>
                  <a:lnTo>
                    <a:pt x="1734" y="300"/>
                  </a:lnTo>
                  <a:lnTo>
                    <a:pt x="1732" y="314"/>
                  </a:lnTo>
                  <a:lnTo>
                    <a:pt x="1732" y="322"/>
                  </a:lnTo>
                  <a:lnTo>
                    <a:pt x="1736" y="330"/>
                  </a:lnTo>
                  <a:lnTo>
                    <a:pt x="1740" y="338"/>
                  </a:lnTo>
                  <a:lnTo>
                    <a:pt x="1746" y="346"/>
                  </a:lnTo>
                  <a:lnTo>
                    <a:pt x="1760" y="362"/>
                  </a:lnTo>
                  <a:lnTo>
                    <a:pt x="1776" y="378"/>
                  </a:lnTo>
                  <a:lnTo>
                    <a:pt x="1814" y="406"/>
                  </a:lnTo>
                  <a:lnTo>
                    <a:pt x="1830" y="420"/>
                  </a:lnTo>
                  <a:lnTo>
                    <a:pt x="1840" y="434"/>
                  </a:lnTo>
                  <a:lnTo>
                    <a:pt x="1846" y="424"/>
                  </a:lnTo>
                  <a:lnTo>
                    <a:pt x="1848" y="416"/>
                  </a:lnTo>
                  <a:lnTo>
                    <a:pt x="1846" y="410"/>
                  </a:lnTo>
                  <a:lnTo>
                    <a:pt x="1840" y="404"/>
                  </a:lnTo>
                  <a:lnTo>
                    <a:pt x="1838" y="400"/>
                  </a:lnTo>
                  <a:lnTo>
                    <a:pt x="1840" y="398"/>
                  </a:lnTo>
                  <a:lnTo>
                    <a:pt x="1844" y="394"/>
                  </a:lnTo>
                  <a:lnTo>
                    <a:pt x="1850" y="390"/>
                  </a:lnTo>
                  <a:lnTo>
                    <a:pt x="1842" y="384"/>
                  </a:lnTo>
                  <a:lnTo>
                    <a:pt x="1838" y="382"/>
                  </a:lnTo>
                  <a:lnTo>
                    <a:pt x="1838" y="376"/>
                  </a:lnTo>
                  <a:lnTo>
                    <a:pt x="1838" y="372"/>
                  </a:lnTo>
                  <a:lnTo>
                    <a:pt x="1840" y="368"/>
                  </a:lnTo>
                  <a:lnTo>
                    <a:pt x="1850" y="366"/>
                  </a:lnTo>
                  <a:lnTo>
                    <a:pt x="1850" y="364"/>
                  </a:lnTo>
                  <a:lnTo>
                    <a:pt x="1852" y="362"/>
                  </a:lnTo>
                  <a:lnTo>
                    <a:pt x="1852" y="358"/>
                  </a:lnTo>
                  <a:lnTo>
                    <a:pt x="1850" y="356"/>
                  </a:lnTo>
                  <a:lnTo>
                    <a:pt x="1846" y="354"/>
                  </a:lnTo>
                  <a:lnTo>
                    <a:pt x="1838" y="354"/>
                  </a:lnTo>
                  <a:lnTo>
                    <a:pt x="1828" y="354"/>
                  </a:lnTo>
                  <a:lnTo>
                    <a:pt x="1840" y="338"/>
                  </a:lnTo>
                  <a:lnTo>
                    <a:pt x="1828" y="328"/>
                  </a:lnTo>
                  <a:lnTo>
                    <a:pt x="1806" y="316"/>
                  </a:lnTo>
                  <a:lnTo>
                    <a:pt x="1798" y="308"/>
                  </a:lnTo>
                  <a:lnTo>
                    <a:pt x="1790" y="302"/>
                  </a:lnTo>
                  <a:lnTo>
                    <a:pt x="1784" y="296"/>
                  </a:lnTo>
                  <a:lnTo>
                    <a:pt x="1782" y="290"/>
                  </a:lnTo>
                  <a:lnTo>
                    <a:pt x="1784" y="282"/>
                  </a:lnTo>
                  <a:lnTo>
                    <a:pt x="1786" y="274"/>
                  </a:lnTo>
                  <a:lnTo>
                    <a:pt x="1792" y="270"/>
                  </a:lnTo>
                  <a:lnTo>
                    <a:pt x="1796" y="268"/>
                  </a:lnTo>
                  <a:lnTo>
                    <a:pt x="1828" y="268"/>
                  </a:lnTo>
                  <a:lnTo>
                    <a:pt x="1838" y="266"/>
                  </a:lnTo>
                  <a:lnTo>
                    <a:pt x="1850" y="262"/>
                  </a:lnTo>
                  <a:lnTo>
                    <a:pt x="1858" y="258"/>
                  </a:lnTo>
                  <a:lnTo>
                    <a:pt x="1868" y="252"/>
                  </a:lnTo>
                  <a:lnTo>
                    <a:pt x="1888" y="240"/>
                  </a:lnTo>
                  <a:lnTo>
                    <a:pt x="1898" y="234"/>
                  </a:lnTo>
                  <a:lnTo>
                    <a:pt x="1912" y="228"/>
                  </a:lnTo>
                  <a:lnTo>
                    <a:pt x="1906" y="218"/>
                  </a:lnTo>
                  <a:lnTo>
                    <a:pt x="1900" y="214"/>
                  </a:lnTo>
                  <a:lnTo>
                    <a:pt x="1892" y="210"/>
                  </a:lnTo>
                  <a:lnTo>
                    <a:pt x="1884" y="208"/>
                  </a:lnTo>
                  <a:lnTo>
                    <a:pt x="1864" y="206"/>
                  </a:lnTo>
                  <a:lnTo>
                    <a:pt x="1856" y="204"/>
                  </a:lnTo>
                  <a:lnTo>
                    <a:pt x="1846" y="198"/>
                  </a:lnTo>
                  <a:lnTo>
                    <a:pt x="1858" y="194"/>
                  </a:lnTo>
                  <a:lnTo>
                    <a:pt x="1868" y="190"/>
                  </a:lnTo>
                  <a:lnTo>
                    <a:pt x="1862" y="184"/>
                  </a:lnTo>
                  <a:lnTo>
                    <a:pt x="1858" y="178"/>
                  </a:lnTo>
                  <a:lnTo>
                    <a:pt x="1868" y="176"/>
                  </a:lnTo>
                  <a:lnTo>
                    <a:pt x="1882" y="180"/>
                  </a:lnTo>
                  <a:lnTo>
                    <a:pt x="1912" y="188"/>
                  </a:lnTo>
                  <a:lnTo>
                    <a:pt x="1940" y="194"/>
                  </a:lnTo>
                  <a:lnTo>
                    <a:pt x="1950" y="198"/>
                  </a:lnTo>
                  <a:lnTo>
                    <a:pt x="1962" y="198"/>
                  </a:lnTo>
                  <a:lnTo>
                    <a:pt x="1966" y="198"/>
                  </a:lnTo>
                  <a:lnTo>
                    <a:pt x="1968" y="196"/>
                  </a:lnTo>
                  <a:lnTo>
                    <a:pt x="1968" y="194"/>
                  </a:lnTo>
                  <a:lnTo>
                    <a:pt x="1968" y="190"/>
                  </a:lnTo>
                  <a:lnTo>
                    <a:pt x="1968" y="188"/>
                  </a:lnTo>
                  <a:lnTo>
                    <a:pt x="1962" y="182"/>
                  </a:lnTo>
                  <a:lnTo>
                    <a:pt x="1960" y="178"/>
                  </a:lnTo>
                  <a:lnTo>
                    <a:pt x="1956" y="174"/>
                  </a:lnTo>
                  <a:lnTo>
                    <a:pt x="1940" y="166"/>
                  </a:lnTo>
                  <a:lnTo>
                    <a:pt x="1924" y="164"/>
                  </a:lnTo>
                  <a:lnTo>
                    <a:pt x="1906" y="162"/>
                  </a:lnTo>
                  <a:lnTo>
                    <a:pt x="1896" y="162"/>
                  </a:lnTo>
                  <a:lnTo>
                    <a:pt x="1892" y="162"/>
                  </a:lnTo>
                  <a:lnTo>
                    <a:pt x="1888" y="164"/>
                  </a:lnTo>
                  <a:lnTo>
                    <a:pt x="1868" y="152"/>
                  </a:lnTo>
                  <a:lnTo>
                    <a:pt x="1844" y="142"/>
                  </a:lnTo>
                  <a:lnTo>
                    <a:pt x="1818" y="134"/>
                  </a:lnTo>
                  <a:lnTo>
                    <a:pt x="1788" y="126"/>
                  </a:lnTo>
                  <a:lnTo>
                    <a:pt x="1760" y="122"/>
                  </a:lnTo>
                  <a:lnTo>
                    <a:pt x="1730" y="118"/>
                  </a:lnTo>
                  <a:lnTo>
                    <a:pt x="1700" y="114"/>
                  </a:lnTo>
                  <a:lnTo>
                    <a:pt x="1674" y="114"/>
                  </a:lnTo>
                  <a:lnTo>
                    <a:pt x="1668" y="112"/>
                  </a:lnTo>
                  <a:lnTo>
                    <a:pt x="1656" y="110"/>
                  </a:lnTo>
                  <a:lnTo>
                    <a:pt x="1652" y="110"/>
                  </a:lnTo>
                  <a:lnTo>
                    <a:pt x="1650" y="114"/>
                  </a:lnTo>
                  <a:lnTo>
                    <a:pt x="1652" y="120"/>
                  </a:lnTo>
                  <a:lnTo>
                    <a:pt x="1660" y="130"/>
                  </a:lnTo>
                  <a:lnTo>
                    <a:pt x="1644" y="130"/>
                  </a:lnTo>
                  <a:lnTo>
                    <a:pt x="1636" y="124"/>
                  </a:lnTo>
                  <a:lnTo>
                    <a:pt x="1622" y="120"/>
                  </a:lnTo>
                  <a:lnTo>
                    <a:pt x="1610" y="118"/>
                  </a:lnTo>
                  <a:lnTo>
                    <a:pt x="1594" y="118"/>
                  </a:lnTo>
                  <a:lnTo>
                    <a:pt x="1562" y="120"/>
                  </a:lnTo>
                  <a:lnTo>
                    <a:pt x="1548" y="120"/>
                  </a:lnTo>
                  <a:lnTo>
                    <a:pt x="1534" y="118"/>
                  </a:lnTo>
                  <a:lnTo>
                    <a:pt x="1526" y="116"/>
                  </a:lnTo>
                  <a:lnTo>
                    <a:pt x="1520" y="112"/>
                  </a:lnTo>
                  <a:lnTo>
                    <a:pt x="1514" y="108"/>
                  </a:lnTo>
                  <a:lnTo>
                    <a:pt x="1508" y="102"/>
                  </a:lnTo>
                  <a:lnTo>
                    <a:pt x="1500" y="98"/>
                  </a:lnTo>
                  <a:lnTo>
                    <a:pt x="1480" y="96"/>
                  </a:lnTo>
                  <a:lnTo>
                    <a:pt x="1454" y="96"/>
                  </a:lnTo>
                  <a:lnTo>
                    <a:pt x="1418" y="100"/>
                  </a:lnTo>
                  <a:lnTo>
                    <a:pt x="1406" y="100"/>
                  </a:lnTo>
                  <a:lnTo>
                    <a:pt x="1394" y="96"/>
                  </a:lnTo>
                  <a:lnTo>
                    <a:pt x="1388" y="90"/>
                  </a:lnTo>
                  <a:lnTo>
                    <a:pt x="1378" y="84"/>
                  </a:lnTo>
                  <a:lnTo>
                    <a:pt x="1364" y="72"/>
                  </a:lnTo>
                  <a:lnTo>
                    <a:pt x="1354" y="68"/>
                  </a:lnTo>
                  <a:lnTo>
                    <a:pt x="1344" y="66"/>
                  </a:lnTo>
                  <a:lnTo>
                    <a:pt x="1340" y="68"/>
                  </a:lnTo>
                  <a:lnTo>
                    <a:pt x="1336" y="70"/>
                  </a:lnTo>
                  <a:lnTo>
                    <a:pt x="1334" y="78"/>
                  </a:lnTo>
                  <a:lnTo>
                    <a:pt x="1328" y="78"/>
                  </a:lnTo>
                  <a:lnTo>
                    <a:pt x="1312" y="80"/>
                  </a:lnTo>
                  <a:lnTo>
                    <a:pt x="1304" y="78"/>
                  </a:lnTo>
                  <a:lnTo>
                    <a:pt x="1292" y="76"/>
                  </a:lnTo>
                  <a:lnTo>
                    <a:pt x="1280" y="72"/>
                  </a:lnTo>
                  <a:lnTo>
                    <a:pt x="1266" y="66"/>
                  </a:lnTo>
                  <a:lnTo>
                    <a:pt x="1260" y="64"/>
                  </a:lnTo>
                  <a:lnTo>
                    <a:pt x="1256" y="64"/>
                  </a:lnTo>
                  <a:lnTo>
                    <a:pt x="1250" y="68"/>
                  </a:lnTo>
                  <a:lnTo>
                    <a:pt x="1246" y="74"/>
                  </a:lnTo>
                  <a:lnTo>
                    <a:pt x="1240" y="82"/>
                  </a:lnTo>
                  <a:lnTo>
                    <a:pt x="1236" y="88"/>
                  </a:lnTo>
                  <a:lnTo>
                    <a:pt x="1232" y="90"/>
                  </a:lnTo>
                  <a:lnTo>
                    <a:pt x="1224" y="94"/>
                  </a:lnTo>
                  <a:lnTo>
                    <a:pt x="1212" y="96"/>
                  </a:lnTo>
                  <a:lnTo>
                    <a:pt x="1190" y="98"/>
                  </a:lnTo>
                  <a:lnTo>
                    <a:pt x="1148" y="96"/>
                  </a:lnTo>
                  <a:lnTo>
                    <a:pt x="1136" y="94"/>
                  </a:lnTo>
                  <a:lnTo>
                    <a:pt x="1124" y="90"/>
                  </a:lnTo>
                  <a:lnTo>
                    <a:pt x="1114" y="84"/>
                  </a:lnTo>
                  <a:lnTo>
                    <a:pt x="1104" y="80"/>
                  </a:lnTo>
                  <a:lnTo>
                    <a:pt x="1094" y="72"/>
                  </a:lnTo>
                  <a:lnTo>
                    <a:pt x="1082" y="66"/>
                  </a:lnTo>
                  <a:lnTo>
                    <a:pt x="1066" y="62"/>
                  </a:lnTo>
                  <a:lnTo>
                    <a:pt x="1048" y="60"/>
                  </a:lnTo>
                  <a:lnTo>
                    <a:pt x="1038" y="58"/>
                  </a:lnTo>
                  <a:lnTo>
                    <a:pt x="1018" y="56"/>
                  </a:lnTo>
                  <a:lnTo>
                    <a:pt x="980" y="54"/>
                  </a:lnTo>
                  <a:lnTo>
                    <a:pt x="924" y="56"/>
                  </a:lnTo>
                  <a:lnTo>
                    <a:pt x="898" y="54"/>
                  </a:lnTo>
                  <a:lnTo>
                    <a:pt x="868" y="54"/>
                  </a:lnTo>
                  <a:lnTo>
                    <a:pt x="880" y="46"/>
                  </a:lnTo>
                  <a:lnTo>
                    <a:pt x="886" y="40"/>
                  </a:lnTo>
                  <a:lnTo>
                    <a:pt x="890" y="34"/>
                  </a:lnTo>
                  <a:lnTo>
                    <a:pt x="876" y="26"/>
                  </a:lnTo>
                  <a:lnTo>
                    <a:pt x="852" y="20"/>
                  </a:lnTo>
                  <a:lnTo>
                    <a:pt x="828" y="12"/>
                  </a:lnTo>
                  <a:lnTo>
                    <a:pt x="800" y="4"/>
                  </a:lnTo>
                  <a:lnTo>
                    <a:pt x="774" y="2"/>
                  </a:lnTo>
                  <a:lnTo>
                    <a:pt x="764" y="0"/>
                  </a:lnTo>
                  <a:lnTo>
                    <a:pt x="752" y="2"/>
                  </a:lnTo>
                  <a:lnTo>
                    <a:pt x="742" y="4"/>
                  </a:lnTo>
                  <a:lnTo>
                    <a:pt x="736" y="8"/>
                  </a:lnTo>
                  <a:lnTo>
                    <a:pt x="732" y="14"/>
                  </a:lnTo>
                  <a:lnTo>
                    <a:pt x="728" y="22"/>
                  </a:lnTo>
                  <a:lnTo>
                    <a:pt x="712" y="20"/>
                  </a:lnTo>
                  <a:lnTo>
                    <a:pt x="692" y="18"/>
                  </a:lnTo>
                  <a:lnTo>
                    <a:pt x="668" y="20"/>
                  </a:lnTo>
                  <a:lnTo>
                    <a:pt x="642" y="26"/>
                  </a:lnTo>
                  <a:lnTo>
                    <a:pt x="630" y="28"/>
                  </a:lnTo>
                  <a:lnTo>
                    <a:pt x="618" y="32"/>
                  </a:lnTo>
                  <a:lnTo>
                    <a:pt x="608" y="38"/>
                  </a:lnTo>
                  <a:lnTo>
                    <a:pt x="602" y="46"/>
                  </a:lnTo>
                  <a:lnTo>
                    <a:pt x="608" y="46"/>
                  </a:lnTo>
                  <a:lnTo>
                    <a:pt x="618" y="52"/>
                  </a:lnTo>
                  <a:lnTo>
                    <a:pt x="606" y="54"/>
                  </a:lnTo>
                  <a:lnTo>
                    <a:pt x="596" y="54"/>
                  </a:lnTo>
                  <a:lnTo>
                    <a:pt x="578" y="54"/>
                  </a:lnTo>
                  <a:lnTo>
                    <a:pt x="564" y="56"/>
                  </a:lnTo>
                  <a:lnTo>
                    <a:pt x="574" y="74"/>
                  </a:lnTo>
                  <a:lnTo>
                    <a:pt x="562" y="74"/>
                  </a:lnTo>
                  <a:lnTo>
                    <a:pt x="552" y="76"/>
                  </a:lnTo>
                  <a:lnTo>
                    <a:pt x="548" y="80"/>
                  </a:lnTo>
                  <a:lnTo>
                    <a:pt x="548" y="82"/>
                  </a:lnTo>
                  <a:lnTo>
                    <a:pt x="546" y="86"/>
                  </a:lnTo>
                  <a:lnTo>
                    <a:pt x="548" y="90"/>
                  </a:lnTo>
                  <a:lnTo>
                    <a:pt x="548" y="96"/>
                  </a:lnTo>
                  <a:lnTo>
                    <a:pt x="542" y="94"/>
                  </a:lnTo>
                  <a:lnTo>
                    <a:pt x="536" y="90"/>
                  </a:lnTo>
                  <a:lnTo>
                    <a:pt x="524" y="82"/>
                  </a:lnTo>
                  <a:lnTo>
                    <a:pt x="516" y="74"/>
                  </a:lnTo>
                  <a:lnTo>
                    <a:pt x="510" y="72"/>
                  </a:lnTo>
                  <a:lnTo>
                    <a:pt x="502" y="68"/>
                  </a:lnTo>
                  <a:lnTo>
                    <a:pt x="502" y="72"/>
                  </a:lnTo>
                  <a:lnTo>
                    <a:pt x="500" y="80"/>
                  </a:lnTo>
                  <a:lnTo>
                    <a:pt x="502" y="84"/>
                  </a:lnTo>
                  <a:lnTo>
                    <a:pt x="506" y="90"/>
                  </a:lnTo>
                  <a:lnTo>
                    <a:pt x="514" y="96"/>
                  </a:lnTo>
                  <a:lnTo>
                    <a:pt x="522" y="102"/>
                  </a:lnTo>
                  <a:lnTo>
                    <a:pt x="522" y="124"/>
                  </a:lnTo>
                  <a:lnTo>
                    <a:pt x="512" y="116"/>
                  </a:lnTo>
                  <a:lnTo>
                    <a:pt x="504" y="108"/>
                  </a:lnTo>
                  <a:lnTo>
                    <a:pt x="492" y="88"/>
                  </a:lnTo>
                  <a:lnTo>
                    <a:pt x="486" y="82"/>
                  </a:lnTo>
                  <a:lnTo>
                    <a:pt x="478" y="74"/>
                  </a:lnTo>
                  <a:lnTo>
                    <a:pt x="466" y="68"/>
                  </a:lnTo>
                  <a:lnTo>
                    <a:pt x="450" y="66"/>
                  </a:lnTo>
                  <a:lnTo>
                    <a:pt x="442" y="68"/>
                  </a:lnTo>
                  <a:lnTo>
                    <a:pt x="438" y="72"/>
                  </a:lnTo>
                  <a:lnTo>
                    <a:pt x="434" y="80"/>
                  </a:lnTo>
                  <a:lnTo>
                    <a:pt x="434" y="88"/>
                  </a:lnTo>
                  <a:lnTo>
                    <a:pt x="434" y="94"/>
                  </a:lnTo>
                  <a:lnTo>
                    <a:pt x="438" y="102"/>
                  </a:lnTo>
                  <a:lnTo>
                    <a:pt x="440" y="108"/>
                  </a:lnTo>
                  <a:lnTo>
                    <a:pt x="446" y="114"/>
                  </a:lnTo>
                  <a:lnTo>
                    <a:pt x="454" y="120"/>
                  </a:lnTo>
                  <a:lnTo>
                    <a:pt x="462" y="126"/>
                  </a:lnTo>
                  <a:lnTo>
                    <a:pt x="468" y="128"/>
                  </a:lnTo>
                  <a:lnTo>
                    <a:pt x="478" y="130"/>
                  </a:lnTo>
                  <a:lnTo>
                    <a:pt x="468" y="136"/>
                  </a:lnTo>
                  <a:lnTo>
                    <a:pt x="460" y="136"/>
                  </a:lnTo>
                  <a:lnTo>
                    <a:pt x="450" y="134"/>
                  </a:lnTo>
                  <a:lnTo>
                    <a:pt x="440" y="132"/>
                  </a:lnTo>
                  <a:lnTo>
                    <a:pt x="420" y="122"/>
                  </a:lnTo>
                  <a:lnTo>
                    <a:pt x="410" y="118"/>
                  </a:lnTo>
                  <a:lnTo>
                    <a:pt x="400" y="116"/>
                  </a:lnTo>
                  <a:lnTo>
                    <a:pt x="366" y="116"/>
                  </a:lnTo>
                  <a:lnTo>
                    <a:pt x="368" y="120"/>
                  </a:lnTo>
                  <a:lnTo>
                    <a:pt x="370" y="130"/>
                  </a:lnTo>
                  <a:lnTo>
                    <a:pt x="370" y="134"/>
                  </a:lnTo>
                  <a:lnTo>
                    <a:pt x="368" y="134"/>
                  </a:lnTo>
                  <a:lnTo>
                    <a:pt x="362" y="132"/>
                  </a:lnTo>
                  <a:lnTo>
                    <a:pt x="356" y="124"/>
                  </a:lnTo>
                  <a:lnTo>
                    <a:pt x="350" y="122"/>
                  </a:lnTo>
                  <a:lnTo>
                    <a:pt x="346" y="122"/>
                  </a:lnTo>
                  <a:lnTo>
                    <a:pt x="340" y="124"/>
                  </a:lnTo>
                  <a:lnTo>
                    <a:pt x="334" y="128"/>
                  </a:lnTo>
                  <a:lnTo>
                    <a:pt x="322" y="136"/>
                  </a:lnTo>
                  <a:lnTo>
                    <a:pt x="314" y="136"/>
                  </a:lnTo>
                  <a:lnTo>
                    <a:pt x="306" y="138"/>
                  </a:lnTo>
                  <a:lnTo>
                    <a:pt x="302" y="136"/>
                  </a:lnTo>
                  <a:lnTo>
                    <a:pt x="302" y="134"/>
                  </a:lnTo>
                  <a:lnTo>
                    <a:pt x="298" y="132"/>
                  </a:lnTo>
                  <a:lnTo>
                    <a:pt x="290" y="130"/>
                  </a:lnTo>
                  <a:lnTo>
                    <a:pt x="280" y="132"/>
                  </a:lnTo>
                  <a:lnTo>
                    <a:pt x="270" y="134"/>
                  </a:lnTo>
                  <a:lnTo>
                    <a:pt x="260" y="136"/>
                  </a:lnTo>
                  <a:lnTo>
                    <a:pt x="250" y="142"/>
                  </a:lnTo>
                  <a:lnTo>
                    <a:pt x="236" y="152"/>
                  </a:lnTo>
                  <a:lnTo>
                    <a:pt x="222" y="164"/>
                  </a:lnTo>
                  <a:lnTo>
                    <a:pt x="218" y="158"/>
                  </a:lnTo>
                  <a:lnTo>
                    <a:pt x="216" y="152"/>
                  </a:lnTo>
                  <a:lnTo>
                    <a:pt x="214" y="144"/>
                  </a:lnTo>
                  <a:lnTo>
                    <a:pt x="214" y="136"/>
                  </a:lnTo>
                  <a:lnTo>
                    <a:pt x="192" y="136"/>
                  </a:lnTo>
                  <a:lnTo>
                    <a:pt x="192" y="144"/>
                  </a:lnTo>
                  <a:lnTo>
                    <a:pt x="194" y="150"/>
                  </a:lnTo>
                  <a:lnTo>
                    <a:pt x="196" y="158"/>
                  </a:lnTo>
                  <a:lnTo>
                    <a:pt x="198" y="166"/>
                  </a:lnTo>
                  <a:lnTo>
                    <a:pt x="190" y="166"/>
                  </a:lnTo>
                  <a:lnTo>
                    <a:pt x="180" y="168"/>
                  </a:lnTo>
                  <a:lnTo>
                    <a:pt x="172" y="172"/>
                  </a:lnTo>
                  <a:lnTo>
                    <a:pt x="166" y="176"/>
                  </a:lnTo>
                  <a:lnTo>
                    <a:pt x="158" y="186"/>
                  </a:lnTo>
                  <a:lnTo>
                    <a:pt x="148" y="196"/>
                  </a:lnTo>
                  <a:lnTo>
                    <a:pt x="132" y="190"/>
                  </a:lnTo>
                  <a:lnTo>
                    <a:pt x="118" y="190"/>
                  </a:lnTo>
                  <a:lnTo>
                    <a:pt x="126" y="198"/>
                  </a:lnTo>
                  <a:lnTo>
                    <a:pt x="130" y="206"/>
                  </a:lnTo>
                  <a:lnTo>
                    <a:pt x="132" y="210"/>
                  </a:lnTo>
                  <a:lnTo>
                    <a:pt x="118" y="210"/>
                  </a:lnTo>
                  <a:lnTo>
                    <a:pt x="110" y="208"/>
                  </a:lnTo>
                  <a:lnTo>
                    <a:pt x="102" y="202"/>
                  </a:lnTo>
                  <a:lnTo>
                    <a:pt x="94" y="196"/>
                  </a:lnTo>
                  <a:lnTo>
                    <a:pt x="84" y="180"/>
                  </a:lnTo>
                  <a:lnTo>
                    <a:pt x="76" y="166"/>
                  </a:lnTo>
                  <a:lnTo>
                    <a:pt x="84" y="166"/>
                  </a:lnTo>
                  <a:lnTo>
                    <a:pt x="96" y="170"/>
                  </a:lnTo>
                  <a:lnTo>
                    <a:pt x="110" y="172"/>
                  </a:lnTo>
                  <a:lnTo>
                    <a:pt x="124" y="174"/>
                  </a:lnTo>
                  <a:lnTo>
                    <a:pt x="134" y="172"/>
                  </a:lnTo>
                  <a:lnTo>
                    <a:pt x="142" y="170"/>
                  </a:lnTo>
                  <a:lnTo>
                    <a:pt x="158" y="164"/>
                  </a:lnTo>
                  <a:lnTo>
                    <a:pt x="156" y="158"/>
                  </a:lnTo>
                  <a:lnTo>
                    <a:pt x="150" y="152"/>
                  </a:lnTo>
                  <a:lnTo>
                    <a:pt x="144" y="146"/>
                  </a:lnTo>
                  <a:lnTo>
                    <a:pt x="138" y="142"/>
                  </a:lnTo>
                  <a:lnTo>
                    <a:pt x="120" y="136"/>
                  </a:lnTo>
                  <a:lnTo>
                    <a:pt x="100" y="132"/>
                  </a:lnTo>
                  <a:lnTo>
                    <a:pt x="56" y="124"/>
                  </a:lnTo>
                  <a:lnTo>
                    <a:pt x="36" y="118"/>
                  </a:lnTo>
                  <a:lnTo>
                    <a:pt x="28" y="114"/>
                  </a:lnTo>
                  <a:lnTo>
                    <a:pt x="24" y="110"/>
                  </a:lnTo>
                  <a:lnTo>
                    <a:pt x="24" y="122"/>
                  </a:lnTo>
                  <a:lnTo>
                    <a:pt x="8" y="126"/>
                  </a:lnTo>
                  <a:lnTo>
                    <a:pt x="2" y="130"/>
                  </a:lnTo>
                  <a:lnTo>
                    <a:pt x="0" y="134"/>
                  </a:lnTo>
                  <a:lnTo>
                    <a:pt x="0" y="136"/>
                  </a:lnTo>
                  <a:lnTo>
                    <a:pt x="0" y="140"/>
                  </a:lnTo>
                  <a:lnTo>
                    <a:pt x="2" y="142"/>
                  </a:lnTo>
                  <a:lnTo>
                    <a:pt x="10" y="144"/>
                  </a:lnTo>
                  <a:lnTo>
                    <a:pt x="18" y="146"/>
                  </a:lnTo>
                  <a:lnTo>
                    <a:pt x="20" y="148"/>
                  </a:lnTo>
                  <a:lnTo>
                    <a:pt x="20" y="150"/>
                  </a:lnTo>
                  <a:lnTo>
                    <a:pt x="20" y="154"/>
                  </a:lnTo>
                  <a:lnTo>
                    <a:pt x="18" y="158"/>
                  </a:lnTo>
                  <a:lnTo>
                    <a:pt x="14" y="160"/>
                  </a:lnTo>
                  <a:lnTo>
                    <a:pt x="14" y="164"/>
                  </a:lnTo>
                  <a:lnTo>
                    <a:pt x="16" y="166"/>
                  </a:lnTo>
                  <a:lnTo>
                    <a:pt x="18" y="164"/>
                  </a:lnTo>
                  <a:lnTo>
                    <a:pt x="24" y="164"/>
                  </a:lnTo>
                  <a:lnTo>
                    <a:pt x="24" y="174"/>
                  </a:lnTo>
                  <a:lnTo>
                    <a:pt x="28" y="186"/>
                  </a:lnTo>
                  <a:lnTo>
                    <a:pt x="30" y="192"/>
                  </a:lnTo>
                  <a:lnTo>
                    <a:pt x="32" y="196"/>
                  </a:lnTo>
                  <a:lnTo>
                    <a:pt x="36" y="198"/>
                  </a:lnTo>
                  <a:lnTo>
                    <a:pt x="36" y="202"/>
                  </a:lnTo>
                  <a:lnTo>
                    <a:pt x="38" y="208"/>
                  </a:lnTo>
                  <a:lnTo>
                    <a:pt x="40" y="212"/>
                  </a:lnTo>
                  <a:lnTo>
                    <a:pt x="40" y="218"/>
                  </a:lnTo>
                  <a:lnTo>
                    <a:pt x="50" y="222"/>
                  </a:lnTo>
                  <a:lnTo>
                    <a:pt x="56" y="228"/>
                  </a:lnTo>
                  <a:lnTo>
                    <a:pt x="56" y="240"/>
                  </a:lnTo>
                  <a:lnTo>
                    <a:pt x="46" y="242"/>
                  </a:lnTo>
                  <a:lnTo>
                    <a:pt x="38" y="246"/>
                  </a:lnTo>
                  <a:lnTo>
                    <a:pt x="28" y="260"/>
                  </a:lnTo>
                  <a:lnTo>
                    <a:pt x="32" y="266"/>
                  </a:lnTo>
                  <a:lnTo>
                    <a:pt x="36" y="268"/>
                  </a:lnTo>
                  <a:lnTo>
                    <a:pt x="40" y="270"/>
                  </a:lnTo>
                  <a:lnTo>
                    <a:pt x="34" y="276"/>
                  </a:lnTo>
                  <a:lnTo>
                    <a:pt x="26" y="282"/>
                  </a:lnTo>
                  <a:lnTo>
                    <a:pt x="20" y="284"/>
                  </a:lnTo>
                  <a:lnTo>
                    <a:pt x="20" y="294"/>
                  </a:lnTo>
                  <a:lnTo>
                    <a:pt x="18" y="296"/>
                  </a:lnTo>
                  <a:lnTo>
                    <a:pt x="14" y="296"/>
                  </a:lnTo>
                  <a:lnTo>
                    <a:pt x="16" y="300"/>
                  </a:lnTo>
                  <a:lnTo>
                    <a:pt x="24" y="314"/>
                  </a:lnTo>
                  <a:lnTo>
                    <a:pt x="26" y="320"/>
                  </a:lnTo>
                  <a:lnTo>
                    <a:pt x="28" y="330"/>
                  </a:lnTo>
                  <a:lnTo>
                    <a:pt x="30" y="338"/>
                  </a:lnTo>
                  <a:lnTo>
                    <a:pt x="30" y="340"/>
                  </a:lnTo>
                  <a:lnTo>
                    <a:pt x="32" y="340"/>
                  </a:lnTo>
                  <a:lnTo>
                    <a:pt x="34" y="340"/>
                  </a:lnTo>
                  <a:lnTo>
                    <a:pt x="42" y="338"/>
                  </a:lnTo>
                  <a:lnTo>
                    <a:pt x="50" y="334"/>
                  </a:lnTo>
                  <a:lnTo>
                    <a:pt x="58" y="338"/>
                  </a:lnTo>
                  <a:lnTo>
                    <a:pt x="68" y="338"/>
                  </a:lnTo>
                  <a:lnTo>
                    <a:pt x="80" y="338"/>
                  </a:lnTo>
                  <a:lnTo>
                    <a:pt x="88" y="350"/>
                  </a:lnTo>
                  <a:lnTo>
                    <a:pt x="88" y="358"/>
                  </a:lnTo>
                  <a:lnTo>
                    <a:pt x="94" y="362"/>
                  </a:lnTo>
                  <a:lnTo>
                    <a:pt x="100" y="372"/>
                  </a:lnTo>
                  <a:lnTo>
                    <a:pt x="104" y="376"/>
                  </a:lnTo>
                  <a:lnTo>
                    <a:pt x="108" y="376"/>
                  </a:lnTo>
                  <a:lnTo>
                    <a:pt x="112" y="378"/>
                  </a:lnTo>
                  <a:lnTo>
                    <a:pt x="112" y="376"/>
                  </a:lnTo>
                  <a:lnTo>
                    <a:pt x="114" y="384"/>
                  </a:lnTo>
                  <a:lnTo>
                    <a:pt x="110" y="386"/>
                  </a:lnTo>
                  <a:lnTo>
                    <a:pt x="96" y="390"/>
                  </a:lnTo>
                  <a:lnTo>
                    <a:pt x="104" y="406"/>
                  </a:lnTo>
                  <a:lnTo>
                    <a:pt x="112" y="406"/>
                  </a:lnTo>
                  <a:lnTo>
                    <a:pt x="132" y="400"/>
                  </a:lnTo>
                  <a:lnTo>
                    <a:pt x="142" y="408"/>
                  </a:lnTo>
                  <a:lnTo>
                    <a:pt x="142" y="414"/>
                  </a:lnTo>
                  <a:lnTo>
                    <a:pt x="144" y="422"/>
                  </a:lnTo>
                  <a:lnTo>
                    <a:pt x="160" y="424"/>
                  </a:lnTo>
                  <a:lnTo>
                    <a:pt x="164" y="436"/>
                  </a:lnTo>
                  <a:lnTo>
                    <a:pt x="174" y="436"/>
                  </a:lnTo>
                  <a:lnTo>
                    <a:pt x="178" y="440"/>
                  </a:lnTo>
                  <a:lnTo>
                    <a:pt x="192" y="436"/>
                  </a:lnTo>
                  <a:lnTo>
                    <a:pt x="198" y="444"/>
                  </a:lnTo>
                  <a:lnTo>
                    <a:pt x="210" y="448"/>
                  </a:lnTo>
                  <a:lnTo>
                    <a:pt x="214" y="448"/>
                  </a:lnTo>
                  <a:lnTo>
                    <a:pt x="222" y="450"/>
                  </a:lnTo>
                  <a:lnTo>
                    <a:pt x="228" y="452"/>
                  </a:lnTo>
                  <a:lnTo>
                    <a:pt x="234" y="454"/>
                  </a:lnTo>
                  <a:lnTo>
                    <a:pt x="236" y="456"/>
                  </a:lnTo>
                  <a:lnTo>
                    <a:pt x="236" y="458"/>
                  </a:lnTo>
                  <a:lnTo>
                    <a:pt x="234" y="460"/>
                  </a:lnTo>
                  <a:lnTo>
                    <a:pt x="230" y="464"/>
                  </a:lnTo>
                  <a:lnTo>
                    <a:pt x="234" y="472"/>
                  </a:lnTo>
                  <a:lnTo>
                    <a:pt x="236" y="480"/>
                  </a:lnTo>
                  <a:lnTo>
                    <a:pt x="236" y="484"/>
                  </a:lnTo>
                  <a:lnTo>
                    <a:pt x="220" y="484"/>
                  </a:lnTo>
                  <a:lnTo>
                    <a:pt x="212" y="492"/>
                  </a:lnTo>
                  <a:lnTo>
                    <a:pt x="212" y="500"/>
                  </a:lnTo>
                  <a:lnTo>
                    <a:pt x="216" y="500"/>
                  </a:lnTo>
                  <a:lnTo>
                    <a:pt x="224" y="500"/>
                  </a:lnTo>
                  <a:lnTo>
                    <a:pt x="206" y="510"/>
                  </a:lnTo>
                  <a:lnTo>
                    <a:pt x="214" y="518"/>
                  </a:lnTo>
                  <a:lnTo>
                    <a:pt x="206" y="520"/>
                  </a:lnTo>
                  <a:lnTo>
                    <a:pt x="206" y="532"/>
                  </a:lnTo>
                  <a:lnTo>
                    <a:pt x="192" y="534"/>
                  </a:lnTo>
                  <a:lnTo>
                    <a:pt x="198" y="536"/>
                  </a:lnTo>
                  <a:lnTo>
                    <a:pt x="202" y="540"/>
                  </a:lnTo>
                  <a:lnTo>
                    <a:pt x="208" y="544"/>
                  </a:lnTo>
                  <a:lnTo>
                    <a:pt x="216" y="548"/>
                  </a:lnTo>
                  <a:lnTo>
                    <a:pt x="242" y="562"/>
                  </a:lnTo>
                  <a:lnTo>
                    <a:pt x="250" y="564"/>
                  </a:lnTo>
                  <a:lnTo>
                    <a:pt x="260" y="564"/>
                  </a:lnTo>
                  <a:lnTo>
                    <a:pt x="272" y="568"/>
                  </a:lnTo>
                  <a:lnTo>
                    <a:pt x="284" y="570"/>
                  </a:lnTo>
                  <a:lnTo>
                    <a:pt x="294" y="572"/>
                  </a:lnTo>
                  <a:lnTo>
                    <a:pt x="304" y="578"/>
                  </a:lnTo>
                  <a:lnTo>
                    <a:pt x="318" y="578"/>
                  </a:lnTo>
                  <a:lnTo>
                    <a:pt x="334" y="584"/>
                  </a:lnTo>
                  <a:lnTo>
                    <a:pt x="340" y="592"/>
                  </a:lnTo>
                  <a:lnTo>
                    <a:pt x="350" y="594"/>
                  </a:lnTo>
                  <a:lnTo>
                    <a:pt x="354" y="598"/>
                  </a:lnTo>
                  <a:lnTo>
                    <a:pt x="356" y="600"/>
                  </a:lnTo>
                  <a:lnTo>
                    <a:pt x="358" y="602"/>
                  </a:lnTo>
                  <a:lnTo>
                    <a:pt x="362" y="604"/>
                  </a:lnTo>
                  <a:lnTo>
                    <a:pt x="364" y="606"/>
                  </a:lnTo>
                  <a:lnTo>
                    <a:pt x="370" y="606"/>
                  </a:lnTo>
                  <a:lnTo>
                    <a:pt x="376" y="600"/>
                  </a:lnTo>
                  <a:lnTo>
                    <a:pt x="380" y="596"/>
                  </a:lnTo>
                  <a:lnTo>
                    <a:pt x="372" y="582"/>
                  </a:lnTo>
                  <a:lnTo>
                    <a:pt x="362" y="568"/>
                  </a:lnTo>
                  <a:lnTo>
                    <a:pt x="352" y="558"/>
                  </a:lnTo>
                  <a:lnTo>
                    <a:pt x="350" y="556"/>
                  </a:lnTo>
                  <a:lnTo>
                    <a:pt x="342" y="544"/>
                  </a:lnTo>
                  <a:lnTo>
                    <a:pt x="344" y="542"/>
                  </a:lnTo>
                  <a:lnTo>
                    <a:pt x="348" y="530"/>
                  </a:lnTo>
                  <a:lnTo>
                    <a:pt x="350" y="526"/>
                  </a:lnTo>
                  <a:lnTo>
                    <a:pt x="354" y="526"/>
                  </a:lnTo>
                  <a:lnTo>
                    <a:pt x="358" y="524"/>
                  </a:lnTo>
                  <a:lnTo>
                    <a:pt x="366" y="518"/>
                  </a:lnTo>
                  <a:lnTo>
                    <a:pt x="374" y="512"/>
                  </a:lnTo>
                  <a:lnTo>
                    <a:pt x="370" y="506"/>
                  </a:lnTo>
                  <a:lnTo>
                    <a:pt x="366" y="498"/>
                  </a:lnTo>
                  <a:lnTo>
                    <a:pt x="358" y="486"/>
                  </a:lnTo>
                  <a:lnTo>
                    <a:pt x="342" y="486"/>
                  </a:lnTo>
                  <a:lnTo>
                    <a:pt x="342" y="476"/>
                  </a:lnTo>
                  <a:lnTo>
                    <a:pt x="336" y="478"/>
                  </a:lnTo>
                  <a:lnTo>
                    <a:pt x="332" y="478"/>
                  </a:lnTo>
                  <a:lnTo>
                    <a:pt x="332" y="476"/>
                  </a:lnTo>
                  <a:lnTo>
                    <a:pt x="332" y="474"/>
                  </a:lnTo>
                  <a:lnTo>
                    <a:pt x="332" y="464"/>
                  </a:lnTo>
                  <a:lnTo>
                    <a:pt x="332" y="462"/>
                  </a:lnTo>
                  <a:lnTo>
                    <a:pt x="332" y="446"/>
                  </a:lnTo>
                  <a:lnTo>
                    <a:pt x="342" y="436"/>
                  </a:lnTo>
                  <a:lnTo>
                    <a:pt x="350" y="448"/>
                  </a:lnTo>
                  <a:lnTo>
                    <a:pt x="358" y="444"/>
                  </a:lnTo>
                  <a:lnTo>
                    <a:pt x="356" y="432"/>
                  </a:lnTo>
                  <a:lnTo>
                    <a:pt x="380" y="412"/>
                  </a:lnTo>
                  <a:lnTo>
                    <a:pt x="402" y="416"/>
                  </a:lnTo>
                  <a:lnTo>
                    <a:pt x="418" y="422"/>
                  </a:lnTo>
                  <a:lnTo>
                    <a:pt x="434" y="434"/>
                  </a:lnTo>
                  <a:lnTo>
                    <a:pt x="442" y="432"/>
                  </a:lnTo>
                  <a:lnTo>
                    <a:pt x="454" y="436"/>
                  </a:lnTo>
                  <a:lnTo>
                    <a:pt x="460" y="428"/>
                  </a:lnTo>
                  <a:lnTo>
                    <a:pt x="492" y="428"/>
                  </a:lnTo>
                  <a:lnTo>
                    <a:pt x="502" y="436"/>
                  </a:lnTo>
                  <a:lnTo>
                    <a:pt x="534" y="434"/>
                  </a:lnTo>
                  <a:lnTo>
                    <a:pt x="536" y="420"/>
                  </a:lnTo>
                  <a:lnTo>
                    <a:pt x="512" y="412"/>
                  </a:lnTo>
                  <a:lnTo>
                    <a:pt x="516" y="406"/>
                  </a:lnTo>
                  <a:lnTo>
                    <a:pt x="518" y="394"/>
                  </a:lnTo>
                  <a:lnTo>
                    <a:pt x="532" y="392"/>
                  </a:lnTo>
                  <a:lnTo>
                    <a:pt x="520" y="386"/>
                  </a:lnTo>
                  <a:lnTo>
                    <a:pt x="514" y="376"/>
                  </a:lnTo>
                  <a:lnTo>
                    <a:pt x="534" y="376"/>
                  </a:lnTo>
                  <a:lnTo>
                    <a:pt x="602" y="360"/>
                  </a:lnTo>
                  <a:lnTo>
                    <a:pt x="612" y="350"/>
                  </a:lnTo>
                  <a:lnTo>
                    <a:pt x="640" y="354"/>
                  </a:lnTo>
                  <a:lnTo>
                    <a:pt x="652" y="372"/>
                  </a:lnTo>
                  <a:lnTo>
                    <a:pt x="684" y="376"/>
                  </a:lnTo>
                  <a:lnTo>
                    <a:pt x="684" y="382"/>
                  </a:lnTo>
                  <a:lnTo>
                    <a:pt x="702" y="382"/>
                  </a:lnTo>
                  <a:lnTo>
                    <a:pt x="720" y="368"/>
                  </a:lnTo>
                  <a:lnTo>
                    <a:pt x="728" y="368"/>
                  </a:lnTo>
                  <a:lnTo>
                    <a:pt x="728" y="378"/>
                  </a:lnTo>
                  <a:lnTo>
                    <a:pt x="744" y="384"/>
                  </a:lnTo>
                  <a:lnTo>
                    <a:pt x="796" y="432"/>
                  </a:lnTo>
                  <a:lnTo>
                    <a:pt x="804" y="434"/>
                  </a:lnTo>
                  <a:lnTo>
                    <a:pt x="804" y="424"/>
                  </a:lnTo>
                  <a:lnTo>
                    <a:pt x="816" y="426"/>
                  </a:lnTo>
                  <a:lnTo>
                    <a:pt x="818" y="434"/>
                  </a:lnTo>
                  <a:lnTo>
                    <a:pt x="836" y="436"/>
                  </a:lnTo>
                  <a:lnTo>
                    <a:pt x="842" y="428"/>
                  </a:lnTo>
                  <a:lnTo>
                    <a:pt x="866" y="446"/>
                  </a:lnTo>
                  <a:lnTo>
                    <a:pt x="884" y="454"/>
                  </a:lnTo>
                  <a:lnTo>
                    <a:pt x="902" y="45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94" name="Freeform 238"/>
            <p:cNvSpPr>
              <a:spLocks noChangeArrowheads="1"/>
            </p:cNvSpPr>
            <p:nvPr/>
          </p:nvSpPr>
          <p:spPr bwMode="auto">
            <a:xfrm>
              <a:off x="4705839" y="1109742"/>
              <a:ext cx="164895" cy="110178"/>
            </a:xfrm>
            <a:custGeom>
              <a:avLst/>
              <a:gdLst>
                <a:gd name="T0" fmla="*/ 0 w 112"/>
                <a:gd name="T1" fmla="*/ 2147483646 h 68"/>
                <a:gd name="T2" fmla="*/ 2147483646 w 112"/>
                <a:gd name="T3" fmla="*/ 2147483646 h 68"/>
                <a:gd name="T4" fmla="*/ 2147483646 w 112"/>
                <a:gd name="T5" fmla="*/ 2147483646 h 68"/>
                <a:gd name="T6" fmla="*/ 2147483646 w 112"/>
                <a:gd name="T7" fmla="*/ 2147483646 h 68"/>
                <a:gd name="T8" fmla="*/ 2147483646 w 112"/>
                <a:gd name="T9" fmla="*/ 2147483646 h 68"/>
                <a:gd name="T10" fmla="*/ 2147483646 w 112"/>
                <a:gd name="T11" fmla="*/ 2147483646 h 68"/>
                <a:gd name="T12" fmla="*/ 2147483646 w 112"/>
                <a:gd name="T13" fmla="*/ 0 h 68"/>
                <a:gd name="T14" fmla="*/ 2147483646 w 112"/>
                <a:gd name="T15" fmla="*/ 2147483646 h 68"/>
                <a:gd name="T16" fmla="*/ 2147483646 w 112"/>
                <a:gd name="T17" fmla="*/ 2147483646 h 68"/>
                <a:gd name="T18" fmla="*/ 2147483646 w 112"/>
                <a:gd name="T19" fmla="*/ 2147483646 h 68"/>
                <a:gd name="T20" fmla="*/ 2147483646 w 112"/>
                <a:gd name="T21" fmla="*/ 2147483646 h 68"/>
                <a:gd name="T22" fmla="*/ 2147483646 w 112"/>
                <a:gd name="T23" fmla="*/ 2147483646 h 68"/>
                <a:gd name="T24" fmla="*/ 2147483646 w 112"/>
                <a:gd name="T25" fmla="*/ 2147483646 h 68"/>
                <a:gd name="T26" fmla="*/ 2147483646 w 112"/>
                <a:gd name="T27" fmla="*/ 2147483646 h 68"/>
                <a:gd name="T28" fmla="*/ 2147483646 w 112"/>
                <a:gd name="T29" fmla="*/ 2147483646 h 68"/>
                <a:gd name="T30" fmla="*/ 2147483646 w 112"/>
                <a:gd name="T31" fmla="*/ 2147483646 h 68"/>
                <a:gd name="T32" fmla="*/ 2147483646 w 112"/>
                <a:gd name="T33" fmla="*/ 2147483646 h 68"/>
                <a:gd name="T34" fmla="*/ 2147483646 w 112"/>
                <a:gd name="T35" fmla="*/ 2147483646 h 68"/>
                <a:gd name="T36" fmla="*/ 2147483646 w 112"/>
                <a:gd name="T37" fmla="*/ 2147483646 h 68"/>
                <a:gd name="T38" fmla="*/ 2147483646 w 112"/>
                <a:gd name="T39" fmla="*/ 2147483646 h 68"/>
                <a:gd name="T40" fmla="*/ 2147483646 w 112"/>
                <a:gd name="T41" fmla="*/ 2147483646 h 68"/>
                <a:gd name="T42" fmla="*/ 2147483646 w 112"/>
                <a:gd name="T43" fmla="*/ 2147483646 h 68"/>
                <a:gd name="T44" fmla="*/ 2147483646 w 112"/>
                <a:gd name="T45" fmla="*/ 2147483646 h 68"/>
                <a:gd name="T46" fmla="*/ 2147483646 w 112"/>
                <a:gd name="T47" fmla="*/ 2147483646 h 68"/>
                <a:gd name="T48" fmla="*/ 2147483646 w 112"/>
                <a:gd name="T49" fmla="*/ 2147483646 h 68"/>
                <a:gd name="T50" fmla="*/ 2147483646 w 112"/>
                <a:gd name="T51" fmla="*/ 2147483646 h 68"/>
                <a:gd name="T52" fmla="*/ 2147483646 w 112"/>
                <a:gd name="T53" fmla="*/ 2147483646 h 68"/>
                <a:gd name="T54" fmla="*/ 2147483646 w 112"/>
                <a:gd name="T55" fmla="*/ 2147483646 h 68"/>
                <a:gd name="T56" fmla="*/ 2147483646 w 112"/>
                <a:gd name="T57" fmla="*/ 2147483646 h 68"/>
                <a:gd name="T58" fmla="*/ 2147483646 w 112"/>
                <a:gd name="T59" fmla="*/ 2147483646 h 68"/>
                <a:gd name="T60" fmla="*/ 2147483646 w 112"/>
                <a:gd name="T61" fmla="*/ 2147483646 h 68"/>
                <a:gd name="T62" fmla="*/ 2147483646 w 112"/>
                <a:gd name="T63" fmla="*/ 2147483646 h 68"/>
                <a:gd name="T64" fmla="*/ 2147483646 w 112"/>
                <a:gd name="T65" fmla="*/ 2147483646 h 68"/>
                <a:gd name="T66" fmla="*/ 2147483646 w 112"/>
                <a:gd name="T67" fmla="*/ 2147483646 h 68"/>
                <a:gd name="T68" fmla="*/ 2147483646 w 112"/>
                <a:gd name="T69" fmla="*/ 2147483646 h 68"/>
                <a:gd name="T70" fmla="*/ 2147483646 w 112"/>
                <a:gd name="T71" fmla="*/ 2147483646 h 68"/>
                <a:gd name="T72" fmla="*/ 2147483646 w 112"/>
                <a:gd name="T73" fmla="*/ 2147483646 h 68"/>
                <a:gd name="T74" fmla="*/ 2147483646 w 112"/>
                <a:gd name="T75" fmla="*/ 2147483646 h 68"/>
                <a:gd name="T76" fmla="*/ 2147483646 w 112"/>
                <a:gd name="T77" fmla="*/ 2147483646 h 68"/>
                <a:gd name="T78" fmla="*/ 2147483646 w 112"/>
                <a:gd name="T79" fmla="*/ 2147483646 h 68"/>
                <a:gd name="T80" fmla="*/ 2147483646 w 112"/>
                <a:gd name="T81" fmla="*/ 2147483646 h 68"/>
                <a:gd name="T82" fmla="*/ 2147483646 w 112"/>
                <a:gd name="T83" fmla="*/ 2147483646 h 68"/>
                <a:gd name="T84" fmla="*/ 2147483646 w 112"/>
                <a:gd name="T85" fmla="*/ 2147483646 h 68"/>
                <a:gd name="T86" fmla="*/ 2147483646 w 112"/>
                <a:gd name="T87" fmla="*/ 2147483646 h 68"/>
                <a:gd name="T88" fmla="*/ 2147483646 w 112"/>
                <a:gd name="T89" fmla="*/ 2147483646 h 68"/>
                <a:gd name="T90" fmla="*/ 2147483646 w 112"/>
                <a:gd name="T91" fmla="*/ 2147483646 h 68"/>
                <a:gd name="T92" fmla="*/ 0 w 112"/>
                <a:gd name="T93" fmla="*/ 2147483646 h 68"/>
                <a:gd name="T94" fmla="*/ 0 w 112"/>
                <a:gd name="T95" fmla="*/ 2147483646 h 6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12"/>
                <a:gd name="T145" fmla="*/ 0 h 68"/>
                <a:gd name="T146" fmla="*/ 112 w 112"/>
                <a:gd name="T147" fmla="*/ 68 h 6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12" h="68">
                  <a:moveTo>
                    <a:pt x="0" y="26"/>
                  </a:moveTo>
                  <a:lnTo>
                    <a:pt x="14" y="26"/>
                  </a:lnTo>
                  <a:lnTo>
                    <a:pt x="16" y="16"/>
                  </a:lnTo>
                  <a:lnTo>
                    <a:pt x="22" y="14"/>
                  </a:lnTo>
                  <a:lnTo>
                    <a:pt x="22" y="4"/>
                  </a:lnTo>
                  <a:lnTo>
                    <a:pt x="32" y="6"/>
                  </a:lnTo>
                  <a:lnTo>
                    <a:pt x="36" y="0"/>
                  </a:lnTo>
                  <a:lnTo>
                    <a:pt x="44" y="6"/>
                  </a:lnTo>
                  <a:lnTo>
                    <a:pt x="44" y="10"/>
                  </a:lnTo>
                  <a:lnTo>
                    <a:pt x="36" y="14"/>
                  </a:lnTo>
                  <a:lnTo>
                    <a:pt x="32" y="16"/>
                  </a:lnTo>
                  <a:lnTo>
                    <a:pt x="40" y="16"/>
                  </a:lnTo>
                  <a:lnTo>
                    <a:pt x="46" y="18"/>
                  </a:lnTo>
                  <a:lnTo>
                    <a:pt x="44" y="28"/>
                  </a:lnTo>
                  <a:lnTo>
                    <a:pt x="58" y="28"/>
                  </a:lnTo>
                  <a:lnTo>
                    <a:pt x="64" y="30"/>
                  </a:lnTo>
                  <a:lnTo>
                    <a:pt x="78" y="30"/>
                  </a:lnTo>
                  <a:lnTo>
                    <a:pt x="84" y="26"/>
                  </a:lnTo>
                  <a:lnTo>
                    <a:pt x="84" y="30"/>
                  </a:lnTo>
                  <a:lnTo>
                    <a:pt x="88" y="32"/>
                  </a:lnTo>
                  <a:lnTo>
                    <a:pt x="98" y="38"/>
                  </a:lnTo>
                  <a:lnTo>
                    <a:pt x="102" y="44"/>
                  </a:lnTo>
                  <a:lnTo>
                    <a:pt x="108" y="48"/>
                  </a:lnTo>
                  <a:lnTo>
                    <a:pt x="112" y="58"/>
                  </a:lnTo>
                  <a:lnTo>
                    <a:pt x="106" y="60"/>
                  </a:lnTo>
                  <a:lnTo>
                    <a:pt x="98" y="62"/>
                  </a:lnTo>
                  <a:lnTo>
                    <a:pt x="90" y="64"/>
                  </a:lnTo>
                  <a:lnTo>
                    <a:pt x="82" y="66"/>
                  </a:lnTo>
                  <a:lnTo>
                    <a:pt x="76" y="68"/>
                  </a:lnTo>
                  <a:lnTo>
                    <a:pt x="74" y="68"/>
                  </a:lnTo>
                  <a:lnTo>
                    <a:pt x="70" y="68"/>
                  </a:lnTo>
                  <a:lnTo>
                    <a:pt x="66" y="64"/>
                  </a:lnTo>
                  <a:lnTo>
                    <a:pt x="60" y="58"/>
                  </a:lnTo>
                  <a:lnTo>
                    <a:pt x="58" y="50"/>
                  </a:lnTo>
                  <a:lnTo>
                    <a:pt x="54" y="40"/>
                  </a:lnTo>
                  <a:lnTo>
                    <a:pt x="48" y="40"/>
                  </a:lnTo>
                  <a:lnTo>
                    <a:pt x="44" y="46"/>
                  </a:lnTo>
                  <a:lnTo>
                    <a:pt x="40" y="50"/>
                  </a:lnTo>
                  <a:lnTo>
                    <a:pt x="34" y="56"/>
                  </a:lnTo>
                  <a:lnTo>
                    <a:pt x="30" y="60"/>
                  </a:lnTo>
                  <a:lnTo>
                    <a:pt x="20" y="66"/>
                  </a:lnTo>
                  <a:lnTo>
                    <a:pt x="12" y="66"/>
                  </a:lnTo>
                  <a:lnTo>
                    <a:pt x="16" y="56"/>
                  </a:lnTo>
                  <a:lnTo>
                    <a:pt x="16" y="46"/>
                  </a:lnTo>
                  <a:lnTo>
                    <a:pt x="12" y="42"/>
                  </a:lnTo>
                  <a:lnTo>
                    <a:pt x="6" y="38"/>
                  </a:lnTo>
                  <a:lnTo>
                    <a:pt x="0" y="32"/>
                  </a:lnTo>
                  <a:lnTo>
                    <a:pt x="0" y="2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95" name="Freeform 239"/>
            <p:cNvSpPr>
              <a:spLocks noChangeArrowheads="1"/>
            </p:cNvSpPr>
            <p:nvPr/>
          </p:nvSpPr>
          <p:spPr bwMode="auto">
            <a:xfrm>
              <a:off x="4068170" y="1028768"/>
              <a:ext cx="161435" cy="73009"/>
            </a:xfrm>
            <a:custGeom>
              <a:avLst/>
              <a:gdLst>
                <a:gd name="T0" fmla="*/ 2147483646 w 110"/>
                <a:gd name="T1" fmla="*/ 2147483646 h 46"/>
                <a:gd name="T2" fmla="*/ 2147483646 w 110"/>
                <a:gd name="T3" fmla="*/ 2147483646 h 46"/>
                <a:gd name="T4" fmla="*/ 2147483646 w 110"/>
                <a:gd name="T5" fmla="*/ 2147483646 h 46"/>
                <a:gd name="T6" fmla="*/ 2147483646 w 110"/>
                <a:gd name="T7" fmla="*/ 2147483646 h 46"/>
                <a:gd name="T8" fmla="*/ 2147483646 w 110"/>
                <a:gd name="T9" fmla="*/ 2147483646 h 46"/>
                <a:gd name="T10" fmla="*/ 2147483646 w 110"/>
                <a:gd name="T11" fmla="*/ 2147483646 h 46"/>
                <a:gd name="T12" fmla="*/ 2147483646 w 110"/>
                <a:gd name="T13" fmla="*/ 2147483646 h 46"/>
                <a:gd name="T14" fmla="*/ 2147483646 w 110"/>
                <a:gd name="T15" fmla="*/ 2147483646 h 46"/>
                <a:gd name="T16" fmla="*/ 2147483646 w 110"/>
                <a:gd name="T17" fmla="*/ 2147483646 h 46"/>
                <a:gd name="T18" fmla="*/ 2147483646 w 110"/>
                <a:gd name="T19" fmla="*/ 2147483646 h 46"/>
                <a:gd name="T20" fmla="*/ 2147483646 w 110"/>
                <a:gd name="T21" fmla="*/ 2147483646 h 46"/>
                <a:gd name="T22" fmla="*/ 2147483646 w 110"/>
                <a:gd name="T23" fmla="*/ 2147483646 h 46"/>
                <a:gd name="T24" fmla="*/ 2147483646 w 110"/>
                <a:gd name="T25" fmla="*/ 2147483646 h 46"/>
                <a:gd name="T26" fmla="*/ 2147483646 w 110"/>
                <a:gd name="T27" fmla="*/ 2147483646 h 46"/>
                <a:gd name="T28" fmla="*/ 2147483646 w 110"/>
                <a:gd name="T29" fmla="*/ 2147483646 h 46"/>
                <a:gd name="T30" fmla="*/ 2147483646 w 110"/>
                <a:gd name="T31" fmla="*/ 2147483646 h 46"/>
                <a:gd name="T32" fmla="*/ 2147483646 w 110"/>
                <a:gd name="T33" fmla="*/ 2147483646 h 46"/>
                <a:gd name="T34" fmla="*/ 2147483646 w 110"/>
                <a:gd name="T35" fmla="*/ 2147483646 h 46"/>
                <a:gd name="T36" fmla="*/ 2147483646 w 110"/>
                <a:gd name="T37" fmla="*/ 2147483646 h 46"/>
                <a:gd name="T38" fmla="*/ 2147483646 w 110"/>
                <a:gd name="T39" fmla="*/ 2147483646 h 46"/>
                <a:gd name="T40" fmla="*/ 2147483646 w 110"/>
                <a:gd name="T41" fmla="*/ 2147483646 h 46"/>
                <a:gd name="T42" fmla="*/ 2147483646 w 110"/>
                <a:gd name="T43" fmla="*/ 2147483646 h 46"/>
                <a:gd name="T44" fmla="*/ 2147483646 w 110"/>
                <a:gd name="T45" fmla="*/ 2147483646 h 46"/>
                <a:gd name="T46" fmla="*/ 2147483646 w 110"/>
                <a:gd name="T47" fmla="*/ 2147483646 h 46"/>
                <a:gd name="T48" fmla="*/ 0 w 110"/>
                <a:gd name="T49" fmla="*/ 0 h 46"/>
                <a:gd name="T50" fmla="*/ 2147483646 w 110"/>
                <a:gd name="T51" fmla="*/ 2147483646 h 46"/>
                <a:gd name="T52" fmla="*/ 2147483646 w 110"/>
                <a:gd name="T53" fmla="*/ 2147483646 h 46"/>
                <a:gd name="T54" fmla="*/ 2147483646 w 110"/>
                <a:gd name="T55" fmla="*/ 2147483646 h 46"/>
                <a:gd name="T56" fmla="*/ 2147483646 w 110"/>
                <a:gd name="T57" fmla="*/ 2147483646 h 46"/>
                <a:gd name="T58" fmla="*/ 2147483646 w 110"/>
                <a:gd name="T59" fmla="*/ 2147483646 h 46"/>
                <a:gd name="T60" fmla="*/ 2147483646 w 110"/>
                <a:gd name="T61" fmla="*/ 2147483646 h 46"/>
                <a:gd name="T62" fmla="*/ 2147483646 w 110"/>
                <a:gd name="T63" fmla="*/ 2147483646 h 46"/>
                <a:gd name="T64" fmla="*/ 2147483646 w 110"/>
                <a:gd name="T65" fmla="*/ 2147483646 h 46"/>
                <a:gd name="T66" fmla="*/ 2147483646 w 110"/>
                <a:gd name="T67" fmla="*/ 2147483646 h 46"/>
                <a:gd name="T68" fmla="*/ 2147483646 w 110"/>
                <a:gd name="T69" fmla="*/ 2147483646 h 46"/>
                <a:gd name="T70" fmla="*/ 2147483646 w 110"/>
                <a:gd name="T71" fmla="*/ 2147483646 h 4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10"/>
                <a:gd name="T109" fmla="*/ 0 h 46"/>
                <a:gd name="T110" fmla="*/ 110 w 110"/>
                <a:gd name="T111" fmla="*/ 46 h 4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10" h="46">
                  <a:moveTo>
                    <a:pt x="36" y="36"/>
                  </a:moveTo>
                  <a:lnTo>
                    <a:pt x="44" y="34"/>
                  </a:lnTo>
                  <a:lnTo>
                    <a:pt x="50" y="34"/>
                  </a:lnTo>
                  <a:lnTo>
                    <a:pt x="60" y="36"/>
                  </a:lnTo>
                  <a:lnTo>
                    <a:pt x="64" y="40"/>
                  </a:lnTo>
                  <a:lnTo>
                    <a:pt x="66" y="42"/>
                  </a:lnTo>
                  <a:lnTo>
                    <a:pt x="66" y="44"/>
                  </a:lnTo>
                  <a:lnTo>
                    <a:pt x="78" y="44"/>
                  </a:lnTo>
                  <a:lnTo>
                    <a:pt x="86" y="44"/>
                  </a:lnTo>
                  <a:lnTo>
                    <a:pt x="88" y="38"/>
                  </a:lnTo>
                  <a:lnTo>
                    <a:pt x="96" y="42"/>
                  </a:lnTo>
                  <a:lnTo>
                    <a:pt x="100" y="46"/>
                  </a:lnTo>
                  <a:lnTo>
                    <a:pt x="110" y="46"/>
                  </a:lnTo>
                  <a:lnTo>
                    <a:pt x="106" y="40"/>
                  </a:lnTo>
                  <a:lnTo>
                    <a:pt x="104" y="36"/>
                  </a:lnTo>
                  <a:lnTo>
                    <a:pt x="108" y="32"/>
                  </a:lnTo>
                  <a:lnTo>
                    <a:pt x="98" y="30"/>
                  </a:lnTo>
                  <a:lnTo>
                    <a:pt x="92" y="22"/>
                  </a:lnTo>
                  <a:lnTo>
                    <a:pt x="76" y="16"/>
                  </a:lnTo>
                  <a:lnTo>
                    <a:pt x="62" y="16"/>
                  </a:lnTo>
                  <a:lnTo>
                    <a:pt x="52" y="10"/>
                  </a:lnTo>
                  <a:lnTo>
                    <a:pt x="40" y="8"/>
                  </a:lnTo>
                  <a:lnTo>
                    <a:pt x="30" y="6"/>
                  </a:lnTo>
                  <a:lnTo>
                    <a:pt x="18" y="2"/>
                  </a:lnTo>
                  <a:lnTo>
                    <a:pt x="0" y="0"/>
                  </a:lnTo>
                  <a:lnTo>
                    <a:pt x="6" y="4"/>
                  </a:lnTo>
                  <a:lnTo>
                    <a:pt x="12" y="8"/>
                  </a:lnTo>
                  <a:lnTo>
                    <a:pt x="20" y="12"/>
                  </a:lnTo>
                  <a:lnTo>
                    <a:pt x="24" y="14"/>
                  </a:lnTo>
                  <a:lnTo>
                    <a:pt x="30" y="16"/>
                  </a:lnTo>
                  <a:lnTo>
                    <a:pt x="32" y="20"/>
                  </a:lnTo>
                  <a:lnTo>
                    <a:pt x="34" y="24"/>
                  </a:lnTo>
                  <a:lnTo>
                    <a:pt x="34" y="26"/>
                  </a:lnTo>
                  <a:lnTo>
                    <a:pt x="36" y="30"/>
                  </a:lnTo>
                  <a:lnTo>
                    <a:pt x="36" y="32"/>
                  </a:lnTo>
                  <a:lnTo>
                    <a:pt x="36" y="3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96" name="Freeform 240"/>
            <p:cNvSpPr>
              <a:spLocks noChangeArrowheads="1"/>
            </p:cNvSpPr>
            <p:nvPr/>
          </p:nvSpPr>
          <p:spPr bwMode="auto">
            <a:xfrm>
              <a:off x="4165031" y="1096467"/>
              <a:ext cx="74952" cy="67700"/>
            </a:xfrm>
            <a:custGeom>
              <a:avLst/>
              <a:gdLst>
                <a:gd name="T0" fmla="*/ 0 w 52"/>
                <a:gd name="T1" fmla="*/ 0 h 42"/>
                <a:gd name="T2" fmla="*/ 2147483646 w 52"/>
                <a:gd name="T3" fmla="*/ 0 h 42"/>
                <a:gd name="T4" fmla="*/ 2147483646 w 52"/>
                <a:gd name="T5" fmla="*/ 2147483646 h 42"/>
                <a:gd name="T6" fmla="*/ 2147483646 w 52"/>
                <a:gd name="T7" fmla="*/ 2147483646 h 42"/>
                <a:gd name="T8" fmla="*/ 2147483646 w 52"/>
                <a:gd name="T9" fmla="*/ 2147483646 h 42"/>
                <a:gd name="T10" fmla="*/ 2147483646 w 52"/>
                <a:gd name="T11" fmla="*/ 2147483646 h 42"/>
                <a:gd name="T12" fmla="*/ 2147483646 w 52"/>
                <a:gd name="T13" fmla="*/ 2147483646 h 42"/>
                <a:gd name="T14" fmla="*/ 2147483646 w 52"/>
                <a:gd name="T15" fmla="*/ 2147483646 h 42"/>
                <a:gd name="T16" fmla="*/ 2147483646 w 52"/>
                <a:gd name="T17" fmla="*/ 2147483646 h 42"/>
                <a:gd name="T18" fmla="*/ 2147483646 w 52"/>
                <a:gd name="T19" fmla="*/ 2147483646 h 42"/>
                <a:gd name="T20" fmla="*/ 2147483646 w 52"/>
                <a:gd name="T21" fmla="*/ 2147483646 h 42"/>
                <a:gd name="T22" fmla="*/ 2147483646 w 52"/>
                <a:gd name="T23" fmla="*/ 2147483646 h 42"/>
                <a:gd name="T24" fmla="*/ 2147483646 w 52"/>
                <a:gd name="T25" fmla="*/ 2147483646 h 42"/>
                <a:gd name="T26" fmla="*/ 2147483646 w 52"/>
                <a:gd name="T27" fmla="*/ 2147483646 h 42"/>
                <a:gd name="T28" fmla="*/ 2147483646 w 52"/>
                <a:gd name="T29" fmla="*/ 2147483646 h 42"/>
                <a:gd name="T30" fmla="*/ 2147483646 w 52"/>
                <a:gd name="T31" fmla="*/ 2147483646 h 42"/>
                <a:gd name="T32" fmla="*/ 2147483646 w 52"/>
                <a:gd name="T33" fmla="*/ 2147483646 h 42"/>
                <a:gd name="T34" fmla="*/ 2147483646 w 52"/>
                <a:gd name="T35" fmla="*/ 2147483646 h 42"/>
                <a:gd name="T36" fmla="*/ 2147483646 w 52"/>
                <a:gd name="T37" fmla="*/ 2147483646 h 42"/>
                <a:gd name="T38" fmla="*/ 2147483646 w 52"/>
                <a:gd name="T39" fmla="*/ 2147483646 h 42"/>
                <a:gd name="T40" fmla="*/ 0 w 52"/>
                <a:gd name="T41" fmla="*/ 0 h 4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52"/>
                <a:gd name="T64" fmla="*/ 0 h 42"/>
                <a:gd name="T65" fmla="*/ 52 w 52"/>
                <a:gd name="T66" fmla="*/ 42 h 4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52" h="42">
                  <a:moveTo>
                    <a:pt x="0" y="0"/>
                  </a:moveTo>
                  <a:lnTo>
                    <a:pt x="20" y="0"/>
                  </a:lnTo>
                  <a:lnTo>
                    <a:pt x="26" y="6"/>
                  </a:lnTo>
                  <a:lnTo>
                    <a:pt x="28" y="6"/>
                  </a:lnTo>
                  <a:lnTo>
                    <a:pt x="30" y="10"/>
                  </a:lnTo>
                  <a:lnTo>
                    <a:pt x="32" y="16"/>
                  </a:lnTo>
                  <a:lnTo>
                    <a:pt x="38" y="22"/>
                  </a:lnTo>
                  <a:lnTo>
                    <a:pt x="40" y="22"/>
                  </a:lnTo>
                  <a:lnTo>
                    <a:pt x="48" y="26"/>
                  </a:lnTo>
                  <a:lnTo>
                    <a:pt x="52" y="38"/>
                  </a:lnTo>
                  <a:lnTo>
                    <a:pt x="48" y="42"/>
                  </a:lnTo>
                  <a:lnTo>
                    <a:pt x="42" y="38"/>
                  </a:lnTo>
                  <a:lnTo>
                    <a:pt x="38" y="34"/>
                  </a:lnTo>
                  <a:lnTo>
                    <a:pt x="32" y="30"/>
                  </a:lnTo>
                  <a:lnTo>
                    <a:pt x="24" y="32"/>
                  </a:lnTo>
                  <a:lnTo>
                    <a:pt x="20" y="26"/>
                  </a:lnTo>
                  <a:lnTo>
                    <a:pt x="16" y="22"/>
                  </a:lnTo>
                  <a:lnTo>
                    <a:pt x="12" y="20"/>
                  </a:lnTo>
                  <a:lnTo>
                    <a:pt x="2" y="18"/>
                  </a:lnTo>
                  <a:lnTo>
                    <a:pt x="2" y="10"/>
                  </a:lnTo>
                  <a:lnTo>
                    <a:pt x="0" y="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97" name="Freeform 241"/>
            <p:cNvSpPr>
              <a:spLocks noChangeArrowheads="1"/>
            </p:cNvSpPr>
            <p:nvPr/>
          </p:nvSpPr>
          <p:spPr bwMode="auto">
            <a:xfrm>
              <a:off x="4195012" y="1080538"/>
              <a:ext cx="113005" cy="92921"/>
            </a:xfrm>
            <a:custGeom>
              <a:avLst/>
              <a:gdLst>
                <a:gd name="T0" fmla="*/ 2147483646 w 78"/>
                <a:gd name="T1" fmla="*/ 2147483646 h 60"/>
                <a:gd name="T2" fmla="*/ 2147483646 w 78"/>
                <a:gd name="T3" fmla="*/ 2147483646 h 60"/>
                <a:gd name="T4" fmla="*/ 2147483646 w 78"/>
                <a:gd name="T5" fmla="*/ 2147483646 h 60"/>
                <a:gd name="T6" fmla="*/ 2147483646 w 78"/>
                <a:gd name="T7" fmla="*/ 2147483646 h 60"/>
                <a:gd name="T8" fmla="*/ 2147483646 w 78"/>
                <a:gd name="T9" fmla="*/ 2147483646 h 60"/>
                <a:gd name="T10" fmla="*/ 2147483646 w 78"/>
                <a:gd name="T11" fmla="*/ 2147483646 h 60"/>
                <a:gd name="T12" fmla="*/ 2147483646 w 78"/>
                <a:gd name="T13" fmla="*/ 0 h 60"/>
                <a:gd name="T14" fmla="*/ 2147483646 w 78"/>
                <a:gd name="T15" fmla="*/ 2147483646 h 60"/>
                <a:gd name="T16" fmla="*/ 2147483646 w 78"/>
                <a:gd name="T17" fmla="*/ 2147483646 h 60"/>
                <a:gd name="T18" fmla="*/ 2147483646 w 78"/>
                <a:gd name="T19" fmla="*/ 2147483646 h 60"/>
                <a:gd name="T20" fmla="*/ 2147483646 w 78"/>
                <a:gd name="T21" fmla="*/ 2147483646 h 60"/>
                <a:gd name="T22" fmla="*/ 2147483646 w 78"/>
                <a:gd name="T23" fmla="*/ 2147483646 h 60"/>
                <a:gd name="T24" fmla="*/ 2147483646 w 78"/>
                <a:gd name="T25" fmla="*/ 2147483646 h 60"/>
                <a:gd name="T26" fmla="*/ 2147483646 w 78"/>
                <a:gd name="T27" fmla="*/ 2147483646 h 60"/>
                <a:gd name="T28" fmla="*/ 0 w 78"/>
                <a:gd name="T29" fmla="*/ 2147483646 h 60"/>
                <a:gd name="T30" fmla="*/ 2147483646 w 78"/>
                <a:gd name="T31" fmla="*/ 2147483646 h 60"/>
                <a:gd name="T32" fmla="*/ 2147483646 w 78"/>
                <a:gd name="T33" fmla="*/ 2147483646 h 60"/>
                <a:gd name="T34" fmla="*/ 2147483646 w 78"/>
                <a:gd name="T35" fmla="*/ 2147483646 h 60"/>
                <a:gd name="T36" fmla="*/ 2147483646 w 78"/>
                <a:gd name="T37" fmla="*/ 2147483646 h 60"/>
                <a:gd name="T38" fmla="*/ 2147483646 w 78"/>
                <a:gd name="T39" fmla="*/ 2147483646 h 60"/>
                <a:gd name="T40" fmla="*/ 2147483646 w 78"/>
                <a:gd name="T41" fmla="*/ 2147483646 h 60"/>
                <a:gd name="T42" fmla="*/ 2147483646 w 78"/>
                <a:gd name="T43" fmla="*/ 2147483646 h 60"/>
                <a:gd name="T44" fmla="*/ 2147483646 w 78"/>
                <a:gd name="T45" fmla="*/ 2147483646 h 60"/>
                <a:gd name="T46" fmla="*/ 2147483646 w 78"/>
                <a:gd name="T47" fmla="*/ 2147483646 h 60"/>
                <a:gd name="T48" fmla="*/ 2147483646 w 78"/>
                <a:gd name="T49" fmla="*/ 2147483646 h 60"/>
                <a:gd name="T50" fmla="*/ 2147483646 w 78"/>
                <a:gd name="T51" fmla="*/ 2147483646 h 60"/>
                <a:gd name="T52" fmla="*/ 2147483646 w 78"/>
                <a:gd name="T53" fmla="*/ 2147483646 h 60"/>
                <a:gd name="T54" fmla="*/ 2147483646 w 78"/>
                <a:gd name="T55" fmla="*/ 2147483646 h 60"/>
                <a:gd name="T56" fmla="*/ 2147483646 w 78"/>
                <a:gd name="T57" fmla="*/ 2147483646 h 60"/>
                <a:gd name="T58" fmla="*/ 2147483646 w 78"/>
                <a:gd name="T59" fmla="*/ 2147483646 h 60"/>
                <a:gd name="T60" fmla="*/ 2147483646 w 78"/>
                <a:gd name="T61" fmla="*/ 2147483646 h 60"/>
                <a:gd name="T62" fmla="*/ 2147483646 w 78"/>
                <a:gd name="T63" fmla="*/ 2147483646 h 60"/>
                <a:gd name="T64" fmla="*/ 2147483646 w 78"/>
                <a:gd name="T65" fmla="*/ 2147483646 h 60"/>
                <a:gd name="T66" fmla="*/ 2147483646 w 78"/>
                <a:gd name="T67" fmla="*/ 2147483646 h 60"/>
                <a:gd name="T68" fmla="*/ 2147483646 w 78"/>
                <a:gd name="T69" fmla="*/ 2147483646 h 60"/>
                <a:gd name="T70" fmla="*/ 2147483646 w 78"/>
                <a:gd name="T71" fmla="*/ 2147483646 h 60"/>
                <a:gd name="T72" fmla="*/ 2147483646 w 78"/>
                <a:gd name="T73" fmla="*/ 2147483646 h 60"/>
                <a:gd name="T74" fmla="*/ 2147483646 w 78"/>
                <a:gd name="T75" fmla="*/ 2147483646 h 60"/>
                <a:gd name="T76" fmla="*/ 2147483646 w 78"/>
                <a:gd name="T77" fmla="*/ 2147483646 h 60"/>
                <a:gd name="T78" fmla="*/ 2147483646 w 78"/>
                <a:gd name="T79" fmla="*/ 2147483646 h 60"/>
                <a:gd name="T80" fmla="*/ 2147483646 w 78"/>
                <a:gd name="T81" fmla="*/ 2147483646 h 6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78"/>
                <a:gd name="T124" fmla="*/ 0 h 60"/>
                <a:gd name="T125" fmla="*/ 78 w 78"/>
                <a:gd name="T126" fmla="*/ 60 h 6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78" h="60">
                  <a:moveTo>
                    <a:pt x="52" y="2"/>
                  </a:moveTo>
                  <a:lnTo>
                    <a:pt x="48" y="6"/>
                  </a:lnTo>
                  <a:lnTo>
                    <a:pt x="42" y="12"/>
                  </a:lnTo>
                  <a:lnTo>
                    <a:pt x="36" y="12"/>
                  </a:lnTo>
                  <a:lnTo>
                    <a:pt x="32" y="8"/>
                  </a:lnTo>
                  <a:lnTo>
                    <a:pt x="28" y="6"/>
                  </a:lnTo>
                  <a:lnTo>
                    <a:pt x="22" y="0"/>
                  </a:lnTo>
                  <a:lnTo>
                    <a:pt x="18" y="4"/>
                  </a:lnTo>
                  <a:lnTo>
                    <a:pt x="20" y="8"/>
                  </a:lnTo>
                  <a:lnTo>
                    <a:pt x="24" y="14"/>
                  </a:lnTo>
                  <a:lnTo>
                    <a:pt x="20" y="14"/>
                  </a:lnTo>
                  <a:lnTo>
                    <a:pt x="14" y="14"/>
                  </a:lnTo>
                  <a:lnTo>
                    <a:pt x="10" y="10"/>
                  </a:lnTo>
                  <a:lnTo>
                    <a:pt x="2" y="6"/>
                  </a:lnTo>
                  <a:lnTo>
                    <a:pt x="0" y="12"/>
                  </a:lnTo>
                  <a:lnTo>
                    <a:pt x="6" y="18"/>
                  </a:lnTo>
                  <a:lnTo>
                    <a:pt x="8" y="18"/>
                  </a:lnTo>
                  <a:lnTo>
                    <a:pt x="10" y="24"/>
                  </a:lnTo>
                  <a:lnTo>
                    <a:pt x="12" y="28"/>
                  </a:lnTo>
                  <a:lnTo>
                    <a:pt x="14" y="30"/>
                  </a:lnTo>
                  <a:lnTo>
                    <a:pt x="20" y="34"/>
                  </a:lnTo>
                  <a:lnTo>
                    <a:pt x="28" y="38"/>
                  </a:lnTo>
                  <a:lnTo>
                    <a:pt x="32" y="50"/>
                  </a:lnTo>
                  <a:lnTo>
                    <a:pt x="36" y="46"/>
                  </a:lnTo>
                  <a:lnTo>
                    <a:pt x="42" y="42"/>
                  </a:lnTo>
                  <a:lnTo>
                    <a:pt x="46" y="38"/>
                  </a:lnTo>
                  <a:lnTo>
                    <a:pt x="54" y="38"/>
                  </a:lnTo>
                  <a:lnTo>
                    <a:pt x="54" y="44"/>
                  </a:lnTo>
                  <a:lnTo>
                    <a:pt x="56" y="46"/>
                  </a:lnTo>
                  <a:lnTo>
                    <a:pt x="56" y="52"/>
                  </a:lnTo>
                  <a:lnTo>
                    <a:pt x="58" y="54"/>
                  </a:lnTo>
                  <a:lnTo>
                    <a:pt x="60" y="56"/>
                  </a:lnTo>
                  <a:lnTo>
                    <a:pt x="64" y="56"/>
                  </a:lnTo>
                  <a:lnTo>
                    <a:pt x="68" y="60"/>
                  </a:lnTo>
                  <a:lnTo>
                    <a:pt x="72" y="28"/>
                  </a:lnTo>
                  <a:lnTo>
                    <a:pt x="78" y="28"/>
                  </a:lnTo>
                  <a:lnTo>
                    <a:pt x="64" y="18"/>
                  </a:lnTo>
                  <a:lnTo>
                    <a:pt x="62" y="14"/>
                  </a:lnTo>
                  <a:lnTo>
                    <a:pt x="56" y="8"/>
                  </a:lnTo>
                  <a:lnTo>
                    <a:pt x="56" y="6"/>
                  </a:lnTo>
                  <a:lnTo>
                    <a:pt x="52" y="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98" name="Freeform 267"/>
            <p:cNvSpPr>
              <a:spLocks noChangeArrowheads="1"/>
            </p:cNvSpPr>
            <p:nvPr/>
          </p:nvSpPr>
          <p:spPr bwMode="auto">
            <a:xfrm>
              <a:off x="6530059" y="2361520"/>
              <a:ext cx="222550" cy="241594"/>
            </a:xfrm>
            <a:custGeom>
              <a:avLst/>
              <a:gdLst>
                <a:gd name="T0" fmla="*/ 2147483646 w 152"/>
                <a:gd name="T1" fmla="*/ 2147483646 h 154"/>
                <a:gd name="T2" fmla="*/ 0 w 152"/>
                <a:gd name="T3" fmla="*/ 2147483646 h 154"/>
                <a:gd name="T4" fmla="*/ 2147483646 w 152"/>
                <a:gd name="T5" fmla="*/ 2147483646 h 154"/>
                <a:gd name="T6" fmla="*/ 2147483646 w 152"/>
                <a:gd name="T7" fmla="*/ 2147483646 h 154"/>
                <a:gd name="T8" fmla="*/ 2147483646 w 152"/>
                <a:gd name="T9" fmla="*/ 2147483646 h 154"/>
                <a:gd name="T10" fmla="*/ 2147483646 w 152"/>
                <a:gd name="T11" fmla="*/ 2147483646 h 154"/>
                <a:gd name="T12" fmla="*/ 2147483646 w 152"/>
                <a:gd name="T13" fmla="*/ 2147483646 h 154"/>
                <a:gd name="T14" fmla="*/ 2147483646 w 152"/>
                <a:gd name="T15" fmla="*/ 2147483646 h 154"/>
                <a:gd name="T16" fmla="*/ 2147483646 w 152"/>
                <a:gd name="T17" fmla="*/ 2147483646 h 154"/>
                <a:gd name="T18" fmla="*/ 2147483646 w 152"/>
                <a:gd name="T19" fmla="*/ 2147483646 h 154"/>
                <a:gd name="T20" fmla="*/ 2147483646 w 152"/>
                <a:gd name="T21" fmla="*/ 2147483646 h 154"/>
                <a:gd name="T22" fmla="*/ 2147483646 w 152"/>
                <a:gd name="T23" fmla="*/ 2147483646 h 154"/>
                <a:gd name="T24" fmla="*/ 2147483646 w 152"/>
                <a:gd name="T25" fmla="*/ 2147483646 h 154"/>
                <a:gd name="T26" fmla="*/ 2147483646 w 152"/>
                <a:gd name="T27" fmla="*/ 2147483646 h 154"/>
                <a:gd name="T28" fmla="*/ 2147483646 w 152"/>
                <a:gd name="T29" fmla="*/ 2147483646 h 154"/>
                <a:gd name="T30" fmla="*/ 2147483646 w 152"/>
                <a:gd name="T31" fmla="*/ 2147483646 h 154"/>
                <a:gd name="T32" fmla="*/ 2147483646 w 152"/>
                <a:gd name="T33" fmla="*/ 2147483646 h 154"/>
                <a:gd name="T34" fmla="*/ 2147483646 w 152"/>
                <a:gd name="T35" fmla="*/ 2147483646 h 154"/>
                <a:gd name="T36" fmla="*/ 2147483646 w 152"/>
                <a:gd name="T37" fmla="*/ 2147483646 h 154"/>
                <a:gd name="T38" fmla="*/ 2147483646 w 152"/>
                <a:gd name="T39" fmla="*/ 2147483646 h 154"/>
                <a:gd name="T40" fmla="*/ 2147483646 w 152"/>
                <a:gd name="T41" fmla="*/ 2147483646 h 154"/>
                <a:gd name="T42" fmla="*/ 2147483646 w 152"/>
                <a:gd name="T43" fmla="*/ 2147483646 h 154"/>
                <a:gd name="T44" fmla="*/ 2147483646 w 152"/>
                <a:gd name="T45" fmla="*/ 2147483646 h 154"/>
                <a:gd name="T46" fmla="*/ 2147483646 w 152"/>
                <a:gd name="T47" fmla="*/ 2147483646 h 154"/>
                <a:gd name="T48" fmla="*/ 2147483646 w 152"/>
                <a:gd name="T49" fmla="*/ 2147483646 h 154"/>
                <a:gd name="T50" fmla="*/ 2147483646 w 152"/>
                <a:gd name="T51" fmla="*/ 2147483646 h 154"/>
                <a:gd name="T52" fmla="*/ 2147483646 w 152"/>
                <a:gd name="T53" fmla="*/ 2147483646 h 154"/>
                <a:gd name="T54" fmla="*/ 2147483646 w 152"/>
                <a:gd name="T55" fmla="*/ 2147483646 h 154"/>
                <a:gd name="T56" fmla="*/ 2147483646 w 152"/>
                <a:gd name="T57" fmla="*/ 2147483646 h 154"/>
                <a:gd name="T58" fmla="*/ 2147483646 w 152"/>
                <a:gd name="T59" fmla="*/ 2147483646 h 154"/>
                <a:gd name="T60" fmla="*/ 2147483646 w 152"/>
                <a:gd name="T61" fmla="*/ 2147483646 h 154"/>
                <a:gd name="T62" fmla="*/ 2147483646 w 152"/>
                <a:gd name="T63" fmla="*/ 2147483646 h 154"/>
                <a:gd name="T64" fmla="*/ 2147483646 w 152"/>
                <a:gd name="T65" fmla="*/ 2147483646 h 154"/>
                <a:gd name="T66" fmla="*/ 2147483646 w 152"/>
                <a:gd name="T67" fmla="*/ 2147483646 h 154"/>
                <a:gd name="T68" fmla="*/ 2147483646 w 152"/>
                <a:gd name="T69" fmla="*/ 2147483646 h 154"/>
                <a:gd name="T70" fmla="*/ 2147483646 w 152"/>
                <a:gd name="T71" fmla="*/ 2147483646 h 154"/>
                <a:gd name="T72" fmla="*/ 2147483646 w 152"/>
                <a:gd name="T73" fmla="*/ 2147483646 h 154"/>
                <a:gd name="T74" fmla="*/ 2147483646 w 152"/>
                <a:gd name="T75" fmla="*/ 0 h 15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52"/>
                <a:gd name="T115" fmla="*/ 0 h 154"/>
                <a:gd name="T116" fmla="*/ 152 w 152"/>
                <a:gd name="T117" fmla="*/ 154 h 15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52" h="154">
                  <a:moveTo>
                    <a:pt x="4" y="0"/>
                  </a:moveTo>
                  <a:lnTo>
                    <a:pt x="4" y="76"/>
                  </a:lnTo>
                  <a:lnTo>
                    <a:pt x="0" y="80"/>
                  </a:lnTo>
                  <a:lnTo>
                    <a:pt x="0" y="84"/>
                  </a:lnTo>
                  <a:lnTo>
                    <a:pt x="4" y="88"/>
                  </a:lnTo>
                  <a:lnTo>
                    <a:pt x="4" y="126"/>
                  </a:lnTo>
                  <a:lnTo>
                    <a:pt x="14" y="130"/>
                  </a:lnTo>
                  <a:lnTo>
                    <a:pt x="24" y="130"/>
                  </a:lnTo>
                  <a:lnTo>
                    <a:pt x="28" y="130"/>
                  </a:lnTo>
                  <a:lnTo>
                    <a:pt x="32" y="126"/>
                  </a:lnTo>
                  <a:lnTo>
                    <a:pt x="36" y="122"/>
                  </a:lnTo>
                  <a:lnTo>
                    <a:pt x="38" y="118"/>
                  </a:lnTo>
                  <a:lnTo>
                    <a:pt x="32" y="118"/>
                  </a:lnTo>
                  <a:lnTo>
                    <a:pt x="42" y="118"/>
                  </a:lnTo>
                  <a:lnTo>
                    <a:pt x="42" y="110"/>
                  </a:lnTo>
                  <a:lnTo>
                    <a:pt x="42" y="104"/>
                  </a:lnTo>
                  <a:lnTo>
                    <a:pt x="46" y="98"/>
                  </a:lnTo>
                  <a:lnTo>
                    <a:pt x="52" y="98"/>
                  </a:lnTo>
                  <a:lnTo>
                    <a:pt x="68" y="98"/>
                  </a:lnTo>
                  <a:lnTo>
                    <a:pt x="82" y="106"/>
                  </a:lnTo>
                  <a:lnTo>
                    <a:pt x="86" y="110"/>
                  </a:lnTo>
                  <a:lnTo>
                    <a:pt x="88" y="114"/>
                  </a:lnTo>
                  <a:lnTo>
                    <a:pt x="90" y="120"/>
                  </a:lnTo>
                  <a:lnTo>
                    <a:pt x="92" y="126"/>
                  </a:lnTo>
                  <a:lnTo>
                    <a:pt x="90" y="124"/>
                  </a:lnTo>
                  <a:lnTo>
                    <a:pt x="92" y="130"/>
                  </a:lnTo>
                  <a:lnTo>
                    <a:pt x="96" y="134"/>
                  </a:lnTo>
                  <a:lnTo>
                    <a:pt x="98" y="138"/>
                  </a:lnTo>
                  <a:lnTo>
                    <a:pt x="104" y="142"/>
                  </a:lnTo>
                  <a:lnTo>
                    <a:pt x="120" y="146"/>
                  </a:lnTo>
                  <a:lnTo>
                    <a:pt x="132" y="150"/>
                  </a:lnTo>
                  <a:lnTo>
                    <a:pt x="136" y="152"/>
                  </a:lnTo>
                  <a:lnTo>
                    <a:pt x="138" y="154"/>
                  </a:lnTo>
                  <a:lnTo>
                    <a:pt x="142" y="154"/>
                  </a:lnTo>
                  <a:lnTo>
                    <a:pt x="148" y="154"/>
                  </a:lnTo>
                  <a:lnTo>
                    <a:pt x="150" y="152"/>
                  </a:lnTo>
                  <a:lnTo>
                    <a:pt x="152" y="150"/>
                  </a:lnTo>
                  <a:lnTo>
                    <a:pt x="150" y="146"/>
                  </a:lnTo>
                  <a:lnTo>
                    <a:pt x="148" y="142"/>
                  </a:lnTo>
                  <a:lnTo>
                    <a:pt x="144" y="138"/>
                  </a:lnTo>
                  <a:lnTo>
                    <a:pt x="142" y="134"/>
                  </a:lnTo>
                  <a:lnTo>
                    <a:pt x="136" y="132"/>
                  </a:lnTo>
                  <a:lnTo>
                    <a:pt x="132" y="130"/>
                  </a:lnTo>
                  <a:lnTo>
                    <a:pt x="130" y="122"/>
                  </a:lnTo>
                  <a:lnTo>
                    <a:pt x="128" y="120"/>
                  </a:lnTo>
                  <a:lnTo>
                    <a:pt x="124" y="118"/>
                  </a:lnTo>
                  <a:lnTo>
                    <a:pt x="122" y="118"/>
                  </a:lnTo>
                  <a:lnTo>
                    <a:pt x="118" y="116"/>
                  </a:lnTo>
                  <a:lnTo>
                    <a:pt x="114" y="108"/>
                  </a:lnTo>
                  <a:lnTo>
                    <a:pt x="112" y="104"/>
                  </a:lnTo>
                  <a:lnTo>
                    <a:pt x="112" y="98"/>
                  </a:lnTo>
                  <a:lnTo>
                    <a:pt x="108" y="98"/>
                  </a:lnTo>
                  <a:lnTo>
                    <a:pt x="102" y="94"/>
                  </a:lnTo>
                  <a:lnTo>
                    <a:pt x="96" y="84"/>
                  </a:lnTo>
                  <a:lnTo>
                    <a:pt x="102" y="84"/>
                  </a:lnTo>
                  <a:lnTo>
                    <a:pt x="112" y="84"/>
                  </a:lnTo>
                  <a:lnTo>
                    <a:pt x="118" y="84"/>
                  </a:lnTo>
                  <a:lnTo>
                    <a:pt x="122" y="82"/>
                  </a:lnTo>
                  <a:lnTo>
                    <a:pt x="124" y="80"/>
                  </a:lnTo>
                  <a:lnTo>
                    <a:pt x="126" y="76"/>
                  </a:lnTo>
                  <a:lnTo>
                    <a:pt x="122" y="74"/>
                  </a:lnTo>
                  <a:lnTo>
                    <a:pt x="116" y="72"/>
                  </a:lnTo>
                  <a:lnTo>
                    <a:pt x="104" y="66"/>
                  </a:lnTo>
                  <a:lnTo>
                    <a:pt x="96" y="62"/>
                  </a:lnTo>
                  <a:lnTo>
                    <a:pt x="94" y="60"/>
                  </a:lnTo>
                  <a:lnTo>
                    <a:pt x="90" y="58"/>
                  </a:lnTo>
                  <a:lnTo>
                    <a:pt x="86" y="58"/>
                  </a:lnTo>
                  <a:lnTo>
                    <a:pt x="82" y="58"/>
                  </a:lnTo>
                  <a:lnTo>
                    <a:pt x="82" y="56"/>
                  </a:lnTo>
                  <a:lnTo>
                    <a:pt x="80" y="52"/>
                  </a:lnTo>
                  <a:lnTo>
                    <a:pt x="80" y="46"/>
                  </a:lnTo>
                  <a:lnTo>
                    <a:pt x="80" y="44"/>
                  </a:lnTo>
                  <a:lnTo>
                    <a:pt x="78" y="38"/>
                  </a:lnTo>
                  <a:lnTo>
                    <a:pt x="56" y="22"/>
                  </a:lnTo>
                  <a:lnTo>
                    <a:pt x="32" y="12"/>
                  </a:lnTo>
                  <a:lnTo>
                    <a:pt x="4" y="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699" name="Freeform 268"/>
            <p:cNvSpPr>
              <a:spLocks noChangeArrowheads="1"/>
            </p:cNvSpPr>
            <p:nvPr/>
          </p:nvSpPr>
          <p:spPr bwMode="auto">
            <a:xfrm>
              <a:off x="5461126" y="2125235"/>
              <a:ext cx="257144" cy="325224"/>
            </a:xfrm>
            <a:custGeom>
              <a:avLst/>
              <a:gdLst>
                <a:gd name="T0" fmla="*/ 2147483646 w 176"/>
                <a:gd name="T1" fmla="*/ 2147483646 h 206"/>
                <a:gd name="T2" fmla="*/ 2147483646 w 176"/>
                <a:gd name="T3" fmla="*/ 2147483646 h 206"/>
                <a:gd name="T4" fmla="*/ 2147483646 w 176"/>
                <a:gd name="T5" fmla="*/ 2147483646 h 206"/>
                <a:gd name="T6" fmla="*/ 0 w 176"/>
                <a:gd name="T7" fmla="*/ 2147483646 h 206"/>
                <a:gd name="T8" fmla="*/ 2147483646 w 176"/>
                <a:gd name="T9" fmla="*/ 0 h 206"/>
                <a:gd name="T10" fmla="*/ 2147483646 w 176"/>
                <a:gd name="T11" fmla="*/ 0 h 206"/>
                <a:gd name="T12" fmla="*/ 2147483646 w 176"/>
                <a:gd name="T13" fmla="*/ 2147483646 h 206"/>
                <a:gd name="T14" fmla="*/ 2147483646 w 176"/>
                <a:gd name="T15" fmla="*/ 2147483646 h 206"/>
                <a:gd name="T16" fmla="*/ 2147483646 w 176"/>
                <a:gd name="T17" fmla="*/ 2147483646 h 206"/>
                <a:gd name="T18" fmla="*/ 2147483646 w 176"/>
                <a:gd name="T19" fmla="*/ 2147483646 h 206"/>
                <a:gd name="T20" fmla="*/ 2147483646 w 176"/>
                <a:gd name="T21" fmla="*/ 2147483646 h 206"/>
                <a:gd name="T22" fmla="*/ 2147483646 w 176"/>
                <a:gd name="T23" fmla="*/ 2147483646 h 206"/>
                <a:gd name="T24" fmla="*/ 2147483646 w 176"/>
                <a:gd name="T25" fmla="*/ 2147483646 h 206"/>
                <a:gd name="T26" fmla="*/ 2147483646 w 176"/>
                <a:gd name="T27" fmla="*/ 2147483646 h 206"/>
                <a:gd name="T28" fmla="*/ 2147483646 w 176"/>
                <a:gd name="T29" fmla="*/ 2147483646 h 206"/>
                <a:gd name="T30" fmla="*/ 2147483646 w 176"/>
                <a:gd name="T31" fmla="*/ 2147483646 h 206"/>
                <a:gd name="T32" fmla="*/ 2147483646 w 176"/>
                <a:gd name="T33" fmla="*/ 2147483646 h 206"/>
                <a:gd name="T34" fmla="*/ 2147483646 w 176"/>
                <a:gd name="T35" fmla="*/ 2147483646 h 206"/>
                <a:gd name="T36" fmla="*/ 2147483646 w 176"/>
                <a:gd name="T37" fmla="*/ 2147483646 h 206"/>
                <a:gd name="T38" fmla="*/ 2147483646 w 176"/>
                <a:gd name="T39" fmla="*/ 2147483646 h 206"/>
                <a:gd name="T40" fmla="*/ 2147483646 w 176"/>
                <a:gd name="T41" fmla="*/ 2147483646 h 206"/>
                <a:gd name="T42" fmla="*/ 2147483646 w 176"/>
                <a:gd name="T43" fmla="*/ 2147483646 h 206"/>
                <a:gd name="T44" fmla="*/ 2147483646 w 176"/>
                <a:gd name="T45" fmla="*/ 2147483646 h 206"/>
                <a:gd name="T46" fmla="*/ 2147483646 w 176"/>
                <a:gd name="T47" fmla="*/ 2147483646 h 206"/>
                <a:gd name="T48" fmla="*/ 2147483646 w 176"/>
                <a:gd name="T49" fmla="*/ 2147483646 h 206"/>
                <a:gd name="T50" fmla="*/ 2147483646 w 176"/>
                <a:gd name="T51" fmla="*/ 2147483646 h 206"/>
                <a:gd name="T52" fmla="*/ 2147483646 w 176"/>
                <a:gd name="T53" fmla="*/ 2147483646 h 206"/>
                <a:gd name="T54" fmla="*/ 2147483646 w 176"/>
                <a:gd name="T55" fmla="*/ 2147483646 h 206"/>
                <a:gd name="T56" fmla="*/ 2147483646 w 176"/>
                <a:gd name="T57" fmla="*/ 2147483646 h 206"/>
                <a:gd name="T58" fmla="*/ 2147483646 w 176"/>
                <a:gd name="T59" fmla="*/ 2147483646 h 206"/>
                <a:gd name="T60" fmla="*/ 2147483646 w 176"/>
                <a:gd name="T61" fmla="*/ 2147483646 h 206"/>
                <a:gd name="T62" fmla="*/ 2147483646 w 176"/>
                <a:gd name="T63" fmla="*/ 2147483646 h 206"/>
                <a:gd name="T64" fmla="*/ 2147483646 w 176"/>
                <a:gd name="T65" fmla="*/ 2147483646 h 206"/>
                <a:gd name="T66" fmla="*/ 2147483646 w 176"/>
                <a:gd name="T67" fmla="*/ 2147483646 h 206"/>
                <a:gd name="T68" fmla="*/ 2147483646 w 176"/>
                <a:gd name="T69" fmla="*/ 2147483646 h 206"/>
                <a:gd name="T70" fmla="*/ 2147483646 w 176"/>
                <a:gd name="T71" fmla="*/ 2147483646 h 206"/>
                <a:gd name="T72" fmla="*/ 2147483646 w 176"/>
                <a:gd name="T73" fmla="*/ 2147483646 h 206"/>
                <a:gd name="T74" fmla="*/ 2147483646 w 176"/>
                <a:gd name="T75" fmla="*/ 2147483646 h 206"/>
                <a:gd name="T76" fmla="*/ 2147483646 w 176"/>
                <a:gd name="T77" fmla="*/ 2147483646 h 206"/>
                <a:gd name="T78" fmla="*/ 2147483646 w 176"/>
                <a:gd name="T79" fmla="*/ 2147483646 h 206"/>
                <a:gd name="T80" fmla="*/ 2147483646 w 176"/>
                <a:gd name="T81" fmla="*/ 2147483646 h 206"/>
                <a:gd name="T82" fmla="*/ 2147483646 w 176"/>
                <a:gd name="T83" fmla="*/ 2147483646 h 206"/>
                <a:gd name="T84" fmla="*/ 2147483646 w 176"/>
                <a:gd name="T85" fmla="*/ 2147483646 h 206"/>
                <a:gd name="T86" fmla="*/ 2147483646 w 176"/>
                <a:gd name="T87" fmla="*/ 2147483646 h 20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6"/>
                <a:gd name="T133" fmla="*/ 0 h 206"/>
                <a:gd name="T134" fmla="*/ 176 w 176"/>
                <a:gd name="T135" fmla="*/ 206 h 20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6" h="206">
                  <a:moveTo>
                    <a:pt x="42" y="54"/>
                  </a:moveTo>
                  <a:lnTo>
                    <a:pt x="36" y="46"/>
                  </a:lnTo>
                  <a:lnTo>
                    <a:pt x="32" y="38"/>
                  </a:lnTo>
                  <a:lnTo>
                    <a:pt x="22" y="28"/>
                  </a:lnTo>
                  <a:lnTo>
                    <a:pt x="16" y="24"/>
                  </a:lnTo>
                  <a:lnTo>
                    <a:pt x="6" y="14"/>
                  </a:lnTo>
                  <a:lnTo>
                    <a:pt x="2" y="10"/>
                  </a:lnTo>
                  <a:lnTo>
                    <a:pt x="0" y="4"/>
                  </a:lnTo>
                  <a:lnTo>
                    <a:pt x="0" y="2"/>
                  </a:lnTo>
                  <a:lnTo>
                    <a:pt x="4" y="0"/>
                  </a:lnTo>
                  <a:lnTo>
                    <a:pt x="8" y="0"/>
                  </a:lnTo>
                  <a:lnTo>
                    <a:pt x="10" y="0"/>
                  </a:lnTo>
                  <a:lnTo>
                    <a:pt x="10" y="4"/>
                  </a:lnTo>
                  <a:lnTo>
                    <a:pt x="18" y="6"/>
                  </a:lnTo>
                  <a:lnTo>
                    <a:pt x="34" y="6"/>
                  </a:lnTo>
                  <a:lnTo>
                    <a:pt x="36" y="6"/>
                  </a:lnTo>
                  <a:lnTo>
                    <a:pt x="40" y="8"/>
                  </a:lnTo>
                  <a:lnTo>
                    <a:pt x="44" y="14"/>
                  </a:lnTo>
                  <a:lnTo>
                    <a:pt x="48" y="20"/>
                  </a:lnTo>
                  <a:lnTo>
                    <a:pt x="52" y="28"/>
                  </a:lnTo>
                  <a:lnTo>
                    <a:pt x="60" y="32"/>
                  </a:lnTo>
                  <a:lnTo>
                    <a:pt x="62" y="34"/>
                  </a:lnTo>
                  <a:lnTo>
                    <a:pt x="64" y="36"/>
                  </a:lnTo>
                  <a:lnTo>
                    <a:pt x="70" y="38"/>
                  </a:lnTo>
                  <a:lnTo>
                    <a:pt x="74" y="42"/>
                  </a:lnTo>
                  <a:lnTo>
                    <a:pt x="82" y="52"/>
                  </a:lnTo>
                  <a:lnTo>
                    <a:pt x="88" y="58"/>
                  </a:lnTo>
                  <a:lnTo>
                    <a:pt x="90" y="62"/>
                  </a:lnTo>
                  <a:lnTo>
                    <a:pt x="92" y="64"/>
                  </a:lnTo>
                  <a:lnTo>
                    <a:pt x="98" y="62"/>
                  </a:lnTo>
                  <a:lnTo>
                    <a:pt x="100" y="66"/>
                  </a:lnTo>
                  <a:lnTo>
                    <a:pt x="108" y="72"/>
                  </a:lnTo>
                  <a:lnTo>
                    <a:pt x="118" y="80"/>
                  </a:lnTo>
                  <a:lnTo>
                    <a:pt x="120" y="82"/>
                  </a:lnTo>
                  <a:lnTo>
                    <a:pt x="122" y="86"/>
                  </a:lnTo>
                  <a:lnTo>
                    <a:pt x="124" y="84"/>
                  </a:lnTo>
                  <a:lnTo>
                    <a:pt x="128" y="82"/>
                  </a:lnTo>
                  <a:lnTo>
                    <a:pt x="128" y="86"/>
                  </a:lnTo>
                  <a:lnTo>
                    <a:pt x="126" y="90"/>
                  </a:lnTo>
                  <a:lnTo>
                    <a:pt x="124" y="94"/>
                  </a:lnTo>
                  <a:lnTo>
                    <a:pt x="140" y="94"/>
                  </a:lnTo>
                  <a:lnTo>
                    <a:pt x="140" y="102"/>
                  </a:lnTo>
                  <a:lnTo>
                    <a:pt x="136" y="114"/>
                  </a:lnTo>
                  <a:lnTo>
                    <a:pt x="138" y="118"/>
                  </a:lnTo>
                  <a:lnTo>
                    <a:pt x="142" y="120"/>
                  </a:lnTo>
                  <a:lnTo>
                    <a:pt x="146" y="122"/>
                  </a:lnTo>
                  <a:lnTo>
                    <a:pt x="152" y="122"/>
                  </a:lnTo>
                  <a:lnTo>
                    <a:pt x="152" y="134"/>
                  </a:lnTo>
                  <a:lnTo>
                    <a:pt x="152" y="136"/>
                  </a:lnTo>
                  <a:lnTo>
                    <a:pt x="152" y="138"/>
                  </a:lnTo>
                  <a:lnTo>
                    <a:pt x="156" y="138"/>
                  </a:lnTo>
                  <a:lnTo>
                    <a:pt x="158" y="138"/>
                  </a:lnTo>
                  <a:lnTo>
                    <a:pt x="160" y="140"/>
                  </a:lnTo>
                  <a:lnTo>
                    <a:pt x="162" y="144"/>
                  </a:lnTo>
                  <a:lnTo>
                    <a:pt x="172" y="150"/>
                  </a:lnTo>
                  <a:lnTo>
                    <a:pt x="174" y="152"/>
                  </a:lnTo>
                  <a:lnTo>
                    <a:pt x="176" y="158"/>
                  </a:lnTo>
                  <a:lnTo>
                    <a:pt x="174" y="192"/>
                  </a:lnTo>
                  <a:lnTo>
                    <a:pt x="174" y="204"/>
                  </a:lnTo>
                  <a:lnTo>
                    <a:pt x="170" y="206"/>
                  </a:lnTo>
                  <a:lnTo>
                    <a:pt x="164" y="206"/>
                  </a:lnTo>
                  <a:lnTo>
                    <a:pt x="160" y="204"/>
                  </a:lnTo>
                  <a:lnTo>
                    <a:pt x="154" y="206"/>
                  </a:lnTo>
                  <a:lnTo>
                    <a:pt x="152" y="206"/>
                  </a:lnTo>
                  <a:lnTo>
                    <a:pt x="148" y="206"/>
                  </a:lnTo>
                  <a:lnTo>
                    <a:pt x="146" y="204"/>
                  </a:lnTo>
                  <a:lnTo>
                    <a:pt x="144" y="198"/>
                  </a:lnTo>
                  <a:lnTo>
                    <a:pt x="140" y="192"/>
                  </a:lnTo>
                  <a:lnTo>
                    <a:pt x="132" y="186"/>
                  </a:lnTo>
                  <a:lnTo>
                    <a:pt x="124" y="180"/>
                  </a:lnTo>
                  <a:lnTo>
                    <a:pt x="118" y="176"/>
                  </a:lnTo>
                  <a:lnTo>
                    <a:pt x="112" y="168"/>
                  </a:lnTo>
                  <a:lnTo>
                    <a:pt x="104" y="160"/>
                  </a:lnTo>
                  <a:lnTo>
                    <a:pt x="98" y="150"/>
                  </a:lnTo>
                  <a:lnTo>
                    <a:pt x="96" y="144"/>
                  </a:lnTo>
                  <a:lnTo>
                    <a:pt x="94" y="138"/>
                  </a:lnTo>
                  <a:lnTo>
                    <a:pt x="88" y="126"/>
                  </a:lnTo>
                  <a:lnTo>
                    <a:pt x="82" y="114"/>
                  </a:lnTo>
                  <a:lnTo>
                    <a:pt x="76" y="104"/>
                  </a:lnTo>
                  <a:lnTo>
                    <a:pt x="66" y="94"/>
                  </a:lnTo>
                  <a:lnTo>
                    <a:pt x="64" y="88"/>
                  </a:lnTo>
                  <a:lnTo>
                    <a:pt x="64" y="82"/>
                  </a:lnTo>
                  <a:lnTo>
                    <a:pt x="62" y="76"/>
                  </a:lnTo>
                  <a:lnTo>
                    <a:pt x="60" y="70"/>
                  </a:lnTo>
                  <a:lnTo>
                    <a:pt x="54" y="66"/>
                  </a:lnTo>
                  <a:lnTo>
                    <a:pt x="48" y="62"/>
                  </a:lnTo>
                  <a:lnTo>
                    <a:pt x="42" y="58"/>
                  </a:lnTo>
                  <a:lnTo>
                    <a:pt x="40" y="54"/>
                  </a:lnTo>
                  <a:lnTo>
                    <a:pt x="42" y="54"/>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00" name="Freeform 269"/>
            <p:cNvSpPr>
              <a:spLocks noChangeArrowheads="1"/>
            </p:cNvSpPr>
            <p:nvPr/>
          </p:nvSpPr>
          <p:spPr bwMode="auto">
            <a:xfrm>
              <a:off x="5790916" y="2173023"/>
              <a:ext cx="234082" cy="230974"/>
            </a:xfrm>
            <a:custGeom>
              <a:avLst/>
              <a:gdLst>
                <a:gd name="T0" fmla="*/ 2147483646 w 160"/>
                <a:gd name="T1" fmla="*/ 2147483646 h 146"/>
                <a:gd name="T2" fmla="*/ 2147483646 w 160"/>
                <a:gd name="T3" fmla="*/ 0 h 146"/>
                <a:gd name="T4" fmla="*/ 2147483646 w 160"/>
                <a:gd name="T5" fmla="*/ 2147483646 h 146"/>
                <a:gd name="T6" fmla="*/ 2147483646 w 160"/>
                <a:gd name="T7" fmla="*/ 2147483646 h 146"/>
                <a:gd name="T8" fmla="*/ 2147483646 w 160"/>
                <a:gd name="T9" fmla="*/ 2147483646 h 146"/>
                <a:gd name="T10" fmla="*/ 2147483646 w 160"/>
                <a:gd name="T11" fmla="*/ 2147483646 h 146"/>
                <a:gd name="T12" fmla="*/ 2147483646 w 160"/>
                <a:gd name="T13" fmla="*/ 2147483646 h 146"/>
                <a:gd name="T14" fmla="*/ 2147483646 w 160"/>
                <a:gd name="T15" fmla="*/ 2147483646 h 146"/>
                <a:gd name="T16" fmla="*/ 2147483646 w 160"/>
                <a:gd name="T17" fmla="*/ 2147483646 h 146"/>
                <a:gd name="T18" fmla="*/ 2147483646 w 160"/>
                <a:gd name="T19" fmla="*/ 2147483646 h 146"/>
                <a:gd name="T20" fmla="*/ 2147483646 w 160"/>
                <a:gd name="T21" fmla="*/ 2147483646 h 146"/>
                <a:gd name="T22" fmla="*/ 2147483646 w 160"/>
                <a:gd name="T23" fmla="*/ 2147483646 h 146"/>
                <a:gd name="T24" fmla="*/ 2147483646 w 160"/>
                <a:gd name="T25" fmla="*/ 2147483646 h 146"/>
                <a:gd name="T26" fmla="*/ 2147483646 w 160"/>
                <a:gd name="T27" fmla="*/ 2147483646 h 146"/>
                <a:gd name="T28" fmla="*/ 2147483646 w 160"/>
                <a:gd name="T29" fmla="*/ 2147483646 h 146"/>
                <a:gd name="T30" fmla="*/ 2147483646 w 160"/>
                <a:gd name="T31" fmla="*/ 2147483646 h 146"/>
                <a:gd name="T32" fmla="*/ 0 w 160"/>
                <a:gd name="T33" fmla="*/ 2147483646 h 146"/>
                <a:gd name="T34" fmla="*/ 2147483646 w 160"/>
                <a:gd name="T35" fmla="*/ 2147483646 h 146"/>
                <a:gd name="T36" fmla="*/ 2147483646 w 160"/>
                <a:gd name="T37" fmla="*/ 2147483646 h 146"/>
                <a:gd name="T38" fmla="*/ 2147483646 w 160"/>
                <a:gd name="T39" fmla="*/ 2147483646 h 146"/>
                <a:gd name="T40" fmla="*/ 2147483646 w 160"/>
                <a:gd name="T41" fmla="*/ 2147483646 h 146"/>
                <a:gd name="T42" fmla="*/ 2147483646 w 160"/>
                <a:gd name="T43" fmla="*/ 2147483646 h 146"/>
                <a:gd name="T44" fmla="*/ 2147483646 w 160"/>
                <a:gd name="T45" fmla="*/ 2147483646 h 146"/>
                <a:gd name="T46" fmla="*/ 2147483646 w 160"/>
                <a:gd name="T47" fmla="*/ 2147483646 h 146"/>
                <a:gd name="T48" fmla="*/ 2147483646 w 160"/>
                <a:gd name="T49" fmla="*/ 2147483646 h 146"/>
                <a:gd name="T50" fmla="*/ 2147483646 w 160"/>
                <a:gd name="T51" fmla="*/ 2147483646 h 146"/>
                <a:gd name="T52" fmla="*/ 2147483646 w 160"/>
                <a:gd name="T53" fmla="*/ 2147483646 h 146"/>
                <a:gd name="T54" fmla="*/ 2147483646 w 160"/>
                <a:gd name="T55" fmla="*/ 2147483646 h 146"/>
                <a:gd name="T56" fmla="*/ 2147483646 w 160"/>
                <a:gd name="T57" fmla="*/ 2147483646 h 146"/>
                <a:gd name="T58" fmla="*/ 2147483646 w 160"/>
                <a:gd name="T59" fmla="*/ 2147483646 h 146"/>
                <a:gd name="T60" fmla="*/ 2147483646 w 160"/>
                <a:gd name="T61" fmla="*/ 2147483646 h 146"/>
                <a:gd name="T62" fmla="*/ 2147483646 w 160"/>
                <a:gd name="T63" fmla="*/ 2147483646 h 146"/>
                <a:gd name="T64" fmla="*/ 2147483646 w 160"/>
                <a:gd name="T65" fmla="*/ 2147483646 h 146"/>
                <a:gd name="T66" fmla="*/ 2147483646 w 160"/>
                <a:gd name="T67" fmla="*/ 2147483646 h 146"/>
                <a:gd name="T68" fmla="*/ 2147483646 w 160"/>
                <a:gd name="T69" fmla="*/ 2147483646 h 146"/>
                <a:gd name="T70" fmla="*/ 2147483646 w 160"/>
                <a:gd name="T71" fmla="*/ 2147483646 h 146"/>
                <a:gd name="T72" fmla="*/ 2147483646 w 160"/>
                <a:gd name="T73" fmla="*/ 2147483646 h 146"/>
                <a:gd name="T74" fmla="*/ 2147483646 w 160"/>
                <a:gd name="T75" fmla="*/ 2147483646 h 146"/>
                <a:gd name="T76" fmla="*/ 2147483646 w 160"/>
                <a:gd name="T77" fmla="*/ 2147483646 h 146"/>
                <a:gd name="T78" fmla="*/ 2147483646 w 160"/>
                <a:gd name="T79" fmla="*/ 2147483646 h 146"/>
                <a:gd name="T80" fmla="*/ 2147483646 w 160"/>
                <a:gd name="T81" fmla="*/ 2147483646 h 146"/>
                <a:gd name="T82" fmla="*/ 2147483646 w 160"/>
                <a:gd name="T83" fmla="*/ 2147483646 h 146"/>
                <a:gd name="T84" fmla="*/ 2147483646 w 160"/>
                <a:gd name="T85" fmla="*/ 2147483646 h 146"/>
                <a:gd name="T86" fmla="*/ 2147483646 w 160"/>
                <a:gd name="T87" fmla="*/ 2147483646 h 146"/>
                <a:gd name="T88" fmla="*/ 2147483646 w 160"/>
                <a:gd name="T89" fmla="*/ 2147483646 h 146"/>
                <a:gd name="T90" fmla="*/ 2147483646 w 160"/>
                <a:gd name="T91" fmla="*/ 2147483646 h 146"/>
                <a:gd name="T92" fmla="*/ 2147483646 w 160"/>
                <a:gd name="T93" fmla="*/ 2147483646 h 146"/>
                <a:gd name="T94" fmla="*/ 2147483646 w 160"/>
                <a:gd name="T95" fmla="*/ 2147483646 h 146"/>
                <a:gd name="T96" fmla="*/ 2147483646 w 160"/>
                <a:gd name="T97" fmla="*/ 2147483646 h 146"/>
                <a:gd name="T98" fmla="*/ 2147483646 w 160"/>
                <a:gd name="T99" fmla="*/ 2147483646 h 146"/>
                <a:gd name="T100" fmla="*/ 2147483646 w 160"/>
                <a:gd name="T101" fmla="*/ 2147483646 h 146"/>
                <a:gd name="T102" fmla="*/ 2147483646 w 160"/>
                <a:gd name="T103" fmla="*/ 2147483646 h 14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60"/>
                <a:gd name="T157" fmla="*/ 0 h 146"/>
                <a:gd name="T158" fmla="*/ 160 w 160"/>
                <a:gd name="T159" fmla="*/ 146 h 14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60" h="146">
                  <a:moveTo>
                    <a:pt x="136" y="4"/>
                  </a:moveTo>
                  <a:lnTo>
                    <a:pt x="126" y="2"/>
                  </a:lnTo>
                  <a:lnTo>
                    <a:pt x="120" y="0"/>
                  </a:lnTo>
                  <a:lnTo>
                    <a:pt x="114" y="0"/>
                  </a:lnTo>
                  <a:lnTo>
                    <a:pt x="108" y="0"/>
                  </a:lnTo>
                  <a:lnTo>
                    <a:pt x="102" y="4"/>
                  </a:lnTo>
                  <a:lnTo>
                    <a:pt x="96" y="8"/>
                  </a:lnTo>
                  <a:lnTo>
                    <a:pt x="92" y="14"/>
                  </a:lnTo>
                  <a:lnTo>
                    <a:pt x="88" y="26"/>
                  </a:lnTo>
                  <a:lnTo>
                    <a:pt x="84" y="40"/>
                  </a:lnTo>
                  <a:lnTo>
                    <a:pt x="84" y="48"/>
                  </a:lnTo>
                  <a:lnTo>
                    <a:pt x="82" y="52"/>
                  </a:lnTo>
                  <a:lnTo>
                    <a:pt x="78" y="52"/>
                  </a:lnTo>
                  <a:lnTo>
                    <a:pt x="74" y="50"/>
                  </a:lnTo>
                  <a:lnTo>
                    <a:pt x="70" y="48"/>
                  </a:lnTo>
                  <a:lnTo>
                    <a:pt x="66" y="44"/>
                  </a:lnTo>
                  <a:lnTo>
                    <a:pt x="62" y="42"/>
                  </a:lnTo>
                  <a:lnTo>
                    <a:pt x="58" y="42"/>
                  </a:lnTo>
                  <a:lnTo>
                    <a:pt x="56" y="44"/>
                  </a:lnTo>
                  <a:lnTo>
                    <a:pt x="50" y="50"/>
                  </a:lnTo>
                  <a:lnTo>
                    <a:pt x="42" y="52"/>
                  </a:lnTo>
                  <a:lnTo>
                    <a:pt x="40" y="54"/>
                  </a:lnTo>
                  <a:lnTo>
                    <a:pt x="34" y="56"/>
                  </a:lnTo>
                  <a:lnTo>
                    <a:pt x="28" y="54"/>
                  </a:lnTo>
                  <a:lnTo>
                    <a:pt x="22" y="52"/>
                  </a:lnTo>
                  <a:lnTo>
                    <a:pt x="16" y="50"/>
                  </a:lnTo>
                  <a:lnTo>
                    <a:pt x="14" y="48"/>
                  </a:lnTo>
                  <a:lnTo>
                    <a:pt x="14" y="46"/>
                  </a:lnTo>
                  <a:lnTo>
                    <a:pt x="14" y="36"/>
                  </a:lnTo>
                  <a:lnTo>
                    <a:pt x="14" y="34"/>
                  </a:lnTo>
                  <a:lnTo>
                    <a:pt x="8" y="38"/>
                  </a:lnTo>
                  <a:lnTo>
                    <a:pt x="4" y="44"/>
                  </a:lnTo>
                  <a:lnTo>
                    <a:pt x="2" y="52"/>
                  </a:lnTo>
                  <a:lnTo>
                    <a:pt x="0" y="60"/>
                  </a:lnTo>
                  <a:lnTo>
                    <a:pt x="2" y="66"/>
                  </a:lnTo>
                  <a:lnTo>
                    <a:pt x="4" y="72"/>
                  </a:lnTo>
                  <a:lnTo>
                    <a:pt x="4" y="74"/>
                  </a:lnTo>
                  <a:lnTo>
                    <a:pt x="2" y="78"/>
                  </a:lnTo>
                  <a:lnTo>
                    <a:pt x="4" y="82"/>
                  </a:lnTo>
                  <a:lnTo>
                    <a:pt x="8" y="86"/>
                  </a:lnTo>
                  <a:lnTo>
                    <a:pt x="10" y="86"/>
                  </a:lnTo>
                  <a:lnTo>
                    <a:pt x="10" y="92"/>
                  </a:lnTo>
                  <a:lnTo>
                    <a:pt x="16" y="94"/>
                  </a:lnTo>
                  <a:lnTo>
                    <a:pt x="18" y="96"/>
                  </a:lnTo>
                  <a:lnTo>
                    <a:pt x="18" y="98"/>
                  </a:lnTo>
                  <a:lnTo>
                    <a:pt x="18" y="102"/>
                  </a:lnTo>
                  <a:lnTo>
                    <a:pt x="16" y="106"/>
                  </a:lnTo>
                  <a:lnTo>
                    <a:pt x="16" y="108"/>
                  </a:lnTo>
                  <a:lnTo>
                    <a:pt x="18" y="112"/>
                  </a:lnTo>
                  <a:lnTo>
                    <a:pt x="18" y="110"/>
                  </a:lnTo>
                  <a:lnTo>
                    <a:pt x="18" y="116"/>
                  </a:lnTo>
                  <a:lnTo>
                    <a:pt x="20" y="120"/>
                  </a:lnTo>
                  <a:lnTo>
                    <a:pt x="24" y="124"/>
                  </a:lnTo>
                  <a:lnTo>
                    <a:pt x="28" y="126"/>
                  </a:lnTo>
                  <a:lnTo>
                    <a:pt x="34" y="126"/>
                  </a:lnTo>
                  <a:lnTo>
                    <a:pt x="42" y="128"/>
                  </a:lnTo>
                  <a:lnTo>
                    <a:pt x="46" y="130"/>
                  </a:lnTo>
                  <a:lnTo>
                    <a:pt x="44" y="134"/>
                  </a:lnTo>
                  <a:lnTo>
                    <a:pt x="48" y="134"/>
                  </a:lnTo>
                  <a:lnTo>
                    <a:pt x="54" y="134"/>
                  </a:lnTo>
                  <a:lnTo>
                    <a:pt x="56" y="132"/>
                  </a:lnTo>
                  <a:lnTo>
                    <a:pt x="62" y="130"/>
                  </a:lnTo>
                  <a:lnTo>
                    <a:pt x="66" y="130"/>
                  </a:lnTo>
                  <a:lnTo>
                    <a:pt x="72" y="130"/>
                  </a:lnTo>
                  <a:lnTo>
                    <a:pt x="78" y="132"/>
                  </a:lnTo>
                  <a:lnTo>
                    <a:pt x="82" y="134"/>
                  </a:lnTo>
                  <a:lnTo>
                    <a:pt x="88" y="134"/>
                  </a:lnTo>
                  <a:lnTo>
                    <a:pt x="88" y="140"/>
                  </a:lnTo>
                  <a:lnTo>
                    <a:pt x="88" y="144"/>
                  </a:lnTo>
                  <a:lnTo>
                    <a:pt x="88" y="146"/>
                  </a:lnTo>
                  <a:lnTo>
                    <a:pt x="90" y="146"/>
                  </a:lnTo>
                  <a:lnTo>
                    <a:pt x="98" y="144"/>
                  </a:lnTo>
                  <a:lnTo>
                    <a:pt x="106" y="142"/>
                  </a:lnTo>
                  <a:lnTo>
                    <a:pt x="112" y="138"/>
                  </a:lnTo>
                  <a:lnTo>
                    <a:pt x="120" y="138"/>
                  </a:lnTo>
                  <a:lnTo>
                    <a:pt x="120" y="134"/>
                  </a:lnTo>
                  <a:lnTo>
                    <a:pt x="118" y="134"/>
                  </a:lnTo>
                  <a:lnTo>
                    <a:pt x="116" y="130"/>
                  </a:lnTo>
                  <a:lnTo>
                    <a:pt x="116" y="126"/>
                  </a:lnTo>
                  <a:lnTo>
                    <a:pt x="118" y="124"/>
                  </a:lnTo>
                  <a:lnTo>
                    <a:pt x="122" y="120"/>
                  </a:lnTo>
                  <a:lnTo>
                    <a:pt x="122" y="114"/>
                  </a:lnTo>
                  <a:lnTo>
                    <a:pt x="122" y="108"/>
                  </a:lnTo>
                  <a:lnTo>
                    <a:pt x="120" y="106"/>
                  </a:lnTo>
                  <a:lnTo>
                    <a:pt x="122" y="100"/>
                  </a:lnTo>
                  <a:lnTo>
                    <a:pt x="126" y="94"/>
                  </a:lnTo>
                  <a:lnTo>
                    <a:pt x="132" y="92"/>
                  </a:lnTo>
                  <a:lnTo>
                    <a:pt x="136" y="82"/>
                  </a:lnTo>
                  <a:lnTo>
                    <a:pt x="138" y="72"/>
                  </a:lnTo>
                  <a:lnTo>
                    <a:pt x="142" y="60"/>
                  </a:lnTo>
                  <a:lnTo>
                    <a:pt x="144" y="58"/>
                  </a:lnTo>
                  <a:lnTo>
                    <a:pt x="148" y="56"/>
                  </a:lnTo>
                  <a:lnTo>
                    <a:pt x="154" y="56"/>
                  </a:lnTo>
                  <a:lnTo>
                    <a:pt x="160" y="56"/>
                  </a:lnTo>
                  <a:lnTo>
                    <a:pt x="160" y="52"/>
                  </a:lnTo>
                  <a:lnTo>
                    <a:pt x="150" y="46"/>
                  </a:lnTo>
                  <a:lnTo>
                    <a:pt x="146" y="40"/>
                  </a:lnTo>
                  <a:lnTo>
                    <a:pt x="144" y="34"/>
                  </a:lnTo>
                  <a:lnTo>
                    <a:pt x="146" y="32"/>
                  </a:lnTo>
                  <a:lnTo>
                    <a:pt x="148" y="28"/>
                  </a:lnTo>
                  <a:lnTo>
                    <a:pt x="142" y="26"/>
                  </a:lnTo>
                  <a:lnTo>
                    <a:pt x="138" y="22"/>
                  </a:lnTo>
                  <a:lnTo>
                    <a:pt x="138" y="14"/>
                  </a:lnTo>
                  <a:lnTo>
                    <a:pt x="136" y="8"/>
                  </a:lnTo>
                  <a:lnTo>
                    <a:pt x="136" y="4"/>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01" name="Freeform 270"/>
            <p:cNvSpPr>
              <a:spLocks noChangeArrowheads="1"/>
            </p:cNvSpPr>
            <p:nvPr/>
          </p:nvSpPr>
          <p:spPr bwMode="auto">
            <a:xfrm>
              <a:off x="5787456" y="2603115"/>
              <a:ext cx="930560" cy="816377"/>
            </a:xfrm>
            <a:custGeom>
              <a:avLst/>
              <a:gdLst>
                <a:gd name="T0" fmla="*/ 2147483646 w 636"/>
                <a:gd name="T1" fmla="*/ 2147483646 h 516"/>
                <a:gd name="T2" fmla="*/ 2147483646 w 636"/>
                <a:gd name="T3" fmla="*/ 2147483646 h 516"/>
                <a:gd name="T4" fmla="*/ 2147483646 w 636"/>
                <a:gd name="T5" fmla="*/ 2147483646 h 516"/>
                <a:gd name="T6" fmla="*/ 2147483646 w 636"/>
                <a:gd name="T7" fmla="*/ 2147483646 h 516"/>
                <a:gd name="T8" fmla="*/ 2147483646 w 636"/>
                <a:gd name="T9" fmla="*/ 2147483646 h 516"/>
                <a:gd name="T10" fmla="*/ 2147483646 w 636"/>
                <a:gd name="T11" fmla="*/ 2147483646 h 516"/>
                <a:gd name="T12" fmla="*/ 2147483646 w 636"/>
                <a:gd name="T13" fmla="*/ 2147483646 h 516"/>
                <a:gd name="T14" fmla="*/ 2147483646 w 636"/>
                <a:gd name="T15" fmla="*/ 2147483646 h 516"/>
                <a:gd name="T16" fmla="*/ 2147483646 w 636"/>
                <a:gd name="T17" fmla="*/ 2147483646 h 516"/>
                <a:gd name="T18" fmla="*/ 2147483646 w 636"/>
                <a:gd name="T19" fmla="*/ 2147483646 h 516"/>
                <a:gd name="T20" fmla="*/ 2147483646 w 636"/>
                <a:gd name="T21" fmla="*/ 2147483646 h 516"/>
                <a:gd name="T22" fmla="*/ 2147483646 w 636"/>
                <a:gd name="T23" fmla="*/ 2147483646 h 516"/>
                <a:gd name="T24" fmla="*/ 2147483646 w 636"/>
                <a:gd name="T25" fmla="*/ 2147483646 h 516"/>
                <a:gd name="T26" fmla="*/ 2147483646 w 636"/>
                <a:gd name="T27" fmla="*/ 2147483646 h 516"/>
                <a:gd name="T28" fmla="*/ 2147483646 w 636"/>
                <a:gd name="T29" fmla="*/ 2147483646 h 516"/>
                <a:gd name="T30" fmla="*/ 2147483646 w 636"/>
                <a:gd name="T31" fmla="*/ 2147483646 h 516"/>
                <a:gd name="T32" fmla="*/ 2147483646 w 636"/>
                <a:gd name="T33" fmla="*/ 2147483646 h 516"/>
                <a:gd name="T34" fmla="*/ 2147483646 w 636"/>
                <a:gd name="T35" fmla="*/ 2147483646 h 516"/>
                <a:gd name="T36" fmla="*/ 2147483646 w 636"/>
                <a:gd name="T37" fmla="*/ 2147483646 h 516"/>
                <a:gd name="T38" fmla="*/ 2147483646 w 636"/>
                <a:gd name="T39" fmla="*/ 2147483646 h 516"/>
                <a:gd name="T40" fmla="*/ 2147483646 w 636"/>
                <a:gd name="T41" fmla="*/ 2147483646 h 516"/>
                <a:gd name="T42" fmla="*/ 2147483646 w 636"/>
                <a:gd name="T43" fmla="*/ 0 h 516"/>
                <a:gd name="T44" fmla="*/ 2147483646 w 636"/>
                <a:gd name="T45" fmla="*/ 2147483646 h 516"/>
                <a:gd name="T46" fmla="*/ 2147483646 w 636"/>
                <a:gd name="T47" fmla="*/ 2147483646 h 516"/>
                <a:gd name="T48" fmla="*/ 2147483646 w 636"/>
                <a:gd name="T49" fmla="*/ 2147483646 h 516"/>
                <a:gd name="T50" fmla="*/ 2147483646 w 636"/>
                <a:gd name="T51" fmla="*/ 2147483646 h 516"/>
                <a:gd name="T52" fmla="*/ 2147483646 w 636"/>
                <a:gd name="T53" fmla="*/ 2147483646 h 516"/>
                <a:gd name="T54" fmla="*/ 2147483646 w 636"/>
                <a:gd name="T55" fmla="*/ 2147483646 h 516"/>
                <a:gd name="T56" fmla="*/ 2147483646 w 636"/>
                <a:gd name="T57" fmla="*/ 2147483646 h 516"/>
                <a:gd name="T58" fmla="*/ 2147483646 w 636"/>
                <a:gd name="T59" fmla="*/ 2147483646 h 516"/>
                <a:gd name="T60" fmla="*/ 2147483646 w 636"/>
                <a:gd name="T61" fmla="*/ 2147483646 h 516"/>
                <a:gd name="T62" fmla="*/ 2147483646 w 636"/>
                <a:gd name="T63" fmla="*/ 2147483646 h 516"/>
                <a:gd name="T64" fmla="*/ 2147483646 w 636"/>
                <a:gd name="T65" fmla="*/ 2147483646 h 516"/>
                <a:gd name="T66" fmla="*/ 2147483646 w 636"/>
                <a:gd name="T67" fmla="*/ 2147483646 h 516"/>
                <a:gd name="T68" fmla="*/ 2147483646 w 636"/>
                <a:gd name="T69" fmla="*/ 2147483646 h 516"/>
                <a:gd name="T70" fmla="*/ 2147483646 w 636"/>
                <a:gd name="T71" fmla="*/ 2147483646 h 516"/>
                <a:gd name="T72" fmla="*/ 2147483646 w 636"/>
                <a:gd name="T73" fmla="*/ 2147483646 h 516"/>
                <a:gd name="T74" fmla="*/ 2147483646 w 636"/>
                <a:gd name="T75" fmla="*/ 2147483646 h 516"/>
                <a:gd name="T76" fmla="*/ 2147483646 w 636"/>
                <a:gd name="T77" fmla="*/ 2147483646 h 516"/>
                <a:gd name="T78" fmla="*/ 2147483646 w 636"/>
                <a:gd name="T79" fmla="*/ 2147483646 h 516"/>
                <a:gd name="T80" fmla="*/ 2147483646 w 636"/>
                <a:gd name="T81" fmla="*/ 2147483646 h 516"/>
                <a:gd name="T82" fmla="*/ 2147483646 w 636"/>
                <a:gd name="T83" fmla="*/ 2147483646 h 516"/>
                <a:gd name="T84" fmla="*/ 2147483646 w 636"/>
                <a:gd name="T85" fmla="*/ 2147483646 h 516"/>
                <a:gd name="T86" fmla="*/ 2147483646 w 636"/>
                <a:gd name="T87" fmla="*/ 2147483646 h 516"/>
                <a:gd name="T88" fmla="*/ 2147483646 w 636"/>
                <a:gd name="T89" fmla="*/ 2147483646 h 516"/>
                <a:gd name="T90" fmla="*/ 2147483646 w 636"/>
                <a:gd name="T91" fmla="*/ 2147483646 h 516"/>
                <a:gd name="T92" fmla="*/ 2147483646 w 636"/>
                <a:gd name="T93" fmla="*/ 2147483646 h 516"/>
                <a:gd name="T94" fmla="*/ 2147483646 w 636"/>
                <a:gd name="T95" fmla="*/ 2147483646 h 516"/>
                <a:gd name="T96" fmla="*/ 2147483646 w 636"/>
                <a:gd name="T97" fmla="*/ 2147483646 h 516"/>
                <a:gd name="T98" fmla="*/ 2147483646 w 636"/>
                <a:gd name="T99" fmla="*/ 2147483646 h 516"/>
                <a:gd name="T100" fmla="*/ 0 w 636"/>
                <a:gd name="T101" fmla="*/ 2147483646 h 516"/>
                <a:gd name="T102" fmla="*/ 2147483646 w 636"/>
                <a:gd name="T103" fmla="*/ 2147483646 h 516"/>
                <a:gd name="T104" fmla="*/ 2147483646 w 636"/>
                <a:gd name="T105" fmla="*/ 2147483646 h 516"/>
                <a:gd name="T106" fmla="*/ 2147483646 w 636"/>
                <a:gd name="T107" fmla="*/ 2147483646 h 516"/>
                <a:gd name="T108" fmla="*/ 2147483646 w 636"/>
                <a:gd name="T109" fmla="*/ 2147483646 h 516"/>
                <a:gd name="T110" fmla="*/ 2147483646 w 636"/>
                <a:gd name="T111" fmla="*/ 2147483646 h 516"/>
                <a:gd name="T112" fmla="*/ 2147483646 w 636"/>
                <a:gd name="T113" fmla="*/ 2147483646 h 516"/>
                <a:gd name="T114" fmla="*/ 2147483646 w 636"/>
                <a:gd name="T115" fmla="*/ 2147483646 h 516"/>
                <a:gd name="T116" fmla="*/ 2147483646 w 636"/>
                <a:gd name="T117" fmla="*/ 2147483646 h 516"/>
                <a:gd name="T118" fmla="*/ 2147483646 w 636"/>
                <a:gd name="T119" fmla="*/ 2147483646 h 5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36"/>
                <a:gd name="T181" fmla="*/ 0 h 516"/>
                <a:gd name="T182" fmla="*/ 636 w 636"/>
                <a:gd name="T183" fmla="*/ 516 h 51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36" h="516">
                  <a:moveTo>
                    <a:pt x="180" y="138"/>
                  </a:moveTo>
                  <a:lnTo>
                    <a:pt x="186" y="132"/>
                  </a:lnTo>
                  <a:lnTo>
                    <a:pt x="188" y="130"/>
                  </a:lnTo>
                  <a:lnTo>
                    <a:pt x="188" y="124"/>
                  </a:lnTo>
                  <a:lnTo>
                    <a:pt x="190" y="118"/>
                  </a:lnTo>
                  <a:lnTo>
                    <a:pt x="194" y="112"/>
                  </a:lnTo>
                  <a:lnTo>
                    <a:pt x="198" y="108"/>
                  </a:lnTo>
                  <a:lnTo>
                    <a:pt x="202" y="106"/>
                  </a:lnTo>
                  <a:lnTo>
                    <a:pt x="204" y="112"/>
                  </a:lnTo>
                  <a:lnTo>
                    <a:pt x="206" y="114"/>
                  </a:lnTo>
                  <a:lnTo>
                    <a:pt x="210" y="116"/>
                  </a:lnTo>
                  <a:lnTo>
                    <a:pt x="212" y="114"/>
                  </a:lnTo>
                  <a:lnTo>
                    <a:pt x="212" y="112"/>
                  </a:lnTo>
                  <a:lnTo>
                    <a:pt x="214" y="110"/>
                  </a:lnTo>
                  <a:lnTo>
                    <a:pt x="212" y="106"/>
                  </a:lnTo>
                  <a:lnTo>
                    <a:pt x="212" y="100"/>
                  </a:lnTo>
                  <a:lnTo>
                    <a:pt x="220" y="100"/>
                  </a:lnTo>
                  <a:lnTo>
                    <a:pt x="226" y="100"/>
                  </a:lnTo>
                  <a:lnTo>
                    <a:pt x="226" y="92"/>
                  </a:lnTo>
                  <a:lnTo>
                    <a:pt x="230" y="86"/>
                  </a:lnTo>
                  <a:lnTo>
                    <a:pt x="232" y="82"/>
                  </a:lnTo>
                  <a:lnTo>
                    <a:pt x="236" y="80"/>
                  </a:lnTo>
                  <a:lnTo>
                    <a:pt x="240" y="78"/>
                  </a:lnTo>
                  <a:lnTo>
                    <a:pt x="242" y="72"/>
                  </a:lnTo>
                  <a:lnTo>
                    <a:pt x="244" y="68"/>
                  </a:lnTo>
                  <a:lnTo>
                    <a:pt x="248" y="64"/>
                  </a:lnTo>
                  <a:lnTo>
                    <a:pt x="262" y="58"/>
                  </a:lnTo>
                  <a:lnTo>
                    <a:pt x="270" y="56"/>
                  </a:lnTo>
                  <a:lnTo>
                    <a:pt x="276" y="54"/>
                  </a:lnTo>
                  <a:lnTo>
                    <a:pt x="284" y="62"/>
                  </a:lnTo>
                  <a:lnTo>
                    <a:pt x="288" y="66"/>
                  </a:lnTo>
                  <a:lnTo>
                    <a:pt x="288" y="72"/>
                  </a:lnTo>
                  <a:lnTo>
                    <a:pt x="288" y="74"/>
                  </a:lnTo>
                  <a:lnTo>
                    <a:pt x="286" y="76"/>
                  </a:lnTo>
                  <a:lnTo>
                    <a:pt x="290" y="74"/>
                  </a:lnTo>
                  <a:lnTo>
                    <a:pt x="294" y="72"/>
                  </a:lnTo>
                  <a:lnTo>
                    <a:pt x="298" y="74"/>
                  </a:lnTo>
                  <a:lnTo>
                    <a:pt x="302" y="74"/>
                  </a:lnTo>
                  <a:lnTo>
                    <a:pt x="306" y="72"/>
                  </a:lnTo>
                  <a:lnTo>
                    <a:pt x="310" y="70"/>
                  </a:lnTo>
                  <a:lnTo>
                    <a:pt x="308" y="62"/>
                  </a:lnTo>
                  <a:lnTo>
                    <a:pt x="310" y="56"/>
                  </a:lnTo>
                  <a:lnTo>
                    <a:pt x="314" y="54"/>
                  </a:lnTo>
                  <a:lnTo>
                    <a:pt x="320" y="50"/>
                  </a:lnTo>
                  <a:lnTo>
                    <a:pt x="326" y="48"/>
                  </a:lnTo>
                  <a:lnTo>
                    <a:pt x="324" y="44"/>
                  </a:lnTo>
                  <a:lnTo>
                    <a:pt x="322" y="42"/>
                  </a:lnTo>
                  <a:lnTo>
                    <a:pt x="324" y="38"/>
                  </a:lnTo>
                  <a:lnTo>
                    <a:pt x="326" y="34"/>
                  </a:lnTo>
                  <a:lnTo>
                    <a:pt x="334" y="28"/>
                  </a:lnTo>
                  <a:lnTo>
                    <a:pt x="344" y="26"/>
                  </a:lnTo>
                  <a:lnTo>
                    <a:pt x="354" y="26"/>
                  </a:lnTo>
                  <a:lnTo>
                    <a:pt x="358" y="24"/>
                  </a:lnTo>
                  <a:lnTo>
                    <a:pt x="360" y="24"/>
                  </a:lnTo>
                  <a:lnTo>
                    <a:pt x="362" y="20"/>
                  </a:lnTo>
                  <a:lnTo>
                    <a:pt x="364" y="16"/>
                  </a:lnTo>
                  <a:lnTo>
                    <a:pt x="364" y="12"/>
                  </a:lnTo>
                  <a:lnTo>
                    <a:pt x="358" y="10"/>
                  </a:lnTo>
                  <a:lnTo>
                    <a:pt x="358" y="8"/>
                  </a:lnTo>
                  <a:lnTo>
                    <a:pt x="358" y="2"/>
                  </a:lnTo>
                  <a:lnTo>
                    <a:pt x="362" y="2"/>
                  </a:lnTo>
                  <a:lnTo>
                    <a:pt x="364" y="4"/>
                  </a:lnTo>
                  <a:lnTo>
                    <a:pt x="368" y="6"/>
                  </a:lnTo>
                  <a:lnTo>
                    <a:pt x="366" y="10"/>
                  </a:lnTo>
                  <a:lnTo>
                    <a:pt x="368" y="10"/>
                  </a:lnTo>
                  <a:lnTo>
                    <a:pt x="372" y="12"/>
                  </a:lnTo>
                  <a:lnTo>
                    <a:pt x="374" y="12"/>
                  </a:lnTo>
                  <a:lnTo>
                    <a:pt x="384" y="14"/>
                  </a:lnTo>
                  <a:lnTo>
                    <a:pt x="390" y="18"/>
                  </a:lnTo>
                  <a:lnTo>
                    <a:pt x="398" y="22"/>
                  </a:lnTo>
                  <a:lnTo>
                    <a:pt x="408" y="22"/>
                  </a:lnTo>
                  <a:lnTo>
                    <a:pt x="414" y="22"/>
                  </a:lnTo>
                  <a:lnTo>
                    <a:pt x="416" y="18"/>
                  </a:lnTo>
                  <a:lnTo>
                    <a:pt x="418" y="24"/>
                  </a:lnTo>
                  <a:lnTo>
                    <a:pt x="422" y="26"/>
                  </a:lnTo>
                  <a:lnTo>
                    <a:pt x="424" y="22"/>
                  </a:lnTo>
                  <a:lnTo>
                    <a:pt x="424" y="20"/>
                  </a:lnTo>
                  <a:lnTo>
                    <a:pt x="428" y="20"/>
                  </a:lnTo>
                  <a:lnTo>
                    <a:pt x="432" y="22"/>
                  </a:lnTo>
                  <a:lnTo>
                    <a:pt x="434" y="26"/>
                  </a:lnTo>
                  <a:lnTo>
                    <a:pt x="432" y="30"/>
                  </a:lnTo>
                  <a:lnTo>
                    <a:pt x="428" y="36"/>
                  </a:lnTo>
                  <a:lnTo>
                    <a:pt x="422" y="40"/>
                  </a:lnTo>
                  <a:lnTo>
                    <a:pt x="416" y="42"/>
                  </a:lnTo>
                  <a:lnTo>
                    <a:pt x="416" y="48"/>
                  </a:lnTo>
                  <a:lnTo>
                    <a:pt x="416" y="50"/>
                  </a:lnTo>
                  <a:lnTo>
                    <a:pt x="418" y="52"/>
                  </a:lnTo>
                  <a:lnTo>
                    <a:pt x="420" y="54"/>
                  </a:lnTo>
                  <a:lnTo>
                    <a:pt x="422" y="54"/>
                  </a:lnTo>
                  <a:lnTo>
                    <a:pt x="424" y="52"/>
                  </a:lnTo>
                  <a:lnTo>
                    <a:pt x="426" y="54"/>
                  </a:lnTo>
                  <a:lnTo>
                    <a:pt x="428" y="54"/>
                  </a:lnTo>
                  <a:lnTo>
                    <a:pt x="426" y="58"/>
                  </a:lnTo>
                  <a:lnTo>
                    <a:pt x="422" y="60"/>
                  </a:lnTo>
                  <a:lnTo>
                    <a:pt x="420" y="60"/>
                  </a:lnTo>
                  <a:lnTo>
                    <a:pt x="418" y="56"/>
                  </a:lnTo>
                  <a:lnTo>
                    <a:pt x="418" y="54"/>
                  </a:lnTo>
                  <a:lnTo>
                    <a:pt x="410" y="60"/>
                  </a:lnTo>
                  <a:lnTo>
                    <a:pt x="406" y="64"/>
                  </a:lnTo>
                  <a:lnTo>
                    <a:pt x="404" y="70"/>
                  </a:lnTo>
                  <a:lnTo>
                    <a:pt x="404" y="76"/>
                  </a:lnTo>
                  <a:lnTo>
                    <a:pt x="408" y="80"/>
                  </a:lnTo>
                  <a:lnTo>
                    <a:pt x="410" y="84"/>
                  </a:lnTo>
                  <a:lnTo>
                    <a:pt x="414" y="86"/>
                  </a:lnTo>
                  <a:lnTo>
                    <a:pt x="424" y="90"/>
                  </a:lnTo>
                  <a:lnTo>
                    <a:pt x="430" y="92"/>
                  </a:lnTo>
                  <a:lnTo>
                    <a:pt x="434" y="96"/>
                  </a:lnTo>
                  <a:lnTo>
                    <a:pt x="442" y="104"/>
                  </a:lnTo>
                  <a:lnTo>
                    <a:pt x="456" y="108"/>
                  </a:lnTo>
                  <a:lnTo>
                    <a:pt x="458" y="110"/>
                  </a:lnTo>
                  <a:lnTo>
                    <a:pt x="462" y="116"/>
                  </a:lnTo>
                  <a:lnTo>
                    <a:pt x="464" y="120"/>
                  </a:lnTo>
                  <a:lnTo>
                    <a:pt x="466" y="122"/>
                  </a:lnTo>
                  <a:lnTo>
                    <a:pt x="468" y="122"/>
                  </a:lnTo>
                  <a:lnTo>
                    <a:pt x="472" y="122"/>
                  </a:lnTo>
                  <a:lnTo>
                    <a:pt x="476" y="120"/>
                  </a:lnTo>
                  <a:lnTo>
                    <a:pt x="480" y="116"/>
                  </a:lnTo>
                  <a:lnTo>
                    <a:pt x="484" y="110"/>
                  </a:lnTo>
                  <a:lnTo>
                    <a:pt x="486" y="104"/>
                  </a:lnTo>
                  <a:lnTo>
                    <a:pt x="490" y="92"/>
                  </a:lnTo>
                  <a:lnTo>
                    <a:pt x="494" y="84"/>
                  </a:lnTo>
                  <a:lnTo>
                    <a:pt x="498" y="76"/>
                  </a:lnTo>
                  <a:lnTo>
                    <a:pt x="500" y="64"/>
                  </a:lnTo>
                  <a:lnTo>
                    <a:pt x="502" y="52"/>
                  </a:lnTo>
                  <a:lnTo>
                    <a:pt x="504" y="42"/>
                  </a:lnTo>
                  <a:lnTo>
                    <a:pt x="510" y="32"/>
                  </a:lnTo>
                  <a:lnTo>
                    <a:pt x="514" y="24"/>
                  </a:lnTo>
                  <a:lnTo>
                    <a:pt x="520" y="6"/>
                  </a:lnTo>
                  <a:lnTo>
                    <a:pt x="522" y="0"/>
                  </a:lnTo>
                  <a:lnTo>
                    <a:pt x="524" y="0"/>
                  </a:lnTo>
                  <a:lnTo>
                    <a:pt x="528" y="0"/>
                  </a:lnTo>
                  <a:lnTo>
                    <a:pt x="532" y="0"/>
                  </a:lnTo>
                  <a:lnTo>
                    <a:pt x="534" y="4"/>
                  </a:lnTo>
                  <a:lnTo>
                    <a:pt x="532" y="12"/>
                  </a:lnTo>
                  <a:lnTo>
                    <a:pt x="532" y="20"/>
                  </a:lnTo>
                  <a:lnTo>
                    <a:pt x="532" y="26"/>
                  </a:lnTo>
                  <a:lnTo>
                    <a:pt x="536" y="44"/>
                  </a:lnTo>
                  <a:lnTo>
                    <a:pt x="538" y="56"/>
                  </a:lnTo>
                  <a:lnTo>
                    <a:pt x="540" y="60"/>
                  </a:lnTo>
                  <a:lnTo>
                    <a:pt x="542" y="62"/>
                  </a:lnTo>
                  <a:lnTo>
                    <a:pt x="546" y="62"/>
                  </a:lnTo>
                  <a:lnTo>
                    <a:pt x="548" y="60"/>
                  </a:lnTo>
                  <a:lnTo>
                    <a:pt x="552" y="68"/>
                  </a:lnTo>
                  <a:lnTo>
                    <a:pt x="558" y="76"/>
                  </a:lnTo>
                  <a:lnTo>
                    <a:pt x="554" y="82"/>
                  </a:lnTo>
                  <a:lnTo>
                    <a:pt x="556" y="90"/>
                  </a:lnTo>
                  <a:lnTo>
                    <a:pt x="554" y="100"/>
                  </a:lnTo>
                  <a:lnTo>
                    <a:pt x="556" y="106"/>
                  </a:lnTo>
                  <a:lnTo>
                    <a:pt x="558" y="110"/>
                  </a:lnTo>
                  <a:lnTo>
                    <a:pt x="560" y="118"/>
                  </a:lnTo>
                  <a:lnTo>
                    <a:pt x="560" y="124"/>
                  </a:lnTo>
                  <a:lnTo>
                    <a:pt x="562" y="132"/>
                  </a:lnTo>
                  <a:lnTo>
                    <a:pt x="564" y="136"/>
                  </a:lnTo>
                  <a:lnTo>
                    <a:pt x="564" y="144"/>
                  </a:lnTo>
                  <a:lnTo>
                    <a:pt x="564" y="148"/>
                  </a:lnTo>
                  <a:lnTo>
                    <a:pt x="568" y="152"/>
                  </a:lnTo>
                  <a:lnTo>
                    <a:pt x="576" y="158"/>
                  </a:lnTo>
                  <a:lnTo>
                    <a:pt x="584" y="162"/>
                  </a:lnTo>
                  <a:lnTo>
                    <a:pt x="592" y="168"/>
                  </a:lnTo>
                  <a:lnTo>
                    <a:pt x="594" y="174"/>
                  </a:lnTo>
                  <a:lnTo>
                    <a:pt x="594" y="178"/>
                  </a:lnTo>
                  <a:lnTo>
                    <a:pt x="596" y="182"/>
                  </a:lnTo>
                  <a:lnTo>
                    <a:pt x="598" y="186"/>
                  </a:lnTo>
                  <a:lnTo>
                    <a:pt x="598" y="200"/>
                  </a:lnTo>
                  <a:lnTo>
                    <a:pt x="598" y="206"/>
                  </a:lnTo>
                  <a:lnTo>
                    <a:pt x="600" y="208"/>
                  </a:lnTo>
                  <a:lnTo>
                    <a:pt x="602" y="208"/>
                  </a:lnTo>
                  <a:lnTo>
                    <a:pt x="604" y="208"/>
                  </a:lnTo>
                  <a:lnTo>
                    <a:pt x="604" y="206"/>
                  </a:lnTo>
                  <a:lnTo>
                    <a:pt x="612" y="216"/>
                  </a:lnTo>
                  <a:lnTo>
                    <a:pt x="614" y="220"/>
                  </a:lnTo>
                  <a:lnTo>
                    <a:pt x="614" y="228"/>
                  </a:lnTo>
                  <a:lnTo>
                    <a:pt x="616" y="232"/>
                  </a:lnTo>
                  <a:lnTo>
                    <a:pt x="618" y="234"/>
                  </a:lnTo>
                  <a:lnTo>
                    <a:pt x="620" y="236"/>
                  </a:lnTo>
                  <a:lnTo>
                    <a:pt x="622" y="238"/>
                  </a:lnTo>
                  <a:lnTo>
                    <a:pt x="632" y="250"/>
                  </a:lnTo>
                  <a:lnTo>
                    <a:pt x="634" y="258"/>
                  </a:lnTo>
                  <a:lnTo>
                    <a:pt x="636" y="264"/>
                  </a:lnTo>
                  <a:lnTo>
                    <a:pt x="634" y="270"/>
                  </a:lnTo>
                  <a:lnTo>
                    <a:pt x="632" y="276"/>
                  </a:lnTo>
                  <a:lnTo>
                    <a:pt x="630" y="280"/>
                  </a:lnTo>
                  <a:lnTo>
                    <a:pt x="630" y="288"/>
                  </a:lnTo>
                  <a:lnTo>
                    <a:pt x="630" y="300"/>
                  </a:lnTo>
                  <a:lnTo>
                    <a:pt x="630" y="312"/>
                  </a:lnTo>
                  <a:lnTo>
                    <a:pt x="626" y="322"/>
                  </a:lnTo>
                  <a:lnTo>
                    <a:pt x="624" y="328"/>
                  </a:lnTo>
                  <a:lnTo>
                    <a:pt x="620" y="336"/>
                  </a:lnTo>
                  <a:lnTo>
                    <a:pt x="608" y="352"/>
                  </a:lnTo>
                  <a:lnTo>
                    <a:pt x="600" y="370"/>
                  </a:lnTo>
                  <a:lnTo>
                    <a:pt x="598" y="376"/>
                  </a:lnTo>
                  <a:lnTo>
                    <a:pt x="594" y="378"/>
                  </a:lnTo>
                  <a:lnTo>
                    <a:pt x="590" y="382"/>
                  </a:lnTo>
                  <a:lnTo>
                    <a:pt x="586" y="384"/>
                  </a:lnTo>
                  <a:lnTo>
                    <a:pt x="582" y="390"/>
                  </a:lnTo>
                  <a:lnTo>
                    <a:pt x="578" y="394"/>
                  </a:lnTo>
                  <a:lnTo>
                    <a:pt x="566" y="402"/>
                  </a:lnTo>
                  <a:lnTo>
                    <a:pt x="558" y="408"/>
                  </a:lnTo>
                  <a:lnTo>
                    <a:pt x="552" y="416"/>
                  </a:lnTo>
                  <a:lnTo>
                    <a:pt x="548" y="424"/>
                  </a:lnTo>
                  <a:lnTo>
                    <a:pt x="542" y="432"/>
                  </a:lnTo>
                  <a:lnTo>
                    <a:pt x="522" y="454"/>
                  </a:lnTo>
                  <a:lnTo>
                    <a:pt x="510" y="466"/>
                  </a:lnTo>
                  <a:lnTo>
                    <a:pt x="500" y="480"/>
                  </a:lnTo>
                  <a:lnTo>
                    <a:pt x="498" y="482"/>
                  </a:lnTo>
                  <a:lnTo>
                    <a:pt x="496" y="486"/>
                  </a:lnTo>
                  <a:lnTo>
                    <a:pt x="496" y="488"/>
                  </a:lnTo>
                  <a:lnTo>
                    <a:pt x="494" y="490"/>
                  </a:lnTo>
                  <a:lnTo>
                    <a:pt x="484" y="490"/>
                  </a:lnTo>
                  <a:lnTo>
                    <a:pt x="476" y="490"/>
                  </a:lnTo>
                  <a:lnTo>
                    <a:pt x="468" y="492"/>
                  </a:lnTo>
                  <a:lnTo>
                    <a:pt x="462" y="492"/>
                  </a:lnTo>
                  <a:lnTo>
                    <a:pt x="454" y="496"/>
                  </a:lnTo>
                  <a:lnTo>
                    <a:pt x="448" y="500"/>
                  </a:lnTo>
                  <a:lnTo>
                    <a:pt x="442" y="504"/>
                  </a:lnTo>
                  <a:lnTo>
                    <a:pt x="438" y="506"/>
                  </a:lnTo>
                  <a:lnTo>
                    <a:pt x="434" y="508"/>
                  </a:lnTo>
                  <a:lnTo>
                    <a:pt x="432" y="512"/>
                  </a:lnTo>
                  <a:lnTo>
                    <a:pt x="428" y="514"/>
                  </a:lnTo>
                  <a:lnTo>
                    <a:pt x="426" y="516"/>
                  </a:lnTo>
                  <a:lnTo>
                    <a:pt x="420" y="506"/>
                  </a:lnTo>
                  <a:lnTo>
                    <a:pt x="416" y="494"/>
                  </a:lnTo>
                  <a:lnTo>
                    <a:pt x="412" y="494"/>
                  </a:lnTo>
                  <a:lnTo>
                    <a:pt x="410" y="496"/>
                  </a:lnTo>
                  <a:lnTo>
                    <a:pt x="408" y="500"/>
                  </a:lnTo>
                  <a:lnTo>
                    <a:pt x="386" y="514"/>
                  </a:lnTo>
                  <a:lnTo>
                    <a:pt x="380" y="510"/>
                  </a:lnTo>
                  <a:lnTo>
                    <a:pt x="378" y="504"/>
                  </a:lnTo>
                  <a:lnTo>
                    <a:pt x="370" y="504"/>
                  </a:lnTo>
                  <a:lnTo>
                    <a:pt x="364" y="504"/>
                  </a:lnTo>
                  <a:lnTo>
                    <a:pt x="358" y="500"/>
                  </a:lnTo>
                  <a:lnTo>
                    <a:pt x="354" y="494"/>
                  </a:lnTo>
                  <a:lnTo>
                    <a:pt x="348" y="488"/>
                  </a:lnTo>
                  <a:lnTo>
                    <a:pt x="346" y="482"/>
                  </a:lnTo>
                  <a:lnTo>
                    <a:pt x="346" y="478"/>
                  </a:lnTo>
                  <a:lnTo>
                    <a:pt x="350" y="474"/>
                  </a:lnTo>
                  <a:lnTo>
                    <a:pt x="352" y="470"/>
                  </a:lnTo>
                  <a:lnTo>
                    <a:pt x="354" y="464"/>
                  </a:lnTo>
                  <a:lnTo>
                    <a:pt x="352" y="458"/>
                  </a:lnTo>
                  <a:lnTo>
                    <a:pt x="348" y="454"/>
                  </a:lnTo>
                  <a:lnTo>
                    <a:pt x="344" y="452"/>
                  </a:lnTo>
                  <a:lnTo>
                    <a:pt x="340" y="448"/>
                  </a:lnTo>
                  <a:lnTo>
                    <a:pt x="346" y="440"/>
                  </a:lnTo>
                  <a:lnTo>
                    <a:pt x="346" y="436"/>
                  </a:lnTo>
                  <a:lnTo>
                    <a:pt x="348" y="432"/>
                  </a:lnTo>
                  <a:lnTo>
                    <a:pt x="346" y="428"/>
                  </a:lnTo>
                  <a:lnTo>
                    <a:pt x="342" y="428"/>
                  </a:lnTo>
                  <a:lnTo>
                    <a:pt x="340" y="430"/>
                  </a:lnTo>
                  <a:lnTo>
                    <a:pt x="336" y="436"/>
                  </a:lnTo>
                  <a:lnTo>
                    <a:pt x="332" y="442"/>
                  </a:lnTo>
                  <a:lnTo>
                    <a:pt x="330" y="444"/>
                  </a:lnTo>
                  <a:lnTo>
                    <a:pt x="326" y="444"/>
                  </a:lnTo>
                  <a:lnTo>
                    <a:pt x="324" y="444"/>
                  </a:lnTo>
                  <a:lnTo>
                    <a:pt x="322" y="442"/>
                  </a:lnTo>
                  <a:lnTo>
                    <a:pt x="324" y="438"/>
                  </a:lnTo>
                  <a:lnTo>
                    <a:pt x="328" y="438"/>
                  </a:lnTo>
                  <a:lnTo>
                    <a:pt x="332" y="436"/>
                  </a:lnTo>
                  <a:lnTo>
                    <a:pt x="346" y="420"/>
                  </a:lnTo>
                  <a:lnTo>
                    <a:pt x="352" y="412"/>
                  </a:lnTo>
                  <a:lnTo>
                    <a:pt x="356" y="404"/>
                  </a:lnTo>
                  <a:lnTo>
                    <a:pt x="350" y="404"/>
                  </a:lnTo>
                  <a:lnTo>
                    <a:pt x="342" y="404"/>
                  </a:lnTo>
                  <a:lnTo>
                    <a:pt x="340" y="410"/>
                  </a:lnTo>
                  <a:lnTo>
                    <a:pt x="338" y="416"/>
                  </a:lnTo>
                  <a:lnTo>
                    <a:pt x="332" y="416"/>
                  </a:lnTo>
                  <a:lnTo>
                    <a:pt x="326" y="418"/>
                  </a:lnTo>
                  <a:lnTo>
                    <a:pt x="318" y="424"/>
                  </a:lnTo>
                  <a:lnTo>
                    <a:pt x="312" y="432"/>
                  </a:lnTo>
                  <a:lnTo>
                    <a:pt x="310" y="438"/>
                  </a:lnTo>
                  <a:lnTo>
                    <a:pt x="304" y="438"/>
                  </a:lnTo>
                  <a:lnTo>
                    <a:pt x="304" y="436"/>
                  </a:lnTo>
                  <a:lnTo>
                    <a:pt x="304" y="434"/>
                  </a:lnTo>
                  <a:lnTo>
                    <a:pt x="304" y="426"/>
                  </a:lnTo>
                  <a:lnTo>
                    <a:pt x="306" y="418"/>
                  </a:lnTo>
                  <a:lnTo>
                    <a:pt x="304" y="410"/>
                  </a:lnTo>
                  <a:lnTo>
                    <a:pt x="304" y="406"/>
                  </a:lnTo>
                  <a:lnTo>
                    <a:pt x="302" y="400"/>
                  </a:lnTo>
                  <a:lnTo>
                    <a:pt x="300" y="392"/>
                  </a:lnTo>
                  <a:lnTo>
                    <a:pt x="286" y="388"/>
                  </a:lnTo>
                  <a:lnTo>
                    <a:pt x="276" y="384"/>
                  </a:lnTo>
                  <a:lnTo>
                    <a:pt x="270" y="382"/>
                  </a:lnTo>
                  <a:lnTo>
                    <a:pt x="268" y="380"/>
                  </a:lnTo>
                  <a:lnTo>
                    <a:pt x="264" y="378"/>
                  </a:lnTo>
                  <a:lnTo>
                    <a:pt x="232" y="378"/>
                  </a:lnTo>
                  <a:lnTo>
                    <a:pt x="208" y="392"/>
                  </a:lnTo>
                  <a:lnTo>
                    <a:pt x="176" y="392"/>
                  </a:lnTo>
                  <a:lnTo>
                    <a:pt x="164" y="398"/>
                  </a:lnTo>
                  <a:lnTo>
                    <a:pt x="150" y="406"/>
                  </a:lnTo>
                  <a:lnTo>
                    <a:pt x="134" y="416"/>
                  </a:lnTo>
                  <a:lnTo>
                    <a:pt x="122" y="420"/>
                  </a:lnTo>
                  <a:lnTo>
                    <a:pt x="108" y="422"/>
                  </a:lnTo>
                  <a:lnTo>
                    <a:pt x="92" y="422"/>
                  </a:lnTo>
                  <a:lnTo>
                    <a:pt x="84" y="424"/>
                  </a:lnTo>
                  <a:lnTo>
                    <a:pt x="74" y="426"/>
                  </a:lnTo>
                  <a:lnTo>
                    <a:pt x="58" y="432"/>
                  </a:lnTo>
                  <a:lnTo>
                    <a:pt x="42" y="438"/>
                  </a:lnTo>
                  <a:lnTo>
                    <a:pt x="32" y="440"/>
                  </a:lnTo>
                  <a:lnTo>
                    <a:pt x="24" y="440"/>
                  </a:lnTo>
                  <a:lnTo>
                    <a:pt x="18" y="440"/>
                  </a:lnTo>
                  <a:lnTo>
                    <a:pt x="14" y="436"/>
                  </a:lnTo>
                  <a:lnTo>
                    <a:pt x="6" y="430"/>
                  </a:lnTo>
                  <a:lnTo>
                    <a:pt x="4" y="428"/>
                  </a:lnTo>
                  <a:lnTo>
                    <a:pt x="2" y="428"/>
                  </a:lnTo>
                  <a:lnTo>
                    <a:pt x="0" y="426"/>
                  </a:lnTo>
                  <a:lnTo>
                    <a:pt x="0" y="422"/>
                  </a:lnTo>
                  <a:lnTo>
                    <a:pt x="0" y="420"/>
                  </a:lnTo>
                  <a:lnTo>
                    <a:pt x="2" y="416"/>
                  </a:lnTo>
                  <a:lnTo>
                    <a:pt x="4" y="414"/>
                  </a:lnTo>
                  <a:lnTo>
                    <a:pt x="10" y="412"/>
                  </a:lnTo>
                  <a:lnTo>
                    <a:pt x="16" y="408"/>
                  </a:lnTo>
                  <a:lnTo>
                    <a:pt x="24" y="394"/>
                  </a:lnTo>
                  <a:lnTo>
                    <a:pt x="30" y="380"/>
                  </a:lnTo>
                  <a:lnTo>
                    <a:pt x="28" y="376"/>
                  </a:lnTo>
                  <a:lnTo>
                    <a:pt x="26" y="372"/>
                  </a:lnTo>
                  <a:lnTo>
                    <a:pt x="26" y="362"/>
                  </a:lnTo>
                  <a:lnTo>
                    <a:pt x="26" y="328"/>
                  </a:lnTo>
                  <a:lnTo>
                    <a:pt x="26" y="316"/>
                  </a:lnTo>
                  <a:lnTo>
                    <a:pt x="26" y="304"/>
                  </a:lnTo>
                  <a:lnTo>
                    <a:pt x="24" y="296"/>
                  </a:lnTo>
                  <a:lnTo>
                    <a:pt x="20" y="288"/>
                  </a:lnTo>
                  <a:lnTo>
                    <a:pt x="16" y="280"/>
                  </a:lnTo>
                  <a:lnTo>
                    <a:pt x="16" y="276"/>
                  </a:lnTo>
                  <a:lnTo>
                    <a:pt x="20" y="280"/>
                  </a:lnTo>
                  <a:lnTo>
                    <a:pt x="20" y="284"/>
                  </a:lnTo>
                  <a:lnTo>
                    <a:pt x="26" y="284"/>
                  </a:lnTo>
                  <a:lnTo>
                    <a:pt x="24" y="278"/>
                  </a:lnTo>
                  <a:lnTo>
                    <a:pt x="24" y="272"/>
                  </a:lnTo>
                  <a:lnTo>
                    <a:pt x="28" y="276"/>
                  </a:lnTo>
                  <a:lnTo>
                    <a:pt x="28" y="280"/>
                  </a:lnTo>
                  <a:lnTo>
                    <a:pt x="30" y="278"/>
                  </a:lnTo>
                  <a:lnTo>
                    <a:pt x="30" y="276"/>
                  </a:lnTo>
                  <a:lnTo>
                    <a:pt x="32" y="272"/>
                  </a:lnTo>
                  <a:lnTo>
                    <a:pt x="28" y="256"/>
                  </a:lnTo>
                  <a:lnTo>
                    <a:pt x="36" y="236"/>
                  </a:lnTo>
                  <a:lnTo>
                    <a:pt x="38" y="226"/>
                  </a:lnTo>
                  <a:lnTo>
                    <a:pt x="40" y="214"/>
                  </a:lnTo>
                  <a:lnTo>
                    <a:pt x="40" y="208"/>
                  </a:lnTo>
                  <a:lnTo>
                    <a:pt x="44" y="202"/>
                  </a:lnTo>
                  <a:lnTo>
                    <a:pt x="46" y="206"/>
                  </a:lnTo>
                  <a:lnTo>
                    <a:pt x="48" y="208"/>
                  </a:lnTo>
                  <a:lnTo>
                    <a:pt x="48" y="210"/>
                  </a:lnTo>
                  <a:lnTo>
                    <a:pt x="52" y="208"/>
                  </a:lnTo>
                  <a:lnTo>
                    <a:pt x="54" y="206"/>
                  </a:lnTo>
                  <a:lnTo>
                    <a:pt x="56" y="202"/>
                  </a:lnTo>
                  <a:lnTo>
                    <a:pt x="58" y="198"/>
                  </a:lnTo>
                  <a:lnTo>
                    <a:pt x="62" y="196"/>
                  </a:lnTo>
                  <a:lnTo>
                    <a:pt x="70" y="194"/>
                  </a:lnTo>
                  <a:lnTo>
                    <a:pt x="76" y="190"/>
                  </a:lnTo>
                  <a:lnTo>
                    <a:pt x="78" y="188"/>
                  </a:lnTo>
                  <a:lnTo>
                    <a:pt x="82" y="186"/>
                  </a:lnTo>
                  <a:lnTo>
                    <a:pt x="86" y="182"/>
                  </a:lnTo>
                  <a:lnTo>
                    <a:pt x="94" y="178"/>
                  </a:lnTo>
                  <a:lnTo>
                    <a:pt x="102" y="176"/>
                  </a:lnTo>
                  <a:lnTo>
                    <a:pt x="110" y="174"/>
                  </a:lnTo>
                  <a:lnTo>
                    <a:pt x="118" y="172"/>
                  </a:lnTo>
                  <a:lnTo>
                    <a:pt x="128" y="168"/>
                  </a:lnTo>
                  <a:lnTo>
                    <a:pt x="138" y="166"/>
                  </a:lnTo>
                  <a:lnTo>
                    <a:pt x="146" y="166"/>
                  </a:lnTo>
                  <a:lnTo>
                    <a:pt x="156" y="164"/>
                  </a:lnTo>
                  <a:lnTo>
                    <a:pt x="162" y="162"/>
                  </a:lnTo>
                  <a:lnTo>
                    <a:pt x="168" y="152"/>
                  </a:lnTo>
                  <a:lnTo>
                    <a:pt x="180" y="13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02" name="Freeform 272"/>
            <p:cNvSpPr>
              <a:spLocks noChangeArrowheads="1"/>
            </p:cNvSpPr>
            <p:nvPr/>
          </p:nvSpPr>
          <p:spPr bwMode="auto">
            <a:xfrm>
              <a:off x="6112633" y="2531433"/>
              <a:ext cx="94555" cy="58407"/>
            </a:xfrm>
            <a:custGeom>
              <a:avLst/>
              <a:gdLst>
                <a:gd name="T0" fmla="*/ 2147483646 w 64"/>
                <a:gd name="T1" fmla="*/ 0 h 38"/>
                <a:gd name="T2" fmla="*/ 2147483646 w 64"/>
                <a:gd name="T3" fmla="*/ 2147483646 h 38"/>
                <a:gd name="T4" fmla="*/ 2147483646 w 64"/>
                <a:gd name="T5" fmla="*/ 2147483646 h 38"/>
                <a:gd name="T6" fmla="*/ 2147483646 w 64"/>
                <a:gd name="T7" fmla="*/ 2147483646 h 38"/>
                <a:gd name="T8" fmla="*/ 2147483646 w 64"/>
                <a:gd name="T9" fmla="*/ 2147483646 h 38"/>
                <a:gd name="T10" fmla="*/ 2147483646 w 64"/>
                <a:gd name="T11" fmla="*/ 2147483646 h 38"/>
                <a:gd name="T12" fmla="*/ 2147483646 w 64"/>
                <a:gd name="T13" fmla="*/ 2147483646 h 38"/>
                <a:gd name="T14" fmla="*/ 2147483646 w 64"/>
                <a:gd name="T15" fmla="*/ 2147483646 h 38"/>
                <a:gd name="T16" fmla="*/ 2147483646 w 64"/>
                <a:gd name="T17" fmla="*/ 2147483646 h 38"/>
                <a:gd name="T18" fmla="*/ 0 w 64"/>
                <a:gd name="T19" fmla="*/ 2147483646 h 38"/>
                <a:gd name="T20" fmla="*/ 0 w 64"/>
                <a:gd name="T21" fmla="*/ 2147483646 h 38"/>
                <a:gd name="T22" fmla="*/ 0 w 64"/>
                <a:gd name="T23" fmla="*/ 2147483646 h 38"/>
                <a:gd name="T24" fmla="*/ 2147483646 w 64"/>
                <a:gd name="T25" fmla="*/ 2147483646 h 38"/>
                <a:gd name="T26" fmla="*/ 2147483646 w 64"/>
                <a:gd name="T27" fmla="*/ 2147483646 h 38"/>
                <a:gd name="T28" fmla="*/ 2147483646 w 64"/>
                <a:gd name="T29" fmla="*/ 2147483646 h 38"/>
                <a:gd name="T30" fmla="*/ 2147483646 w 64"/>
                <a:gd name="T31" fmla="*/ 2147483646 h 38"/>
                <a:gd name="T32" fmla="*/ 2147483646 w 64"/>
                <a:gd name="T33" fmla="*/ 2147483646 h 38"/>
                <a:gd name="T34" fmla="*/ 2147483646 w 64"/>
                <a:gd name="T35" fmla="*/ 2147483646 h 38"/>
                <a:gd name="T36" fmla="*/ 2147483646 w 64"/>
                <a:gd name="T37" fmla="*/ 2147483646 h 38"/>
                <a:gd name="T38" fmla="*/ 2147483646 w 64"/>
                <a:gd name="T39" fmla="*/ 2147483646 h 38"/>
                <a:gd name="T40" fmla="*/ 2147483646 w 64"/>
                <a:gd name="T41" fmla="*/ 0 h 38"/>
                <a:gd name="T42" fmla="*/ 2147483646 w 64"/>
                <a:gd name="T43" fmla="*/ 0 h 38"/>
                <a:gd name="T44" fmla="*/ 2147483646 w 64"/>
                <a:gd name="T45" fmla="*/ 2147483646 h 38"/>
                <a:gd name="T46" fmla="*/ 2147483646 w 64"/>
                <a:gd name="T47" fmla="*/ 0 h 3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4"/>
                <a:gd name="T73" fmla="*/ 0 h 38"/>
                <a:gd name="T74" fmla="*/ 64 w 64"/>
                <a:gd name="T75" fmla="*/ 38 h 3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4" h="38">
                  <a:moveTo>
                    <a:pt x="64" y="0"/>
                  </a:moveTo>
                  <a:lnTo>
                    <a:pt x="52" y="10"/>
                  </a:lnTo>
                  <a:lnTo>
                    <a:pt x="36" y="16"/>
                  </a:lnTo>
                  <a:lnTo>
                    <a:pt x="32" y="18"/>
                  </a:lnTo>
                  <a:lnTo>
                    <a:pt x="28" y="20"/>
                  </a:lnTo>
                  <a:lnTo>
                    <a:pt x="22" y="28"/>
                  </a:lnTo>
                  <a:lnTo>
                    <a:pt x="14" y="36"/>
                  </a:lnTo>
                  <a:lnTo>
                    <a:pt x="8" y="38"/>
                  </a:lnTo>
                  <a:lnTo>
                    <a:pt x="2" y="38"/>
                  </a:lnTo>
                  <a:lnTo>
                    <a:pt x="0" y="38"/>
                  </a:lnTo>
                  <a:lnTo>
                    <a:pt x="0" y="34"/>
                  </a:lnTo>
                  <a:lnTo>
                    <a:pt x="0" y="30"/>
                  </a:lnTo>
                  <a:lnTo>
                    <a:pt x="2" y="26"/>
                  </a:lnTo>
                  <a:lnTo>
                    <a:pt x="10" y="20"/>
                  </a:lnTo>
                  <a:lnTo>
                    <a:pt x="26" y="14"/>
                  </a:lnTo>
                  <a:lnTo>
                    <a:pt x="28" y="12"/>
                  </a:lnTo>
                  <a:lnTo>
                    <a:pt x="30" y="8"/>
                  </a:lnTo>
                  <a:lnTo>
                    <a:pt x="32" y="6"/>
                  </a:lnTo>
                  <a:lnTo>
                    <a:pt x="36" y="4"/>
                  </a:lnTo>
                  <a:lnTo>
                    <a:pt x="46" y="2"/>
                  </a:lnTo>
                  <a:lnTo>
                    <a:pt x="54" y="0"/>
                  </a:lnTo>
                  <a:lnTo>
                    <a:pt x="64" y="0"/>
                  </a:lnTo>
                  <a:lnTo>
                    <a:pt x="64" y="2"/>
                  </a:lnTo>
                  <a:lnTo>
                    <a:pt x="64" y="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03" name="Freeform 273"/>
            <p:cNvSpPr>
              <a:spLocks noChangeArrowheads="1"/>
            </p:cNvSpPr>
            <p:nvPr/>
          </p:nvSpPr>
          <p:spPr bwMode="auto">
            <a:xfrm>
              <a:off x="6034222" y="2523468"/>
              <a:ext cx="72646" cy="15929"/>
            </a:xfrm>
            <a:custGeom>
              <a:avLst/>
              <a:gdLst>
                <a:gd name="T0" fmla="*/ 2147483646 w 50"/>
                <a:gd name="T1" fmla="*/ 2147483646 h 10"/>
                <a:gd name="T2" fmla="*/ 2147483646 w 50"/>
                <a:gd name="T3" fmla="*/ 2147483646 h 10"/>
                <a:gd name="T4" fmla="*/ 2147483646 w 50"/>
                <a:gd name="T5" fmla="*/ 2147483646 h 10"/>
                <a:gd name="T6" fmla="*/ 2147483646 w 50"/>
                <a:gd name="T7" fmla="*/ 2147483646 h 10"/>
                <a:gd name="T8" fmla="*/ 2147483646 w 50"/>
                <a:gd name="T9" fmla="*/ 2147483646 h 10"/>
                <a:gd name="T10" fmla="*/ 2147483646 w 50"/>
                <a:gd name="T11" fmla="*/ 2147483646 h 10"/>
                <a:gd name="T12" fmla="*/ 2147483646 w 50"/>
                <a:gd name="T13" fmla="*/ 2147483646 h 10"/>
                <a:gd name="T14" fmla="*/ 0 w 50"/>
                <a:gd name="T15" fmla="*/ 2147483646 h 10"/>
                <a:gd name="T16" fmla="*/ 2147483646 w 50"/>
                <a:gd name="T17" fmla="*/ 2147483646 h 10"/>
                <a:gd name="T18" fmla="*/ 2147483646 w 50"/>
                <a:gd name="T19" fmla="*/ 0 h 10"/>
                <a:gd name="T20" fmla="*/ 2147483646 w 50"/>
                <a:gd name="T21" fmla="*/ 2147483646 h 10"/>
                <a:gd name="T22" fmla="*/ 2147483646 w 50"/>
                <a:gd name="T23" fmla="*/ 2147483646 h 10"/>
                <a:gd name="T24" fmla="*/ 2147483646 w 50"/>
                <a:gd name="T25" fmla="*/ 2147483646 h 10"/>
                <a:gd name="T26" fmla="*/ 2147483646 w 50"/>
                <a:gd name="T27" fmla="*/ 2147483646 h 10"/>
                <a:gd name="T28" fmla="*/ 2147483646 w 50"/>
                <a:gd name="T29" fmla="*/ 2147483646 h 10"/>
                <a:gd name="T30" fmla="*/ 2147483646 w 50"/>
                <a:gd name="T31" fmla="*/ 2147483646 h 10"/>
                <a:gd name="T32" fmla="*/ 2147483646 w 50"/>
                <a:gd name="T33" fmla="*/ 2147483646 h 10"/>
                <a:gd name="T34" fmla="*/ 2147483646 w 50"/>
                <a:gd name="T35" fmla="*/ 2147483646 h 10"/>
                <a:gd name="T36" fmla="*/ 2147483646 w 50"/>
                <a:gd name="T37" fmla="*/ 2147483646 h 10"/>
                <a:gd name="T38" fmla="*/ 2147483646 w 50"/>
                <a:gd name="T39" fmla="*/ 2147483646 h 1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0"/>
                <a:gd name="T61" fmla="*/ 0 h 10"/>
                <a:gd name="T62" fmla="*/ 50 w 50"/>
                <a:gd name="T63" fmla="*/ 10 h 1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0" h="10">
                  <a:moveTo>
                    <a:pt x="40" y="8"/>
                  </a:moveTo>
                  <a:lnTo>
                    <a:pt x="34" y="10"/>
                  </a:lnTo>
                  <a:lnTo>
                    <a:pt x="28" y="10"/>
                  </a:lnTo>
                  <a:lnTo>
                    <a:pt x="22" y="8"/>
                  </a:lnTo>
                  <a:lnTo>
                    <a:pt x="10" y="10"/>
                  </a:lnTo>
                  <a:lnTo>
                    <a:pt x="4" y="10"/>
                  </a:lnTo>
                  <a:lnTo>
                    <a:pt x="2" y="8"/>
                  </a:lnTo>
                  <a:lnTo>
                    <a:pt x="0" y="4"/>
                  </a:lnTo>
                  <a:lnTo>
                    <a:pt x="6" y="2"/>
                  </a:lnTo>
                  <a:lnTo>
                    <a:pt x="12" y="0"/>
                  </a:lnTo>
                  <a:lnTo>
                    <a:pt x="18" y="2"/>
                  </a:lnTo>
                  <a:lnTo>
                    <a:pt x="24" y="4"/>
                  </a:lnTo>
                  <a:lnTo>
                    <a:pt x="28" y="6"/>
                  </a:lnTo>
                  <a:lnTo>
                    <a:pt x="34" y="8"/>
                  </a:lnTo>
                  <a:lnTo>
                    <a:pt x="42" y="6"/>
                  </a:lnTo>
                  <a:lnTo>
                    <a:pt x="50" y="4"/>
                  </a:lnTo>
                  <a:lnTo>
                    <a:pt x="46" y="8"/>
                  </a:lnTo>
                  <a:lnTo>
                    <a:pt x="44" y="10"/>
                  </a:lnTo>
                  <a:lnTo>
                    <a:pt x="38" y="10"/>
                  </a:lnTo>
                  <a:lnTo>
                    <a:pt x="40" y="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04" name="Freeform 274"/>
            <p:cNvSpPr>
              <a:spLocks noChangeArrowheads="1"/>
            </p:cNvSpPr>
            <p:nvPr/>
          </p:nvSpPr>
          <p:spPr bwMode="auto">
            <a:xfrm>
              <a:off x="5702126" y="2461079"/>
              <a:ext cx="235234" cy="78319"/>
            </a:xfrm>
            <a:custGeom>
              <a:avLst/>
              <a:gdLst>
                <a:gd name="T0" fmla="*/ 2147483646 w 162"/>
                <a:gd name="T1" fmla="*/ 2147483646 h 50"/>
                <a:gd name="T2" fmla="*/ 0 w 162"/>
                <a:gd name="T3" fmla="*/ 2147483646 h 50"/>
                <a:gd name="T4" fmla="*/ 2147483646 w 162"/>
                <a:gd name="T5" fmla="*/ 2147483646 h 50"/>
                <a:gd name="T6" fmla="*/ 2147483646 w 162"/>
                <a:gd name="T7" fmla="*/ 2147483646 h 50"/>
                <a:gd name="T8" fmla="*/ 2147483646 w 162"/>
                <a:gd name="T9" fmla="*/ 2147483646 h 50"/>
                <a:gd name="T10" fmla="*/ 2147483646 w 162"/>
                <a:gd name="T11" fmla="*/ 0 h 50"/>
                <a:gd name="T12" fmla="*/ 2147483646 w 162"/>
                <a:gd name="T13" fmla="*/ 2147483646 h 50"/>
                <a:gd name="T14" fmla="*/ 2147483646 w 162"/>
                <a:gd name="T15" fmla="*/ 2147483646 h 50"/>
                <a:gd name="T16" fmla="*/ 2147483646 w 162"/>
                <a:gd name="T17" fmla="*/ 2147483646 h 50"/>
                <a:gd name="T18" fmla="*/ 2147483646 w 162"/>
                <a:gd name="T19" fmla="*/ 2147483646 h 50"/>
                <a:gd name="T20" fmla="*/ 2147483646 w 162"/>
                <a:gd name="T21" fmla="*/ 2147483646 h 50"/>
                <a:gd name="T22" fmla="*/ 2147483646 w 162"/>
                <a:gd name="T23" fmla="*/ 2147483646 h 50"/>
                <a:gd name="T24" fmla="*/ 2147483646 w 162"/>
                <a:gd name="T25" fmla="*/ 2147483646 h 50"/>
                <a:gd name="T26" fmla="*/ 2147483646 w 162"/>
                <a:gd name="T27" fmla="*/ 2147483646 h 50"/>
                <a:gd name="T28" fmla="*/ 2147483646 w 162"/>
                <a:gd name="T29" fmla="*/ 2147483646 h 50"/>
                <a:gd name="T30" fmla="*/ 2147483646 w 162"/>
                <a:gd name="T31" fmla="*/ 2147483646 h 50"/>
                <a:gd name="T32" fmla="*/ 2147483646 w 162"/>
                <a:gd name="T33" fmla="*/ 2147483646 h 50"/>
                <a:gd name="T34" fmla="*/ 2147483646 w 162"/>
                <a:gd name="T35" fmla="*/ 2147483646 h 50"/>
                <a:gd name="T36" fmla="*/ 2147483646 w 162"/>
                <a:gd name="T37" fmla="*/ 2147483646 h 50"/>
                <a:gd name="T38" fmla="*/ 2147483646 w 162"/>
                <a:gd name="T39" fmla="*/ 2147483646 h 50"/>
                <a:gd name="T40" fmla="*/ 2147483646 w 162"/>
                <a:gd name="T41" fmla="*/ 2147483646 h 50"/>
                <a:gd name="T42" fmla="*/ 2147483646 w 162"/>
                <a:gd name="T43" fmla="*/ 2147483646 h 50"/>
                <a:gd name="T44" fmla="*/ 2147483646 w 162"/>
                <a:gd name="T45" fmla="*/ 2147483646 h 50"/>
                <a:gd name="T46" fmla="*/ 2147483646 w 162"/>
                <a:gd name="T47" fmla="*/ 2147483646 h 50"/>
                <a:gd name="T48" fmla="*/ 2147483646 w 162"/>
                <a:gd name="T49" fmla="*/ 2147483646 h 50"/>
                <a:gd name="T50" fmla="*/ 2147483646 w 162"/>
                <a:gd name="T51" fmla="*/ 2147483646 h 50"/>
                <a:gd name="T52" fmla="*/ 2147483646 w 162"/>
                <a:gd name="T53" fmla="*/ 2147483646 h 50"/>
                <a:gd name="T54" fmla="*/ 2147483646 w 162"/>
                <a:gd name="T55" fmla="*/ 2147483646 h 50"/>
                <a:gd name="T56" fmla="*/ 2147483646 w 162"/>
                <a:gd name="T57" fmla="*/ 2147483646 h 50"/>
                <a:gd name="T58" fmla="*/ 2147483646 w 162"/>
                <a:gd name="T59" fmla="*/ 2147483646 h 50"/>
                <a:gd name="T60" fmla="*/ 2147483646 w 162"/>
                <a:gd name="T61" fmla="*/ 2147483646 h 50"/>
                <a:gd name="T62" fmla="*/ 2147483646 w 162"/>
                <a:gd name="T63" fmla="*/ 2147483646 h 50"/>
                <a:gd name="T64" fmla="*/ 2147483646 w 162"/>
                <a:gd name="T65" fmla="*/ 2147483646 h 50"/>
                <a:gd name="T66" fmla="*/ 2147483646 w 162"/>
                <a:gd name="T67" fmla="*/ 2147483646 h 5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62"/>
                <a:gd name="T103" fmla="*/ 0 h 50"/>
                <a:gd name="T104" fmla="*/ 162 w 162"/>
                <a:gd name="T105" fmla="*/ 50 h 5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62" h="50">
                  <a:moveTo>
                    <a:pt x="16" y="16"/>
                  </a:moveTo>
                  <a:lnTo>
                    <a:pt x="8" y="16"/>
                  </a:lnTo>
                  <a:lnTo>
                    <a:pt x="4" y="14"/>
                  </a:lnTo>
                  <a:lnTo>
                    <a:pt x="0" y="12"/>
                  </a:lnTo>
                  <a:lnTo>
                    <a:pt x="4" y="10"/>
                  </a:lnTo>
                  <a:lnTo>
                    <a:pt x="8" y="10"/>
                  </a:lnTo>
                  <a:lnTo>
                    <a:pt x="10" y="8"/>
                  </a:lnTo>
                  <a:lnTo>
                    <a:pt x="10" y="6"/>
                  </a:lnTo>
                  <a:lnTo>
                    <a:pt x="10" y="4"/>
                  </a:lnTo>
                  <a:lnTo>
                    <a:pt x="10" y="2"/>
                  </a:lnTo>
                  <a:lnTo>
                    <a:pt x="12" y="0"/>
                  </a:lnTo>
                  <a:lnTo>
                    <a:pt x="16" y="0"/>
                  </a:lnTo>
                  <a:lnTo>
                    <a:pt x="22" y="2"/>
                  </a:lnTo>
                  <a:lnTo>
                    <a:pt x="36" y="2"/>
                  </a:lnTo>
                  <a:lnTo>
                    <a:pt x="48" y="4"/>
                  </a:lnTo>
                  <a:lnTo>
                    <a:pt x="50" y="6"/>
                  </a:lnTo>
                  <a:lnTo>
                    <a:pt x="52" y="8"/>
                  </a:lnTo>
                  <a:lnTo>
                    <a:pt x="54" y="12"/>
                  </a:lnTo>
                  <a:lnTo>
                    <a:pt x="56" y="14"/>
                  </a:lnTo>
                  <a:lnTo>
                    <a:pt x="62" y="16"/>
                  </a:lnTo>
                  <a:lnTo>
                    <a:pt x="70" y="16"/>
                  </a:lnTo>
                  <a:lnTo>
                    <a:pt x="78" y="14"/>
                  </a:lnTo>
                  <a:lnTo>
                    <a:pt x="84" y="12"/>
                  </a:lnTo>
                  <a:lnTo>
                    <a:pt x="88" y="10"/>
                  </a:lnTo>
                  <a:lnTo>
                    <a:pt x="90" y="8"/>
                  </a:lnTo>
                  <a:lnTo>
                    <a:pt x="92" y="10"/>
                  </a:lnTo>
                  <a:lnTo>
                    <a:pt x="94" y="10"/>
                  </a:lnTo>
                  <a:lnTo>
                    <a:pt x="100" y="12"/>
                  </a:lnTo>
                  <a:lnTo>
                    <a:pt x="102" y="16"/>
                  </a:lnTo>
                  <a:lnTo>
                    <a:pt x="106" y="16"/>
                  </a:lnTo>
                  <a:lnTo>
                    <a:pt x="114" y="18"/>
                  </a:lnTo>
                  <a:lnTo>
                    <a:pt x="118" y="20"/>
                  </a:lnTo>
                  <a:lnTo>
                    <a:pt x="118" y="22"/>
                  </a:lnTo>
                  <a:lnTo>
                    <a:pt x="118" y="30"/>
                  </a:lnTo>
                  <a:lnTo>
                    <a:pt x="124" y="32"/>
                  </a:lnTo>
                  <a:lnTo>
                    <a:pt x="132" y="32"/>
                  </a:lnTo>
                  <a:lnTo>
                    <a:pt x="146" y="34"/>
                  </a:lnTo>
                  <a:lnTo>
                    <a:pt x="150" y="36"/>
                  </a:lnTo>
                  <a:lnTo>
                    <a:pt x="162" y="40"/>
                  </a:lnTo>
                  <a:lnTo>
                    <a:pt x="162" y="42"/>
                  </a:lnTo>
                  <a:lnTo>
                    <a:pt x="160" y="46"/>
                  </a:lnTo>
                  <a:lnTo>
                    <a:pt x="156" y="48"/>
                  </a:lnTo>
                  <a:lnTo>
                    <a:pt x="152" y="48"/>
                  </a:lnTo>
                  <a:lnTo>
                    <a:pt x="150" y="46"/>
                  </a:lnTo>
                  <a:lnTo>
                    <a:pt x="146" y="40"/>
                  </a:lnTo>
                  <a:lnTo>
                    <a:pt x="144" y="46"/>
                  </a:lnTo>
                  <a:lnTo>
                    <a:pt x="144" y="48"/>
                  </a:lnTo>
                  <a:lnTo>
                    <a:pt x="142" y="50"/>
                  </a:lnTo>
                  <a:lnTo>
                    <a:pt x="136" y="48"/>
                  </a:lnTo>
                  <a:lnTo>
                    <a:pt x="130" y="46"/>
                  </a:lnTo>
                  <a:lnTo>
                    <a:pt x="126" y="44"/>
                  </a:lnTo>
                  <a:lnTo>
                    <a:pt x="118" y="42"/>
                  </a:lnTo>
                  <a:lnTo>
                    <a:pt x="92" y="42"/>
                  </a:lnTo>
                  <a:lnTo>
                    <a:pt x="90" y="40"/>
                  </a:lnTo>
                  <a:lnTo>
                    <a:pt x="84" y="40"/>
                  </a:lnTo>
                  <a:lnTo>
                    <a:pt x="82" y="38"/>
                  </a:lnTo>
                  <a:lnTo>
                    <a:pt x="80" y="36"/>
                  </a:lnTo>
                  <a:lnTo>
                    <a:pt x="74" y="34"/>
                  </a:lnTo>
                  <a:lnTo>
                    <a:pt x="64" y="32"/>
                  </a:lnTo>
                  <a:lnTo>
                    <a:pt x="56" y="32"/>
                  </a:lnTo>
                  <a:lnTo>
                    <a:pt x="48" y="32"/>
                  </a:lnTo>
                  <a:lnTo>
                    <a:pt x="40" y="32"/>
                  </a:lnTo>
                  <a:lnTo>
                    <a:pt x="36" y="32"/>
                  </a:lnTo>
                  <a:lnTo>
                    <a:pt x="36" y="30"/>
                  </a:lnTo>
                  <a:lnTo>
                    <a:pt x="32" y="26"/>
                  </a:lnTo>
                  <a:lnTo>
                    <a:pt x="24" y="26"/>
                  </a:lnTo>
                  <a:lnTo>
                    <a:pt x="20" y="26"/>
                  </a:lnTo>
                  <a:lnTo>
                    <a:pt x="18" y="22"/>
                  </a:lnTo>
                  <a:lnTo>
                    <a:pt x="16" y="1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05" name="Freeform 275"/>
            <p:cNvSpPr>
              <a:spLocks noChangeArrowheads="1"/>
            </p:cNvSpPr>
            <p:nvPr/>
          </p:nvSpPr>
          <p:spPr bwMode="auto">
            <a:xfrm>
              <a:off x="5702126" y="2333644"/>
              <a:ext cx="33440" cy="41151"/>
            </a:xfrm>
            <a:custGeom>
              <a:avLst/>
              <a:gdLst>
                <a:gd name="T0" fmla="*/ 0 w 24"/>
                <a:gd name="T1" fmla="*/ 2147483646 h 26"/>
                <a:gd name="T2" fmla="*/ 2147483646 w 24"/>
                <a:gd name="T3" fmla="*/ 2147483646 h 26"/>
                <a:gd name="T4" fmla="*/ 2147483646 w 24"/>
                <a:gd name="T5" fmla="*/ 2147483646 h 26"/>
                <a:gd name="T6" fmla="*/ 2147483646 w 24"/>
                <a:gd name="T7" fmla="*/ 0 h 26"/>
                <a:gd name="T8" fmla="*/ 2147483646 w 24"/>
                <a:gd name="T9" fmla="*/ 0 h 26"/>
                <a:gd name="T10" fmla="*/ 2147483646 w 24"/>
                <a:gd name="T11" fmla="*/ 2147483646 h 26"/>
                <a:gd name="T12" fmla="*/ 2147483646 w 24"/>
                <a:gd name="T13" fmla="*/ 2147483646 h 26"/>
                <a:gd name="T14" fmla="*/ 2147483646 w 24"/>
                <a:gd name="T15" fmla="*/ 2147483646 h 26"/>
                <a:gd name="T16" fmla="*/ 2147483646 w 24"/>
                <a:gd name="T17" fmla="*/ 2147483646 h 26"/>
                <a:gd name="T18" fmla="*/ 2147483646 w 24"/>
                <a:gd name="T19" fmla="*/ 2147483646 h 26"/>
                <a:gd name="T20" fmla="*/ 2147483646 w 24"/>
                <a:gd name="T21" fmla="*/ 2147483646 h 26"/>
                <a:gd name="T22" fmla="*/ 2147483646 w 24"/>
                <a:gd name="T23" fmla="*/ 2147483646 h 26"/>
                <a:gd name="T24" fmla="*/ 2147483646 w 24"/>
                <a:gd name="T25" fmla="*/ 2147483646 h 26"/>
                <a:gd name="T26" fmla="*/ 2147483646 w 24"/>
                <a:gd name="T27" fmla="*/ 2147483646 h 26"/>
                <a:gd name="T28" fmla="*/ 2147483646 w 24"/>
                <a:gd name="T29" fmla="*/ 2147483646 h 26"/>
                <a:gd name="T30" fmla="*/ 2147483646 w 24"/>
                <a:gd name="T31" fmla="*/ 2147483646 h 26"/>
                <a:gd name="T32" fmla="*/ 2147483646 w 24"/>
                <a:gd name="T33" fmla="*/ 2147483646 h 26"/>
                <a:gd name="T34" fmla="*/ 2147483646 w 24"/>
                <a:gd name="T35" fmla="*/ 2147483646 h 26"/>
                <a:gd name="T36" fmla="*/ 0 w 24"/>
                <a:gd name="T37" fmla="*/ 2147483646 h 2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4"/>
                <a:gd name="T58" fmla="*/ 0 h 26"/>
                <a:gd name="T59" fmla="*/ 24 w 24"/>
                <a:gd name="T60" fmla="*/ 26 h 2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4" h="26">
                  <a:moveTo>
                    <a:pt x="0" y="6"/>
                  </a:moveTo>
                  <a:lnTo>
                    <a:pt x="4" y="4"/>
                  </a:lnTo>
                  <a:lnTo>
                    <a:pt x="6" y="2"/>
                  </a:lnTo>
                  <a:lnTo>
                    <a:pt x="10" y="0"/>
                  </a:lnTo>
                  <a:lnTo>
                    <a:pt x="12" y="0"/>
                  </a:lnTo>
                  <a:lnTo>
                    <a:pt x="14" y="2"/>
                  </a:lnTo>
                  <a:lnTo>
                    <a:pt x="14" y="6"/>
                  </a:lnTo>
                  <a:lnTo>
                    <a:pt x="18" y="12"/>
                  </a:lnTo>
                  <a:lnTo>
                    <a:pt x="24" y="18"/>
                  </a:lnTo>
                  <a:lnTo>
                    <a:pt x="24" y="24"/>
                  </a:lnTo>
                  <a:lnTo>
                    <a:pt x="22" y="26"/>
                  </a:lnTo>
                  <a:lnTo>
                    <a:pt x="14" y="22"/>
                  </a:lnTo>
                  <a:lnTo>
                    <a:pt x="12" y="18"/>
                  </a:lnTo>
                  <a:lnTo>
                    <a:pt x="10" y="16"/>
                  </a:lnTo>
                  <a:lnTo>
                    <a:pt x="12" y="12"/>
                  </a:lnTo>
                  <a:lnTo>
                    <a:pt x="12" y="10"/>
                  </a:lnTo>
                  <a:lnTo>
                    <a:pt x="6" y="8"/>
                  </a:lnTo>
                  <a:lnTo>
                    <a:pt x="2" y="6"/>
                  </a:lnTo>
                  <a:lnTo>
                    <a:pt x="0" y="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06" name="Freeform 276"/>
            <p:cNvSpPr>
              <a:spLocks noChangeArrowheads="1"/>
            </p:cNvSpPr>
            <p:nvPr/>
          </p:nvSpPr>
          <p:spPr bwMode="auto">
            <a:xfrm>
              <a:off x="5756322" y="2362847"/>
              <a:ext cx="17296" cy="15929"/>
            </a:xfrm>
            <a:custGeom>
              <a:avLst/>
              <a:gdLst>
                <a:gd name="T0" fmla="*/ 2147483646 w 12"/>
                <a:gd name="T1" fmla="*/ 2147483646 h 10"/>
                <a:gd name="T2" fmla="*/ 2147483646 w 12"/>
                <a:gd name="T3" fmla="*/ 2147483646 h 10"/>
                <a:gd name="T4" fmla="*/ 2147483646 w 12"/>
                <a:gd name="T5" fmla="*/ 2147483646 h 10"/>
                <a:gd name="T6" fmla="*/ 2147483646 w 12"/>
                <a:gd name="T7" fmla="*/ 2147483646 h 10"/>
                <a:gd name="T8" fmla="*/ 2147483646 w 12"/>
                <a:gd name="T9" fmla="*/ 2147483646 h 10"/>
                <a:gd name="T10" fmla="*/ 0 w 12"/>
                <a:gd name="T11" fmla="*/ 2147483646 h 10"/>
                <a:gd name="T12" fmla="*/ 2147483646 w 12"/>
                <a:gd name="T13" fmla="*/ 2147483646 h 10"/>
                <a:gd name="T14" fmla="*/ 2147483646 w 12"/>
                <a:gd name="T15" fmla="*/ 0 h 10"/>
                <a:gd name="T16" fmla="*/ 2147483646 w 12"/>
                <a:gd name="T17" fmla="*/ 2147483646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
                <a:gd name="T28" fmla="*/ 0 h 10"/>
                <a:gd name="T29" fmla="*/ 12 w 12"/>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 h="10">
                  <a:moveTo>
                    <a:pt x="12" y="2"/>
                  </a:moveTo>
                  <a:lnTo>
                    <a:pt x="10" y="6"/>
                  </a:lnTo>
                  <a:lnTo>
                    <a:pt x="10" y="10"/>
                  </a:lnTo>
                  <a:lnTo>
                    <a:pt x="4" y="10"/>
                  </a:lnTo>
                  <a:lnTo>
                    <a:pt x="2" y="8"/>
                  </a:lnTo>
                  <a:lnTo>
                    <a:pt x="0" y="4"/>
                  </a:lnTo>
                  <a:lnTo>
                    <a:pt x="2" y="2"/>
                  </a:lnTo>
                  <a:lnTo>
                    <a:pt x="4" y="0"/>
                  </a:lnTo>
                  <a:lnTo>
                    <a:pt x="12" y="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07" name="Freeform 277"/>
            <p:cNvSpPr>
              <a:spLocks noChangeArrowheads="1"/>
            </p:cNvSpPr>
            <p:nvPr/>
          </p:nvSpPr>
          <p:spPr bwMode="auto">
            <a:xfrm>
              <a:off x="5545303" y="2316387"/>
              <a:ext cx="13837" cy="17257"/>
            </a:xfrm>
            <a:custGeom>
              <a:avLst/>
              <a:gdLst>
                <a:gd name="T0" fmla="*/ 2147483646 w 10"/>
                <a:gd name="T1" fmla="*/ 0 h 12"/>
                <a:gd name="T2" fmla="*/ 2147483646 w 10"/>
                <a:gd name="T3" fmla="*/ 2147483646 h 12"/>
                <a:gd name="T4" fmla="*/ 2147483646 w 10"/>
                <a:gd name="T5" fmla="*/ 2147483646 h 12"/>
                <a:gd name="T6" fmla="*/ 2147483646 w 10"/>
                <a:gd name="T7" fmla="*/ 2147483646 h 12"/>
                <a:gd name="T8" fmla="*/ 2147483646 w 10"/>
                <a:gd name="T9" fmla="*/ 2147483646 h 12"/>
                <a:gd name="T10" fmla="*/ 2147483646 w 10"/>
                <a:gd name="T11" fmla="*/ 2147483646 h 12"/>
                <a:gd name="T12" fmla="*/ 2147483646 w 10"/>
                <a:gd name="T13" fmla="*/ 2147483646 h 12"/>
                <a:gd name="T14" fmla="*/ 0 w 10"/>
                <a:gd name="T15" fmla="*/ 2147483646 h 12"/>
                <a:gd name="T16" fmla="*/ 2147483646 w 10"/>
                <a:gd name="T17" fmla="*/ 0 h 12"/>
                <a:gd name="T18" fmla="*/ 2147483646 w 10"/>
                <a:gd name="T19" fmla="*/ 0 h 12"/>
                <a:gd name="T20" fmla="*/ 2147483646 w 10"/>
                <a:gd name="T21" fmla="*/ 0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
                <a:gd name="T34" fmla="*/ 0 h 12"/>
                <a:gd name="T35" fmla="*/ 10 w 10"/>
                <a:gd name="T36" fmla="*/ 12 h 1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 h="12">
                  <a:moveTo>
                    <a:pt x="6" y="0"/>
                  </a:moveTo>
                  <a:lnTo>
                    <a:pt x="6" y="6"/>
                  </a:lnTo>
                  <a:lnTo>
                    <a:pt x="10" y="8"/>
                  </a:lnTo>
                  <a:lnTo>
                    <a:pt x="10" y="12"/>
                  </a:lnTo>
                  <a:lnTo>
                    <a:pt x="6" y="12"/>
                  </a:lnTo>
                  <a:lnTo>
                    <a:pt x="4" y="10"/>
                  </a:lnTo>
                  <a:lnTo>
                    <a:pt x="2" y="8"/>
                  </a:lnTo>
                  <a:lnTo>
                    <a:pt x="0" y="4"/>
                  </a:lnTo>
                  <a:lnTo>
                    <a:pt x="2" y="0"/>
                  </a:lnTo>
                  <a:lnTo>
                    <a:pt x="4" y="0"/>
                  </a:lnTo>
                  <a:lnTo>
                    <a:pt x="6" y="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08" name="Freeform 278"/>
            <p:cNvSpPr>
              <a:spLocks noChangeArrowheads="1"/>
            </p:cNvSpPr>
            <p:nvPr/>
          </p:nvSpPr>
          <p:spPr bwMode="auto">
            <a:xfrm>
              <a:off x="5514169" y="2246033"/>
              <a:ext cx="17296" cy="22567"/>
            </a:xfrm>
            <a:custGeom>
              <a:avLst/>
              <a:gdLst>
                <a:gd name="T0" fmla="*/ 2147483646 w 12"/>
                <a:gd name="T1" fmla="*/ 2147483646 h 14"/>
                <a:gd name="T2" fmla="*/ 2147483646 w 12"/>
                <a:gd name="T3" fmla="*/ 2147483646 h 14"/>
                <a:gd name="T4" fmla="*/ 2147483646 w 12"/>
                <a:gd name="T5" fmla="*/ 2147483646 h 14"/>
                <a:gd name="T6" fmla="*/ 2147483646 w 12"/>
                <a:gd name="T7" fmla="*/ 2147483646 h 14"/>
                <a:gd name="T8" fmla="*/ 0 w 12"/>
                <a:gd name="T9" fmla="*/ 2147483646 h 14"/>
                <a:gd name="T10" fmla="*/ 0 w 12"/>
                <a:gd name="T11" fmla="*/ 2147483646 h 14"/>
                <a:gd name="T12" fmla="*/ 0 w 12"/>
                <a:gd name="T13" fmla="*/ 0 h 14"/>
                <a:gd name="T14" fmla="*/ 2147483646 w 12"/>
                <a:gd name="T15" fmla="*/ 2147483646 h 14"/>
                <a:gd name="T16" fmla="*/ 2147483646 w 12"/>
                <a:gd name="T17" fmla="*/ 2147483646 h 14"/>
                <a:gd name="T18" fmla="*/ 2147483646 w 12"/>
                <a:gd name="T19" fmla="*/ 2147483646 h 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14"/>
                <a:gd name="T32" fmla="*/ 12 w 12"/>
                <a:gd name="T33" fmla="*/ 14 h 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14">
                  <a:moveTo>
                    <a:pt x="12" y="8"/>
                  </a:moveTo>
                  <a:lnTo>
                    <a:pt x="10" y="12"/>
                  </a:lnTo>
                  <a:lnTo>
                    <a:pt x="8" y="14"/>
                  </a:lnTo>
                  <a:lnTo>
                    <a:pt x="4" y="12"/>
                  </a:lnTo>
                  <a:lnTo>
                    <a:pt x="0" y="8"/>
                  </a:lnTo>
                  <a:lnTo>
                    <a:pt x="0" y="6"/>
                  </a:lnTo>
                  <a:lnTo>
                    <a:pt x="0" y="0"/>
                  </a:lnTo>
                  <a:lnTo>
                    <a:pt x="6" y="4"/>
                  </a:lnTo>
                  <a:lnTo>
                    <a:pt x="10" y="6"/>
                  </a:lnTo>
                  <a:lnTo>
                    <a:pt x="12" y="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09" name="Freeform 279"/>
            <p:cNvSpPr>
              <a:spLocks noChangeArrowheads="1"/>
            </p:cNvSpPr>
            <p:nvPr/>
          </p:nvSpPr>
          <p:spPr bwMode="auto">
            <a:xfrm>
              <a:off x="6270609" y="2612407"/>
              <a:ext cx="29981" cy="15929"/>
            </a:xfrm>
            <a:custGeom>
              <a:avLst/>
              <a:gdLst>
                <a:gd name="T0" fmla="*/ 0 w 20"/>
                <a:gd name="T1" fmla="*/ 0 h 10"/>
                <a:gd name="T2" fmla="*/ 0 w 20"/>
                <a:gd name="T3" fmla="*/ 2147483646 h 10"/>
                <a:gd name="T4" fmla="*/ 2147483646 w 20"/>
                <a:gd name="T5" fmla="*/ 2147483646 h 10"/>
                <a:gd name="T6" fmla="*/ 2147483646 w 20"/>
                <a:gd name="T7" fmla="*/ 2147483646 h 10"/>
                <a:gd name="T8" fmla="*/ 2147483646 w 20"/>
                <a:gd name="T9" fmla="*/ 2147483646 h 10"/>
                <a:gd name="T10" fmla="*/ 2147483646 w 20"/>
                <a:gd name="T11" fmla="*/ 2147483646 h 10"/>
                <a:gd name="T12" fmla="*/ 2147483646 w 20"/>
                <a:gd name="T13" fmla="*/ 2147483646 h 10"/>
                <a:gd name="T14" fmla="*/ 2147483646 w 20"/>
                <a:gd name="T15" fmla="*/ 0 h 10"/>
                <a:gd name="T16" fmla="*/ 2147483646 w 20"/>
                <a:gd name="T17" fmla="*/ 0 h 10"/>
                <a:gd name="T18" fmla="*/ 0 w 20"/>
                <a:gd name="T19" fmla="*/ 0 h 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
                <a:gd name="T31" fmla="*/ 0 h 10"/>
                <a:gd name="T32" fmla="*/ 20 w 20"/>
                <a:gd name="T33" fmla="*/ 10 h 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 h="10">
                  <a:moveTo>
                    <a:pt x="0" y="0"/>
                  </a:moveTo>
                  <a:lnTo>
                    <a:pt x="0" y="8"/>
                  </a:lnTo>
                  <a:lnTo>
                    <a:pt x="4" y="10"/>
                  </a:lnTo>
                  <a:lnTo>
                    <a:pt x="10" y="10"/>
                  </a:lnTo>
                  <a:lnTo>
                    <a:pt x="14" y="10"/>
                  </a:lnTo>
                  <a:lnTo>
                    <a:pt x="16" y="6"/>
                  </a:lnTo>
                  <a:lnTo>
                    <a:pt x="20" y="2"/>
                  </a:lnTo>
                  <a:lnTo>
                    <a:pt x="16" y="0"/>
                  </a:lnTo>
                  <a:lnTo>
                    <a:pt x="10" y="0"/>
                  </a:lnTo>
                  <a:lnTo>
                    <a:pt x="0" y="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10" name="Freeform 280"/>
            <p:cNvSpPr>
              <a:spLocks noChangeArrowheads="1"/>
            </p:cNvSpPr>
            <p:nvPr/>
          </p:nvSpPr>
          <p:spPr bwMode="auto">
            <a:xfrm>
              <a:off x="6327111" y="3457988"/>
              <a:ext cx="95708" cy="92921"/>
            </a:xfrm>
            <a:custGeom>
              <a:avLst/>
              <a:gdLst>
                <a:gd name="T0" fmla="*/ 2147483646 w 66"/>
                <a:gd name="T1" fmla="*/ 2147483646 h 58"/>
                <a:gd name="T2" fmla="*/ 2147483646 w 66"/>
                <a:gd name="T3" fmla="*/ 2147483646 h 58"/>
                <a:gd name="T4" fmla="*/ 2147483646 w 66"/>
                <a:gd name="T5" fmla="*/ 2147483646 h 58"/>
                <a:gd name="T6" fmla="*/ 2147483646 w 66"/>
                <a:gd name="T7" fmla="*/ 2147483646 h 58"/>
                <a:gd name="T8" fmla="*/ 2147483646 w 66"/>
                <a:gd name="T9" fmla="*/ 2147483646 h 58"/>
                <a:gd name="T10" fmla="*/ 2147483646 w 66"/>
                <a:gd name="T11" fmla="*/ 2147483646 h 58"/>
                <a:gd name="T12" fmla="*/ 2147483646 w 66"/>
                <a:gd name="T13" fmla="*/ 2147483646 h 58"/>
                <a:gd name="T14" fmla="*/ 2147483646 w 66"/>
                <a:gd name="T15" fmla="*/ 2147483646 h 58"/>
                <a:gd name="T16" fmla="*/ 2147483646 w 66"/>
                <a:gd name="T17" fmla="*/ 2147483646 h 58"/>
                <a:gd name="T18" fmla="*/ 2147483646 w 66"/>
                <a:gd name="T19" fmla="*/ 2147483646 h 58"/>
                <a:gd name="T20" fmla="*/ 2147483646 w 66"/>
                <a:gd name="T21" fmla="*/ 2147483646 h 58"/>
                <a:gd name="T22" fmla="*/ 2147483646 w 66"/>
                <a:gd name="T23" fmla="*/ 2147483646 h 58"/>
                <a:gd name="T24" fmla="*/ 2147483646 w 66"/>
                <a:gd name="T25" fmla="*/ 2147483646 h 58"/>
                <a:gd name="T26" fmla="*/ 2147483646 w 66"/>
                <a:gd name="T27" fmla="*/ 2147483646 h 58"/>
                <a:gd name="T28" fmla="*/ 2147483646 w 66"/>
                <a:gd name="T29" fmla="*/ 2147483646 h 58"/>
                <a:gd name="T30" fmla="*/ 2147483646 w 66"/>
                <a:gd name="T31" fmla="*/ 2147483646 h 58"/>
                <a:gd name="T32" fmla="*/ 2147483646 w 66"/>
                <a:gd name="T33" fmla="*/ 2147483646 h 58"/>
                <a:gd name="T34" fmla="*/ 2147483646 w 66"/>
                <a:gd name="T35" fmla="*/ 2147483646 h 58"/>
                <a:gd name="T36" fmla="*/ 2147483646 w 66"/>
                <a:gd name="T37" fmla="*/ 2147483646 h 58"/>
                <a:gd name="T38" fmla="*/ 2147483646 w 66"/>
                <a:gd name="T39" fmla="*/ 2147483646 h 58"/>
                <a:gd name="T40" fmla="*/ 2147483646 w 66"/>
                <a:gd name="T41" fmla="*/ 2147483646 h 58"/>
                <a:gd name="T42" fmla="*/ 2147483646 w 66"/>
                <a:gd name="T43" fmla="*/ 2147483646 h 58"/>
                <a:gd name="T44" fmla="*/ 2147483646 w 66"/>
                <a:gd name="T45" fmla="*/ 2147483646 h 58"/>
                <a:gd name="T46" fmla="*/ 2147483646 w 66"/>
                <a:gd name="T47" fmla="*/ 2147483646 h 58"/>
                <a:gd name="T48" fmla="*/ 2147483646 w 66"/>
                <a:gd name="T49" fmla="*/ 2147483646 h 58"/>
                <a:gd name="T50" fmla="*/ 0 w 66"/>
                <a:gd name="T51" fmla="*/ 2147483646 h 58"/>
                <a:gd name="T52" fmla="*/ 0 w 66"/>
                <a:gd name="T53" fmla="*/ 2147483646 h 58"/>
                <a:gd name="T54" fmla="*/ 0 w 66"/>
                <a:gd name="T55" fmla="*/ 2147483646 h 58"/>
                <a:gd name="T56" fmla="*/ 0 w 66"/>
                <a:gd name="T57" fmla="*/ 2147483646 h 58"/>
                <a:gd name="T58" fmla="*/ 2147483646 w 66"/>
                <a:gd name="T59" fmla="*/ 2147483646 h 58"/>
                <a:gd name="T60" fmla="*/ 2147483646 w 66"/>
                <a:gd name="T61" fmla="*/ 2147483646 h 58"/>
                <a:gd name="T62" fmla="*/ 2147483646 w 66"/>
                <a:gd name="T63" fmla="*/ 2147483646 h 58"/>
                <a:gd name="T64" fmla="*/ 2147483646 w 66"/>
                <a:gd name="T65" fmla="*/ 2147483646 h 58"/>
                <a:gd name="T66" fmla="*/ 2147483646 w 66"/>
                <a:gd name="T67" fmla="*/ 2147483646 h 58"/>
                <a:gd name="T68" fmla="*/ 2147483646 w 66"/>
                <a:gd name="T69" fmla="*/ 2147483646 h 58"/>
                <a:gd name="T70" fmla="*/ 2147483646 w 66"/>
                <a:gd name="T71" fmla="*/ 2147483646 h 58"/>
                <a:gd name="T72" fmla="*/ 2147483646 w 66"/>
                <a:gd name="T73" fmla="*/ 0 h 58"/>
                <a:gd name="T74" fmla="*/ 2147483646 w 66"/>
                <a:gd name="T75" fmla="*/ 2147483646 h 58"/>
                <a:gd name="T76" fmla="*/ 2147483646 w 66"/>
                <a:gd name="T77" fmla="*/ 2147483646 h 5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6"/>
                <a:gd name="T118" fmla="*/ 0 h 58"/>
                <a:gd name="T119" fmla="*/ 66 w 66"/>
                <a:gd name="T120" fmla="*/ 58 h 5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6" h="58">
                  <a:moveTo>
                    <a:pt x="18" y="2"/>
                  </a:moveTo>
                  <a:lnTo>
                    <a:pt x="24" y="8"/>
                  </a:lnTo>
                  <a:lnTo>
                    <a:pt x="28" y="10"/>
                  </a:lnTo>
                  <a:lnTo>
                    <a:pt x="32" y="12"/>
                  </a:lnTo>
                  <a:lnTo>
                    <a:pt x="40" y="12"/>
                  </a:lnTo>
                  <a:lnTo>
                    <a:pt x="46" y="10"/>
                  </a:lnTo>
                  <a:lnTo>
                    <a:pt x="58" y="6"/>
                  </a:lnTo>
                  <a:lnTo>
                    <a:pt x="66" y="6"/>
                  </a:lnTo>
                  <a:lnTo>
                    <a:pt x="66" y="8"/>
                  </a:lnTo>
                  <a:lnTo>
                    <a:pt x="64" y="12"/>
                  </a:lnTo>
                  <a:lnTo>
                    <a:pt x="60" y="16"/>
                  </a:lnTo>
                  <a:lnTo>
                    <a:pt x="56" y="24"/>
                  </a:lnTo>
                  <a:lnTo>
                    <a:pt x="54" y="32"/>
                  </a:lnTo>
                  <a:lnTo>
                    <a:pt x="50" y="34"/>
                  </a:lnTo>
                  <a:lnTo>
                    <a:pt x="46" y="36"/>
                  </a:lnTo>
                  <a:lnTo>
                    <a:pt x="42" y="42"/>
                  </a:lnTo>
                  <a:lnTo>
                    <a:pt x="38" y="48"/>
                  </a:lnTo>
                  <a:lnTo>
                    <a:pt x="34" y="50"/>
                  </a:lnTo>
                  <a:lnTo>
                    <a:pt x="32" y="52"/>
                  </a:lnTo>
                  <a:lnTo>
                    <a:pt x="30" y="50"/>
                  </a:lnTo>
                  <a:lnTo>
                    <a:pt x="28" y="46"/>
                  </a:lnTo>
                  <a:lnTo>
                    <a:pt x="18" y="54"/>
                  </a:lnTo>
                  <a:lnTo>
                    <a:pt x="16" y="56"/>
                  </a:lnTo>
                  <a:lnTo>
                    <a:pt x="10" y="58"/>
                  </a:lnTo>
                  <a:lnTo>
                    <a:pt x="4" y="56"/>
                  </a:lnTo>
                  <a:lnTo>
                    <a:pt x="0" y="52"/>
                  </a:lnTo>
                  <a:lnTo>
                    <a:pt x="0" y="48"/>
                  </a:lnTo>
                  <a:lnTo>
                    <a:pt x="0" y="42"/>
                  </a:lnTo>
                  <a:lnTo>
                    <a:pt x="0" y="38"/>
                  </a:lnTo>
                  <a:lnTo>
                    <a:pt x="2" y="36"/>
                  </a:lnTo>
                  <a:lnTo>
                    <a:pt x="6" y="32"/>
                  </a:lnTo>
                  <a:lnTo>
                    <a:pt x="8" y="32"/>
                  </a:lnTo>
                  <a:lnTo>
                    <a:pt x="8" y="28"/>
                  </a:lnTo>
                  <a:lnTo>
                    <a:pt x="6" y="20"/>
                  </a:lnTo>
                  <a:lnTo>
                    <a:pt x="8" y="16"/>
                  </a:lnTo>
                  <a:lnTo>
                    <a:pt x="12" y="8"/>
                  </a:lnTo>
                  <a:lnTo>
                    <a:pt x="18" y="0"/>
                  </a:lnTo>
                  <a:lnTo>
                    <a:pt x="18" y="4"/>
                  </a:lnTo>
                  <a:lnTo>
                    <a:pt x="18" y="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11" name="Freeform 281"/>
            <p:cNvSpPr>
              <a:spLocks noChangeArrowheads="1"/>
            </p:cNvSpPr>
            <p:nvPr/>
          </p:nvSpPr>
          <p:spPr bwMode="auto">
            <a:xfrm>
              <a:off x="6713403" y="3463298"/>
              <a:ext cx="267521" cy="179205"/>
            </a:xfrm>
            <a:custGeom>
              <a:avLst/>
              <a:gdLst>
                <a:gd name="T0" fmla="*/ 2147483646 w 184"/>
                <a:gd name="T1" fmla="*/ 2147483646 h 114"/>
                <a:gd name="T2" fmla="*/ 2147483646 w 184"/>
                <a:gd name="T3" fmla="*/ 2147483646 h 114"/>
                <a:gd name="T4" fmla="*/ 2147483646 w 184"/>
                <a:gd name="T5" fmla="*/ 2147483646 h 114"/>
                <a:gd name="T6" fmla="*/ 2147483646 w 184"/>
                <a:gd name="T7" fmla="*/ 2147483646 h 114"/>
                <a:gd name="T8" fmla="*/ 2147483646 w 184"/>
                <a:gd name="T9" fmla="*/ 2147483646 h 114"/>
                <a:gd name="T10" fmla="*/ 2147483646 w 184"/>
                <a:gd name="T11" fmla="*/ 2147483646 h 114"/>
                <a:gd name="T12" fmla="*/ 2147483646 w 184"/>
                <a:gd name="T13" fmla="*/ 2147483646 h 114"/>
                <a:gd name="T14" fmla="*/ 2147483646 w 184"/>
                <a:gd name="T15" fmla="*/ 0 h 114"/>
                <a:gd name="T16" fmla="*/ 2147483646 w 184"/>
                <a:gd name="T17" fmla="*/ 2147483646 h 114"/>
                <a:gd name="T18" fmla="*/ 2147483646 w 184"/>
                <a:gd name="T19" fmla="*/ 2147483646 h 114"/>
                <a:gd name="T20" fmla="*/ 2147483646 w 184"/>
                <a:gd name="T21" fmla="*/ 2147483646 h 114"/>
                <a:gd name="T22" fmla="*/ 2147483646 w 184"/>
                <a:gd name="T23" fmla="*/ 2147483646 h 114"/>
                <a:gd name="T24" fmla="*/ 2147483646 w 184"/>
                <a:gd name="T25" fmla="*/ 2147483646 h 114"/>
                <a:gd name="T26" fmla="*/ 2147483646 w 184"/>
                <a:gd name="T27" fmla="*/ 2147483646 h 114"/>
                <a:gd name="T28" fmla="*/ 2147483646 w 184"/>
                <a:gd name="T29" fmla="*/ 2147483646 h 114"/>
                <a:gd name="T30" fmla="*/ 2147483646 w 184"/>
                <a:gd name="T31" fmla="*/ 2147483646 h 114"/>
                <a:gd name="T32" fmla="*/ 2147483646 w 184"/>
                <a:gd name="T33" fmla="*/ 2147483646 h 114"/>
                <a:gd name="T34" fmla="*/ 2147483646 w 184"/>
                <a:gd name="T35" fmla="*/ 2147483646 h 114"/>
                <a:gd name="T36" fmla="*/ 2147483646 w 184"/>
                <a:gd name="T37" fmla="*/ 2147483646 h 114"/>
                <a:gd name="T38" fmla="*/ 2147483646 w 184"/>
                <a:gd name="T39" fmla="*/ 2147483646 h 114"/>
                <a:gd name="T40" fmla="*/ 2147483646 w 184"/>
                <a:gd name="T41" fmla="*/ 2147483646 h 114"/>
                <a:gd name="T42" fmla="*/ 2147483646 w 184"/>
                <a:gd name="T43" fmla="*/ 2147483646 h 114"/>
                <a:gd name="T44" fmla="*/ 2147483646 w 184"/>
                <a:gd name="T45" fmla="*/ 2147483646 h 114"/>
                <a:gd name="T46" fmla="*/ 2147483646 w 184"/>
                <a:gd name="T47" fmla="*/ 2147483646 h 114"/>
                <a:gd name="T48" fmla="*/ 2147483646 w 184"/>
                <a:gd name="T49" fmla="*/ 2147483646 h 114"/>
                <a:gd name="T50" fmla="*/ 2147483646 w 184"/>
                <a:gd name="T51" fmla="*/ 2147483646 h 114"/>
                <a:gd name="T52" fmla="*/ 2147483646 w 184"/>
                <a:gd name="T53" fmla="*/ 2147483646 h 114"/>
                <a:gd name="T54" fmla="*/ 2147483646 w 184"/>
                <a:gd name="T55" fmla="*/ 2147483646 h 114"/>
                <a:gd name="T56" fmla="*/ 2147483646 w 184"/>
                <a:gd name="T57" fmla="*/ 2147483646 h 114"/>
                <a:gd name="T58" fmla="*/ 2147483646 w 184"/>
                <a:gd name="T59" fmla="*/ 2147483646 h 114"/>
                <a:gd name="T60" fmla="*/ 2147483646 w 184"/>
                <a:gd name="T61" fmla="*/ 2147483646 h 114"/>
                <a:gd name="T62" fmla="*/ 2147483646 w 184"/>
                <a:gd name="T63" fmla="*/ 2147483646 h 114"/>
                <a:gd name="T64" fmla="*/ 2147483646 w 184"/>
                <a:gd name="T65" fmla="*/ 2147483646 h 114"/>
                <a:gd name="T66" fmla="*/ 2147483646 w 184"/>
                <a:gd name="T67" fmla="*/ 2147483646 h 114"/>
                <a:gd name="T68" fmla="*/ 2147483646 w 184"/>
                <a:gd name="T69" fmla="*/ 2147483646 h 114"/>
                <a:gd name="T70" fmla="*/ 2147483646 w 184"/>
                <a:gd name="T71" fmla="*/ 2147483646 h 114"/>
                <a:gd name="T72" fmla="*/ 2147483646 w 184"/>
                <a:gd name="T73" fmla="*/ 2147483646 h 114"/>
                <a:gd name="T74" fmla="*/ 2147483646 w 184"/>
                <a:gd name="T75" fmla="*/ 2147483646 h 114"/>
                <a:gd name="T76" fmla="*/ 2147483646 w 184"/>
                <a:gd name="T77" fmla="*/ 2147483646 h 114"/>
                <a:gd name="T78" fmla="*/ 2147483646 w 184"/>
                <a:gd name="T79" fmla="*/ 2147483646 h 114"/>
                <a:gd name="T80" fmla="*/ 2147483646 w 184"/>
                <a:gd name="T81" fmla="*/ 2147483646 h 114"/>
                <a:gd name="T82" fmla="*/ 2147483646 w 184"/>
                <a:gd name="T83" fmla="*/ 2147483646 h 114"/>
                <a:gd name="T84" fmla="*/ 0 w 184"/>
                <a:gd name="T85" fmla="*/ 2147483646 h 114"/>
                <a:gd name="T86" fmla="*/ 0 w 184"/>
                <a:gd name="T87" fmla="*/ 2147483646 h 114"/>
                <a:gd name="T88" fmla="*/ 2147483646 w 184"/>
                <a:gd name="T89" fmla="*/ 2147483646 h 114"/>
                <a:gd name="T90" fmla="*/ 2147483646 w 184"/>
                <a:gd name="T91" fmla="*/ 2147483646 h 114"/>
                <a:gd name="T92" fmla="*/ 2147483646 w 184"/>
                <a:gd name="T93" fmla="*/ 2147483646 h 114"/>
                <a:gd name="T94" fmla="*/ 2147483646 w 184"/>
                <a:gd name="T95" fmla="*/ 2147483646 h 114"/>
                <a:gd name="T96" fmla="*/ 2147483646 w 184"/>
                <a:gd name="T97" fmla="*/ 2147483646 h 114"/>
                <a:gd name="T98" fmla="*/ 2147483646 w 184"/>
                <a:gd name="T99" fmla="*/ 2147483646 h 114"/>
                <a:gd name="T100" fmla="*/ 2147483646 w 184"/>
                <a:gd name="T101" fmla="*/ 2147483646 h 114"/>
                <a:gd name="T102" fmla="*/ 2147483646 w 184"/>
                <a:gd name="T103" fmla="*/ 2147483646 h 114"/>
                <a:gd name="T104" fmla="*/ 2147483646 w 184"/>
                <a:gd name="T105" fmla="*/ 2147483646 h 114"/>
                <a:gd name="T106" fmla="*/ 2147483646 w 184"/>
                <a:gd name="T107" fmla="*/ 2147483646 h 114"/>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184"/>
                <a:gd name="T163" fmla="*/ 0 h 114"/>
                <a:gd name="T164" fmla="*/ 184 w 184"/>
                <a:gd name="T165" fmla="*/ 114 h 114"/>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184" h="114">
                  <a:moveTo>
                    <a:pt x="110" y="42"/>
                  </a:moveTo>
                  <a:lnTo>
                    <a:pt x="120" y="32"/>
                  </a:lnTo>
                  <a:lnTo>
                    <a:pt x="132" y="24"/>
                  </a:lnTo>
                  <a:lnTo>
                    <a:pt x="138" y="22"/>
                  </a:lnTo>
                  <a:lnTo>
                    <a:pt x="144" y="18"/>
                  </a:lnTo>
                  <a:lnTo>
                    <a:pt x="154" y="6"/>
                  </a:lnTo>
                  <a:lnTo>
                    <a:pt x="162" y="2"/>
                  </a:lnTo>
                  <a:lnTo>
                    <a:pt x="166" y="0"/>
                  </a:lnTo>
                  <a:lnTo>
                    <a:pt x="172" y="2"/>
                  </a:lnTo>
                  <a:lnTo>
                    <a:pt x="168" y="6"/>
                  </a:lnTo>
                  <a:lnTo>
                    <a:pt x="166" y="14"/>
                  </a:lnTo>
                  <a:lnTo>
                    <a:pt x="172" y="12"/>
                  </a:lnTo>
                  <a:lnTo>
                    <a:pt x="176" y="10"/>
                  </a:lnTo>
                  <a:lnTo>
                    <a:pt x="184" y="6"/>
                  </a:lnTo>
                  <a:lnTo>
                    <a:pt x="184" y="16"/>
                  </a:lnTo>
                  <a:lnTo>
                    <a:pt x="178" y="18"/>
                  </a:lnTo>
                  <a:lnTo>
                    <a:pt x="176" y="22"/>
                  </a:lnTo>
                  <a:lnTo>
                    <a:pt x="172" y="28"/>
                  </a:lnTo>
                  <a:lnTo>
                    <a:pt x="168" y="32"/>
                  </a:lnTo>
                  <a:lnTo>
                    <a:pt x="164" y="34"/>
                  </a:lnTo>
                  <a:lnTo>
                    <a:pt x="158" y="36"/>
                  </a:lnTo>
                  <a:lnTo>
                    <a:pt x="140" y="46"/>
                  </a:lnTo>
                  <a:lnTo>
                    <a:pt x="132" y="52"/>
                  </a:lnTo>
                  <a:lnTo>
                    <a:pt x="130" y="54"/>
                  </a:lnTo>
                  <a:lnTo>
                    <a:pt x="128" y="56"/>
                  </a:lnTo>
                  <a:lnTo>
                    <a:pt x="128" y="60"/>
                  </a:lnTo>
                  <a:lnTo>
                    <a:pt x="122" y="64"/>
                  </a:lnTo>
                  <a:lnTo>
                    <a:pt x="114" y="64"/>
                  </a:lnTo>
                  <a:lnTo>
                    <a:pt x="102" y="66"/>
                  </a:lnTo>
                  <a:lnTo>
                    <a:pt x="94" y="70"/>
                  </a:lnTo>
                  <a:lnTo>
                    <a:pt x="86" y="78"/>
                  </a:lnTo>
                  <a:lnTo>
                    <a:pt x="74" y="90"/>
                  </a:lnTo>
                  <a:lnTo>
                    <a:pt x="70" y="94"/>
                  </a:lnTo>
                  <a:lnTo>
                    <a:pt x="66" y="98"/>
                  </a:lnTo>
                  <a:lnTo>
                    <a:pt x="54" y="100"/>
                  </a:lnTo>
                  <a:lnTo>
                    <a:pt x="50" y="104"/>
                  </a:lnTo>
                  <a:lnTo>
                    <a:pt x="42" y="110"/>
                  </a:lnTo>
                  <a:lnTo>
                    <a:pt x="36" y="112"/>
                  </a:lnTo>
                  <a:lnTo>
                    <a:pt x="28" y="114"/>
                  </a:lnTo>
                  <a:lnTo>
                    <a:pt x="20" y="112"/>
                  </a:lnTo>
                  <a:lnTo>
                    <a:pt x="10" y="108"/>
                  </a:lnTo>
                  <a:lnTo>
                    <a:pt x="2" y="102"/>
                  </a:lnTo>
                  <a:lnTo>
                    <a:pt x="0" y="100"/>
                  </a:lnTo>
                  <a:lnTo>
                    <a:pt x="0" y="96"/>
                  </a:lnTo>
                  <a:lnTo>
                    <a:pt x="8" y="90"/>
                  </a:lnTo>
                  <a:lnTo>
                    <a:pt x="20" y="84"/>
                  </a:lnTo>
                  <a:lnTo>
                    <a:pt x="30" y="78"/>
                  </a:lnTo>
                  <a:lnTo>
                    <a:pt x="40" y="72"/>
                  </a:lnTo>
                  <a:lnTo>
                    <a:pt x="62" y="60"/>
                  </a:lnTo>
                  <a:lnTo>
                    <a:pt x="68" y="58"/>
                  </a:lnTo>
                  <a:lnTo>
                    <a:pt x="72" y="58"/>
                  </a:lnTo>
                  <a:lnTo>
                    <a:pt x="82" y="58"/>
                  </a:lnTo>
                  <a:lnTo>
                    <a:pt x="96" y="52"/>
                  </a:lnTo>
                  <a:lnTo>
                    <a:pt x="110" y="4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12" name="Freeform 282"/>
            <p:cNvSpPr>
              <a:spLocks noChangeArrowheads="1"/>
            </p:cNvSpPr>
            <p:nvPr/>
          </p:nvSpPr>
          <p:spPr bwMode="auto">
            <a:xfrm>
              <a:off x="6987843" y="3289402"/>
              <a:ext cx="153364" cy="208409"/>
            </a:xfrm>
            <a:custGeom>
              <a:avLst/>
              <a:gdLst>
                <a:gd name="T0" fmla="*/ 2147483646 w 106"/>
                <a:gd name="T1" fmla="*/ 2147483646 h 132"/>
                <a:gd name="T2" fmla="*/ 0 w 106"/>
                <a:gd name="T3" fmla="*/ 2147483646 h 132"/>
                <a:gd name="T4" fmla="*/ 2147483646 w 106"/>
                <a:gd name="T5" fmla="*/ 2147483646 h 132"/>
                <a:gd name="T6" fmla="*/ 2147483646 w 106"/>
                <a:gd name="T7" fmla="*/ 2147483646 h 132"/>
                <a:gd name="T8" fmla="*/ 2147483646 w 106"/>
                <a:gd name="T9" fmla="*/ 2147483646 h 132"/>
                <a:gd name="T10" fmla="*/ 2147483646 w 106"/>
                <a:gd name="T11" fmla="*/ 2147483646 h 132"/>
                <a:gd name="T12" fmla="*/ 2147483646 w 106"/>
                <a:gd name="T13" fmla="*/ 2147483646 h 132"/>
                <a:gd name="T14" fmla="*/ 2147483646 w 106"/>
                <a:gd name="T15" fmla="*/ 2147483646 h 132"/>
                <a:gd name="T16" fmla="*/ 2147483646 w 106"/>
                <a:gd name="T17" fmla="*/ 2147483646 h 132"/>
                <a:gd name="T18" fmla="*/ 2147483646 w 106"/>
                <a:gd name="T19" fmla="*/ 2147483646 h 132"/>
                <a:gd name="T20" fmla="*/ 2147483646 w 106"/>
                <a:gd name="T21" fmla="*/ 2147483646 h 132"/>
                <a:gd name="T22" fmla="*/ 2147483646 w 106"/>
                <a:gd name="T23" fmla="*/ 2147483646 h 132"/>
                <a:gd name="T24" fmla="*/ 2147483646 w 106"/>
                <a:gd name="T25" fmla="*/ 2147483646 h 132"/>
                <a:gd name="T26" fmla="*/ 2147483646 w 106"/>
                <a:gd name="T27" fmla="*/ 2147483646 h 132"/>
                <a:gd name="T28" fmla="*/ 2147483646 w 106"/>
                <a:gd name="T29" fmla="*/ 2147483646 h 132"/>
                <a:gd name="T30" fmla="*/ 2147483646 w 106"/>
                <a:gd name="T31" fmla="*/ 2147483646 h 132"/>
                <a:gd name="T32" fmla="*/ 2147483646 w 106"/>
                <a:gd name="T33" fmla="*/ 2147483646 h 132"/>
                <a:gd name="T34" fmla="*/ 2147483646 w 106"/>
                <a:gd name="T35" fmla="*/ 0 h 132"/>
                <a:gd name="T36" fmla="*/ 2147483646 w 106"/>
                <a:gd name="T37" fmla="*/ 2147483646 h 132"/>
                <a:gd name="T38" fmla="*/ 2147483646 w 106"/>
                <a:gd name="T39" fmla="*/ 2147483646 h 132"/>
                <a:gd name="T40" fmla="*/ 2147483646 w 106"/>
                <a:gd name="T41" fmla="*/ 2147483646 h 132"/>
                <a:gd name="T42" fmla="*/ 2147483646 w 106"/>
                <a:gd name="T43" fmla="*/ 2147483646 h 132"/>
                <a:gd name="T44" fmla="*/ 2147483646 w 106"/>
                <a:gd name="T45" fmla="*/ 2147483646 h 132"/>
                <a:gd name="T46" fmla="*/ 2147483646 w 106"/>
                <a:gd name="T47" fmla="*/ 2147483646 h 132"/>
                <a:gd name="T48" fmla="*/ 2147483646 w 106"/>
                <a:gd name="T49" fmla="*/ 2147483646 h 132"/>
                <a:gd name="T50" fmla="*/ 2147483646 w 106"/>
                <a:gd name="T51" fmla="*/ 2147483646 h 132"/>
                <a:gd name="T52" fmla="*/ 2147483646 w 106"/>
                <a:gd name="T53" fmla="*/ 2147483646 h 132"/>
                <a:gd name="T54" fmla="*/ 2147483646 w 106"/>
                <a:gd name="T55" fmla="*/ 2147483646 h 132"/>
                <a:gd name="T56" fmla="*/ 2147483646 w 106"/>
                <a:gd name="T57" fmla="*/ 2147483646 h 132"/>
                <a:gd name="T58" fmla="*/ 2147483646 w 106"/>
                <a:gd name="T59" fmla="*/ 2147483646 h 132"/>
                <a:gd name="T60" fmla="*/ 2147483646 w 106"/>
                <a:gd name="T61" fmla="*/ 2147483646 h 132"/>
                <a:gd name="T62" fmla="*/ 2147483646 w 106"/>
                <a:gd name="T63" fmla="*/ 2147483646 h 132"/>
                <a:gd name="T64" fmla="*/ 2147483646 w 106"/>
                <a:gd name="T65" fmla="*/ 2147483646 h 132"/>
                <a:gd name="T66" fmla="*/ 2147483646 w 106"/>
                <a:gd name="T67" fmla="*/ 2147483646 h 132"/>
                <a:gd name="T68" fmla="*/ 2147483646 w 106"/>
                <a:gd name="T69" fmla="*/ 2147483646 h 132"/>
                <a:gd name="T70" fmla="*/ 2147483646 w 106"/>
                <a:gd name="T71" fmla="*/ 2147483646 h 132"/>
                <a:gd name="T72" fmla="*/ 2147483646 w 106"/>
                <a:gd name="T73" fmla="*/ 2147483646 h 132"/>
                <a:gd name="T74" fmla="*/ 2147483646 w 106"/>
                <a:gd name="T75" fmla="*/ 2147483646 h 132"/>
                <a:gd name="T76" fmla="*/ 2147483646 w 106"/>
                <a:gd name="T77" fmla="*/ 2147483646 h 132"/>
                <a:gd name="T78" fmla="*/ 2147483646 w 106"/>
                <a:gd name="T79" fmla="*/ 2147483646 h 132"/>
                <a:gd name="T80" fmla="*/ 2147483646 w 106"/>
                <a:gd name="T81" fmla="*/ 2147483646 h 13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06"/>
                <a:gd name="T124" fmla="*/ 0 h 132"/>
                <a:gd name="T125" fmla="*/ 106 w 106"/>
                <a:gd name="T126" fmla="*/ 132 h 13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06" h="132">
                  <a:moveTo>
                    <a:pt x="6" y="132"/>
                  </a:moveTo>
                  <a:lnTo>
                    <a:pt x="2" y="130"/>
                  </a:lnTo>
                  <a:lnTo>
                    <a:pt x="0" y="126"/>
                  </a:lnTo>
                  <a:lnTo>
                    <a:pt x="0" y="122"/>
                  </a:lnTo>
                  <a:lnTo>
                    <a:pt x="2" y="120"/>
                  </a:lnTo>
                  <a:lnTo>
                    <a:pt x="6" y="120"/>
                  </a:lnTo>
                  <a:lnTo>
                    <a:pt x="12" y="116"/>
                  </a:lnTo>
                  <a:lnTo>
                    <a:pt x="18" y="114"/>
                  </a:lnTo>
                  <a:lnTo>
                    <a:pt x="22" y="110"/>
                  </a:lnTo>
                  <a:lnTo>
                    <a:pt x="24" y="104"/>
                  </a:lnTo>
                  <a:lnTo>
                    <a:pt x="16" y="98"/>
                  </a:lnTo>
                  <a:lnTo>
                    <a:pt x="12" y="94"/>
                  </a:lnTo>
                  <a:lnTo>
                    <a:pt x="12" y="90"/>
                  </a:lnTo>
                  <a:lnTo>
                    <a:pt x="14" y="86"/>
                  </a:lnTo>
                  <a:lnTo>
                    <a:pt x="16" y="84"/>
                  </a:lnTo>
                  <a:lnTo>
                    <a:pt x="18" y="84"/>
                  </a:lnTo>
                  <a:lnTo>
                    <a:pt x="20" y="84"/>
                  </a:lnTo>
                  <a:lnTo>
                    <a:pt x="26" y="84"/>
                  </a:lnTo>
                  <a:lnTo>
                    <a:pt x="30" y="82"/>
                  </a:lnTo>
                  <a:lnTo>
                    <a:pt x="34" y="78"/>
                  </a:lnTo>
                  <a:lnTo>
                    <a:pt x="40" y="70"/>
                  </a:lnTo>
                  <a:lnTo>
                    <a:pt x="44" y="68"/>
                  </a:lnTo>
                  <a:lnTo>
                    <a:pt x="48" y="62"/>
                  </a:lnTo>
                  <a:lnTo>
                    <a:pt x="52" y="54"/>
                  </a:lnTo>
                  <a:lnTo>
                    <a:pt x="54" y="44"/>
                  </a:lnTo>
                  <a:lnTo>
                    <a:pt x="58" y="34"/>
                  </a:lnTo>
                  <a:lnTo>
                    <a:pt x="54" y="32"/>
                  </a:lnTo>
                  <a:lnTo>
                    <a:pt x="52" y="30"/>
                  </a:lnTo>
                  <a:lnTo>
                    <a:pt x="52" y="24"/>
                  </a:lnTo>
                  <a:lnTo>
                    <a:pt x="52" y="22"/>
                  </a:lnTo>
                  <a:lnTo>
                    <a:pt x="54" y="20"/>
                  </a:lnTo>
                  <a:lnTo>
                    <a:pt x="52" y="16"/>
                  </a:lnTo>
                  <a:lnTo>
                    <a:pt x="52" y="14"/>
                  </a:lnTo>
                  <a:lnTo>
                    <a:pt x="54" y="4"/>
                  </a:lnTo>
                  <a:lnTo>
                    <a:pt x="56" y="2"/>
                  </a:lnTo>
                  <a:lnTo>
                    <a:pt x="58" y="0"/>
                  </a:lnTo>
                  <a:lnTo>
                    <a:pt x="60" y="4"/>
                  </a:lnTo>
                  <a:lnTo>
                    <a:pt x="64" y="8"/>
                  </a:lnTo>
                  <a:lnTo>
                    <a:pt x="68" y="14"/>
                  </a:lnTo>
                  <a:lnTo>
                    <a:pt x="70" y="20"/>
                  </a:lnTo>
                  <a:lnTo>
                    <a:pt x="70" y="24"/>
                  </a:lnTo>
                  <a:lnTo>
                    <a:pt x="68" y="26"/>
                  </a:lnTo>
                  <a:lnTo>
                    <a:pt x="64" y="28"/>
                  </a:lnTo>
                  <a:lnTo>
                    <a:pt x="62" y="30"/>
                  </a:lnTo>
                  <a:lnTo>
                    <a:pt x="62" y="34"/>
                  </a:lnTo>
                  <a:lnTo>
                    <a:pt x="60" y="38"/>
                  </a:lnTo>
                  <a:lnTo>
                    <a:pt x="58" y="44"/>
                  </a:lnTo>
                  <a:lnTo>
                    <a:pt x="60" y="46"/>
                  </a:lnTo>
                  <a:lnTo>
                    <a:pt x="62" y="48"/>
                  </a:lnTo>
                  <a:lnTo>
                    <a:pt x="66" y="46"/>
                  </a:lnTo>
                  <a:lnTo>
                    <a:pt x="68" y="44"/>
                  </a:lnTo>
                  <a:lnTo>
                    <a:pt x="74" y="38"/>
                  </a:lnTo>
                  <a:lnTo>
                    <a:pt x="74" y="40"/>
                  </a:lnTo>
                  <a:lnTo>
                    <a:pt x="74" y="44"/>
                  </a:lnTo>
                  <a:lnTo>
                    <a:pt x="72" y="48"/>
                  </a:lnTo>
                  <a:lnTo>
                    <a:pt x="70" y="52"/>
                  </a:lnTo>
                  <a:lnTo>
                    <a:pt x="70" y="56"/>
                  </a:lnTo>
                  <a:lnTo>
                    <a:pt x="72" y="60"/>
                  </a:lnTo>
                  <a:lnTo>
                    <a:pt x="76" y="62"/>
                  </a:lnTo>
                  <a:lnTo>
                    <a:pt x="78" y="64"/>
                  </a:lnTo>
                  <a:lnTo>
                    <a:pt x="84" y="62"/>
                  </a:lnTo>
                  <a:lnTo>
                    <a:pt x="88" y="60"/>
                  </a:lnTo>
                  <a:lnTo>
                    <a:pt x="92" y="58"/>
                  </a:lnTo>
                  <a:lnTo>
                    <a:pt x="96" y="56"/>
                  </a:lnTo>
                  <a:lnTo>
                    <a:pt x="102" y="58"/>
                  </a:lnTo>
                  <a:lnTo>
                    <a:pt x="104" y="60"/>
                  </a:lnTo>
                  <a:lnTo>
                    <a:pt x="106" y="62"/>
                  </a:lnTo>
                  <a:lnTo>
                    <a:pt x="104" y="64"/>
                  </a:lnTo>
                  <a:lnTo>
                    <a:pt x="102" y="68"/>
                  </a:lnTo>
                  <a:lnTo>
                    <a:pt x="96" y="70"/>
                  </a:lnTo>
                  <a:lnTo>
                    <a:pt x="80" y="86"/>
                  </a:lnTo>
                  <a:lnTo>
                    <a:pt x="76" y="88"/>
                  </a:lnTo>
                  <a:lnTo>
                    <a:pt x="72" y="86"/>
                  </a:lnTo>
                  <a:lnTo>
                    <a:pt x="68" y="86"/>
                  </a:lnTo>
                  <a:lnTo>
                    <a:pt x="64" y="86"/>
                  </a:lnTo>
                  <a:lnTo>
                    <a:pt x="58" y="92"/>
                  </a:lnTo>
                  <a:lnTo>
                    <a:pt x="54" y="98"/>
                  </a:lnTo>
                  <a:lnTo>
                    <a:pt x="44" y="108"/>
                  </a:lnTo>
                  <a:lnTo>
                    <a:pt x="30" y="118"/>
                  </a:lnTo>
                  <a:lnTo>
                    <a:pt x="18" y="128"/>
                  </a:lnTo>
                  <a:lnTo>
                    <a:pt x="12" y="130"/>
                  </a:lnTo>
                  <a:lnTo>
                    <a:pt x="6" y="13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13" name="Freeform 283"/>
            <p:cNvSpPr>
              <a:spLocks noChangeArrowheads="1"/>
            </p:cNvSpPr>
            <p:nvPr/>
          </p:nvSpPr>
          <p:spPr bwMode="auto">
            <a:xfrm>
              <a:off x="7015518" y="2875241"/>
              <a:ext cx="56503" cy="70354"/>
            </a:xfrm>
            <a:custGeom>
              <a:avLst/>
              <a:gdLst>
                <a:gd name="T0" fmla="*/ 2147483646 w 38"/>
                <a:gd name="T1" fmla="*/ 2147483646 h 44"/>
                <a:gd name="T2" fmla="*/ 2147483646 w 38"/>
                <a:gd name="T3" fmla="*/ 2147483646 h 44"/>
                <a:gd name="T4" fmla="*/ 2147483646 w 38"/>
                <a:gd name="T5" fmla="*/ 2147483646 h 44"/>
                <a:gd name="T6" fmla="*/ 2147483646 w 38"/>
                <a:gd name="T7" fmla="*/ 2147483646 h 44"/>
                <a:gd name="T8" fmla="*/ 2147483646 w 38"/>
                <a:gd name="T9" fmla="*/ 2147483646 h 44"/>
                <a:gd name="T10" fmla="*/ 2147483646 w 38"/>
                <a:gd name="T11" fmla="*/ 2147483646 h 44"/>
                <a:gd name="T12" fmla="*/ 0 w 38"/>
                <a:gd name="T13" fmla="*/ 2147483646 h 44"/>
                <a:gd name="T14" fmla="*/ 0 w 38"/>
                <a:gd name="T15" fmla="*/ 0 h 44"/>
                <a:gd name="T16" fmla="*/ 2147483646 w 38"/>
                <a:gd name="T17" fmla="*/ 2147483646 h 44"/>
                <a:gd name="T18" fmla="*/ 2147483646 w 38"/>
                <a:gd name="T19" fmla="*/ 2147483646 h 44"/>
                <a:gd name="T20" fmla="*/ 2147483646 w 38"/>
                <a:gd name="T21" fmla="*/ 2147483646 h 44"/>
                <a:gd name="T22" fmla="*/ 2147483646 w 38"/>
                <a:gd name="T23" fmla="*/ 2147483646 h 44"/>
                <a:gd name="T24" fmla="*/ 2147483646 w 38"/>
                <a:gd name="T25" fmla="*/ 2147483646 h 44"/>
                <a:gd name="T26" fmla="*/ 2147483646 w 38"/>
                <a:gd name="T27" fmla="*/ 2147483646 h 44"/>
                <a:gd name="T28" fmla="*/ 2147483646 w 38"/>
                <a:gd name="T29" fmla="*/ 2147483646 h 44"/>
                <a:gd name="T30" fmla="*/ 2147483646 w 38"/>
                <a:gd name="T31" fmla="*/ 2147483646 h 44"/>
                <a:gd name="T32" fmla="*/ 2147483646 w 38"/>
                <a:gd name="T33" fmla="*/ 2147483646 h 4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8"/>
                <a:gd name="T52" fmla="*/ 0 h 44"/>
                <a:gd name="T53" fmla="*/ 38 w 38"/>
                <a:gd name="T54" fmla="*/ 44 h 4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8" h="44">
                  <a:moveTo>
                    <a:pt x="38" y="42"/>
                  </a:moveTo>
                  <a:lnTo>
                    <a:pt x="36" y="44"/>
                  </a:lnTo>
                  <a:lnTo>
                    <a:pt x="32" y="42"/>
                  </a:lnTo>
                  <a:lnTo>
                    <a:pt x="26" y="40"/>
                  </a:lnTo>
                  <a:lnTo>
                    <a:pt x="14" y="32"/>
                  </a:lnTo>
                  <a:lnTo>
                    <a:pt x="6" y="20"/>
                  </a:lnTo>
                  <a:lnTo>
                    <a:pt x="0" y="12"/>
                  </a:lnTo>
                  <a:lnTo>
                    <a:pt x="0" y="0"/>
                  </a:lnTo>
                  <a:lnTo>
                    <a:pt x="8" y="4"/>
                  </a:lnTo>
                  <a:lnTo>
                    <a:pt x="12" y="10"/>
                  </a:lnTo>
                  <a:lnTo>
                    <a:pt x="16" y="16"/>
                  </a:lnTo>
                  <a:lnTo>
                    <a:pt x="20" y="22"/>
                  </a:lnTo>
                  <a:lnTo>
                    <a:pt x="24" y="24"/>
                  </a:lnTo>
                  <a:lnTo>
                    <a:pt x="28" y="26"/>
                  </a:lnTo>
                  <a:lnTo>
                    <a:pt x="32" y="28"/>
                  </a:lnTo>
                  <a:lnTo>
                    <a:pt x="34" y="32"/>
                  </a:lnTo>
                  <a:lnTo>
                    <a:pt x="38" y="4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14" name="Freeform 284"/>
            <p:cNvSpPr>
              <a:spLocks noChangeArrowheads="1"/>
            </p:cNvSpPr>
            <p:nvPr/>
          </p:nvSpPr>
          <p:spPr bwMode="auto">
            <a:xfrm>
              <a:off x="6713403" y="2414618"/>
              <a:ext cx="92249" cy="59734"/>
            </a:xfrm>
            <a:custGeom>
              <a:avLst/>
              <a:gdLst>
                <a:gd name="T0" fmla="*/ 2147483646 w 64"/>
                <a:gd name="T1" fmla="*/ 2147483646 h 38"/>
                <a:gd name="T2" fmla="*/ 2147483646 w 64"/>
                <a:gd name="T3" fmla="*/ 2147483646 h 38"/>
                <a:gd name="T4" fmla="*/ 2147483646 w 64"/>
                <a:gd name="T5" fmla="*/ 2147483646 h 38"/>
                <a:gd name="T6" fmla="*/ 2147483646 w 64"/>
                <a:gd name="T7" fmla="*/ 2147483646 h 38"/>
                <a:gd name="T8" fmla="*/ 2147483646 w 64"/>
                <a:gd name="T9" fmla="*/ 2147483646 h 38"/>
                <a:gd name="T10" fmla="*/ 2147483646 w 64"/>
                <a:gd name="T11" fmla="*/ 2147483646 h 38"/>
                <a:gd name="T12" fmla="*/ 0 w 64"/>
                <a:gd name="T13" fmla="*/ 2147483646 h 38"/>
                <a:gd name="T14" fmla="*/ 0 w 64"/>
                <a:gd name="T15" fmla="*/ 2147483646 h 38"/>
                <a:gd name="T16" fmla="*/ 0 w 64"/>
                <a:gd name="T17" fmla="*/ 2147483646 h 38"/>
                <a:gd name="T18" fmla="*/ 2147483646 w 64"/>
                <a:gd name="T19" fmla="*/ 2147483646 h 38"/>
                <a:gd name="T20" fmla="*/ 2147483646 w 64"/>
                <a:gd name="T21" fmla="*/ 2147483646 h 38"/>
                <a:gd name="T22" fmla="*/ 2147483646 w 64"/>
                <a:gd name="T23" fmla="*/ 2147483646 h 38"/>
                <a:gd name="T24" fmla="*/ 2147483646 w 64"/>
                <a:gd name="T25" fmla="*/ 2147483646 h 38"/>
                <a:gd name="T26" fmla="*/ 2147483646 w 64"/>
                <a:gd name="T27" fmla="*/ 2147483646 h 38"/>
                <a:gd name="T28" fmla="*/ 2147483646 w 64"/>
                <a:gd name="T29" fmla="*/ 2147483646 h 38"/>
                <a:gd name="T30" fmla="*/ 2147483646 w 64"/>
                <a:gd name="T31" fmla="*/ 2147483646 h 38"/>
                <a:gd name="T32" fmla="*/ 2147483646 w 64"/>
                <a:gd name="T33" fmla="*/ 2147483646 h 38"/>
                <a:gd name="T34" fmla="*/ 2147483646 w 64"/>
                <a:gd name="T35" fmla="*/ 2147483646 h 38"/>
                <a:gd name="T36" fmla="*/ 2147483646 w 64"/>
                <a:gd name="T37" fmla="*/ 0 h 38"/>
                <a:gd name="T38" fmla="*/ 2147483646 w 64"/>
                <a:gd name="T39" fmla="*/ 0 h 38"/>
                <a:gd name="T40" fmla="*/ 2147483646 w 64"/>
                <a:gd name="T41" fmla="*/ 2147483646 h 38"/>
                <a:gd name="T42" fmla="*/ 2147483646 w 64"/>
                <a:gd name="T43" fmla="*/ 2147483646 h 38"/>
                <a:gd name="T44" fmla="*/ 2147483646 w 64"/>
                <a:gd name="T45" fmla="*/ 2147483646 h 38"/>
                <a:gd name="T46" fmla="*/ 2147483646 w 64"/>
                <a:gd name="T47" fmla="*/ 2147483646 h 38"/>
                <a:gd name="T48" fmla="*/ 2147483646 w 64"/>
                <a:gd name="T49" fmla="*/ 2147483646 h 38"/>
                <a:gd name="T50" fmla="*/ 2147483646 w 64"/>
                <a:gd name="T51" fmla="*/ 2147483646 h 38"/>
                <a:gd name="T52" fmla="*/ 2147483646 w 64"/>
                <a:gd name="T53" fmla="*/ 2147483646 h 38"/>
                <a:gd name="T54" fmla="*/ 2147483646 w 64"/>
                <a:gd name="T55" fmla="*/ 2147483646 h 38"/>
                <a:gd name="T56" fmla="*/ 2147483646 w 64"/>
                <a:gd name="T57" fmla="*/ 2147483646 h 38"/>
                <a:gd name="T58" fmla="*/ 2147483646 w 64"/>
                <a:gd name="T59" fmla="*/ 2147483646 h 38"/>
                <a:gd name="T60" fmla="*/ 2147483646 w 64"/>
                <a:gd name="T61" fmla="*/ 2147483646 h 38"/>
                <a:gd name="T62" fmla="*/ 2147483646 w 64"/>
                <a:gd name="T63" fmla="*/ 2147483646 h 38"/>
                <a:gd name="T64" fmla="*/ 2147483646 w 64"/>
                <a:gd name="T65" fmla="*/ 2147483646 h 3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4"/>
                <a:gd name="T100" fmla="*/ 0 h 38"/>
                <a:gd name="T101" fmla="*/ 64 w 64"/>
                <a:gd name="T102" fmla="*/ 38 h 3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4" h="38">
                  <a:moveTo>
                    <a:pt x="36" y="38"/>
                  </a:moveTo>
                  <a:lnTo>
                    <a:pt x="34" y="38"/>
                  </a:lnTo>
                  <a:lnTo>
                    <a:pt x="30" y="38"/>
                  </a:lnTo>
                  <a:lnTo>
                    <a:pt x="22" y="38"/>
                  </a:lnTo>
                  <a:lnTo>
                    <a:pt x="10" y="36"/>
                  </a:lnTo>
                  <a:lnTo>
                    <a:pt x="2" y="32"/>
                  </a:lnTo>
                  <a:lnTo>
                    <a:pt x="0" y="28"/>
                  </a:lnTo>
                  <a:lnTo>
                    <a:pt x="0" y="26"/>
                  </a:lnTo>
                  <a:lnTo>
                    <a:pt x="0" y="24"/>
                  </a:lnTo>
                  <a:lnTo>
                    <a:pt x="2" y="22"/>
                  </a:lnTo>
                  <a:lnTo>
                    <a:pt x="24" y="22"/>
                  </a:lnTo>
                  <a:lnTo>
                    <a:pt x="28" y="24"/>
                  </a:lnTo>
                  <a:lnTo>
                    <a:pt x="30" y="24"/>
                  </a:lnTo>
                  <a:lnTo>
                    <a:pt x="38" y="22"/>
                  </a:lnTo>
                  <a:lnTo>
                    <a:pt x="42" y="18"/>
                  </a:lnTo>
                  <a:lnTo>
                    <a:pt x="46" y="14"/>
                  </a:lnTo>
                  <a:lnTo>
                    <a:pt x="52" y="10"/>
                  </a:lnTo>
                  <a:lnTo>
                    <a:pt x="52" y="4"/>
                  </a:lnTo>
                  <a:lnTo>
                    <a:pt x="52" y="0"/>
                  </a:lnTo>
                  <a:lnTo>
                    <a:pt x="54" y="0"/>
                  </a:lnTo>
                  <a:lnTo>
                    <a:pt x="56" y="2"/>
                  </a:lnTo>
                  <a:lnTo>
                    <a:pt x="60" y="4"/>
                  </a:lnTo>
                  <a:lnTo>
                    <a:pt x="62" y="8"/>
                  </a:lnTo>
                  <a:lnTo>
                    <a:pt x="64" y="10"/>
                  </a:lnTo>
                  <a:lnTo>
                    <a:pt x="62" y="12"/>
                  </a:lnTo>
                  <a:lnTo>
                    <a:pt x="60" y="16"/>
                  </a:lnTo>
                  <a:lnTo>
                    <a:pt x="58" y="18"/>
                  </a:lnTo>
                  <a:lnTo>
                    <a:pt x="58" y="20"/>
                  </a:lnTo>
                  <a:lnTo>
                    <a:pt x="54" y="26"/>
                  </a:lnTo>
                  <a:lnTo>
                    <a:pt x="46" y="32"/>
                  </a:lnTo>
                  <a:lnTo>
                    <a:pt x="40" y="36"/>
                  </a:lnTo>
                  <a:lnTo>
                    <a:pt x="34" y="38"/>
                  </a:lnTo>
                  <a:lnTo>
                    <a:pt x="36" y="3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15" name="Freeform 285"/>
            <p:cNvSpPr>
              <a:spLocks noChangeArrowheads="1"/>
            </p:cNvSpPr>
            <p:nvPr/>
          </p:nvSpPr>
          <p:spPr bwMode="auto">
            <a:xfrm>
              <a:off x="6375542" y="2449132"/>
              <a:ext cx="17296" cy="25221"/>
            </a:xfrm>
            <a:custGeom>
              <a:avLst/>
              <a:gdLst>
                <a:gd name="T0" fmla="*/ 2147483646 w 12"/>
                <a:gd name="T1" fmla="*/ 2147483646 h 16"/>
                <a:gd name="T2" fmla="*/ 2147483646 w 12"/>
                <a:gd name="T3" fmla="*/ 2147483646 h 16"/>
                <a:gd name="T4" fmla="*/ 2147483646 w 12"/>
                <a:gd name="T5" fmla="*/ 2147483646 h 16"/>
                <a:gd name="T6" fmla="*/ 2147483646 w 12"/>
                <a:gd name="T7" fmla="*/ 2147483646 h 16"/>
                <a:gd name="T8" fmla="*/ 2147483646 w 12"/>
                <a:gd name="T9" fmla="*/ 2147483646 h 16"/>
                <a:gd name="T10" fmla="*/ 0 w 12"/>
                <a:gd name="T11" fmla="*/ 2147483646 h 16"/>
                <a:gd name="T12" fmla="*/ 2147483646 w 12"/>
                <a:gd name="T13" fmla="*/ 2147483646 h 16"/>
                <a:gd name="T14" fmla="*/ 2147483646 w 12"/>
                <a:gd name="T15" fmla="*/ 0 h 16"/>
                <a:gd name="T16" fmla="*/ 2147483646 w 12"/>
                <a:gd name="T17" fmla="*/ 2147483646 h 16"/>
                <a:gd name="T18" fmla="*/ 2147483646 w 12"/>
                <a:gd name="T19" fmla="*/ 2147483646 h 16"/>
                <a:gd name="T20" fmla="*/ 2147483646 w 12"/>
                <a:gd name="T21" fmla="*/ 2147483646 h 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
                <a:gd name="T34" fmla="*/ 0 h 16"/>
                <a:gd name="T35" fmla="*/ 12 w 12"/>
                <a:gd name="T36" fmla="*/ 16 h 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 h="16">
                  <a:moveTo>
                    <a:pt x="12" y="10"/>
                  </a:moveTo>
                  <a:lnTo>
                    <a:pt x="12" y="14"/>
                  </a:lnTo>
                  <a:lnTo>
                    <a:pt x="12" y="16"/>
                  </a:lnTo>
                  <a:lnTo>
                    <a:pt x="6" y="16"/>
                  </a:lnTo>
                  <a:lnTo>
                    <a:pt x="2" y="14"/>
                  </a:lnTo>
                  <a:lnTo>
                    <a:pt x="0" y="10"/>
                  </a:lnTo>
                  <a:lnTo>
                    <a:pt x="2" y="4"/>
                  </a:lnTo>
                  <a:lnTo>
                    <a:pt x="8" y="0"/>
                  </a:lnTo>
                  <a:lnTo>
                    <a:pt x="10" y="6"/>
                  </a:lnTo>
                  <a:lnTo>
                    <a:pt x="10" y="8"/>
                  </a:lnTo>
                  <a:lnTo>
                    <a:pt x="12" y="1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16" name="Freeform 286"/>
            <p:cNvSpPr>
              <a:spLocks noChangeArrowheads="1"/>
            </p:cNvSpPr>
            <p:nvPr/>
          </p:nvSpPr>
          <p:spPr bwMode="auto">
            <a:xfrm>
              <a:off x="6300590" y="2496920"/>
              <a:ext cx="17296" cy="29203"/>
            </a:xfrm>
            <a:custGeom>
              <a:avLst/>
              <a:gdLst>
                <a:gd name="T0" fmla="*/ 2147483646 w 12"/>
                <a:gd name="T1" fmla="*/ 2147483646 h 20"/>
                <a:gd name="T2" fmla="*/ 2147483646 w 12"/>
                <a:gd name="T3" fmla="*/ 2147483646 h 20"/>
                <a:gd name="T4" fmla="*/ 2147483646 w 12"/>
                <a:gd name="T5" fmla="*/ 0 h 20"/>
                <a:gd name="T6" fmla="*/ 2147483646 w 12"/>
                <a:gd name="T7" fmla="*/ 2147483646 h 20"/>
                <a:gd name="T8" fmla="*/ 2147483646 w 12"/>
                <a:gd name="T9" fmla="*/ 2147483646 h 20"/>
                <a:gd name="T10" fmla="*/ 2147483646 w 12"/>
                <a:gd name="T11" fmla="*/ 2147483646 h 20"/>
                <a:gd name="T12" fmla="*/ 2147483646 w 12"/>
                <a:gd name="T13" fmla="*/ 2147483646 h 20"/>
                <a:gd name="T14" fmla="*/ 0 w 12"/>
                <a:gd name="T15" fmla="*/ 2147483646 h 20"/>
                <a:gd name="T16" fmla="*/ 0 w 12"/>
                <a:gd name="T17" fmla="*/ 2147483646 h 20"/>
                <a:gd name="T18" fmla="*/ 2147483646 w 12"/>
                <a:gd name="T19" fmla="*/ 2147483646 h 20"/>
                <a:gd name="T20" fmla="*/ 2147483646 w 12"/>
                <a:gd name="T21" fmla="*/ 2147483646 h 20"/>
                <a:gd name="T22" fmla="*/ 2147483646 w 12"/>
                <a:gd name="T23" fmla="*/ 2147483646 h 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2"/>
                <a:gd name="T37" fmla="*/ 0 h 20"/>
                <a:gd name="T38" fmla="*/ 12 w 12"/>
                <a:gd name="T39" fmla="*/ 20 h 2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2" h="20">
                  <a:moveTo>
                    <a:pt x="6" y="2"/>
                  </a:moveTo>
                  <a:lnTo>
                    <a:pt x="8" y="2"/>
                  </a:lnTo>
                  <a:lnTo>
                    <a:pt x="8" y="0"/>
                  </a:lnTo>
                  <a:lnTo>
                    <a:pt x="10" y="2"/>
                  </a:lnTo>
                  <a:lnTo>
                    <a:pt x="12" y="4"/>
                  </a:lnTo>
                  <a:lnTo>
                    <a:pt x="10" y="6"/>
                  </a:lnTo>
                  <a:lnTo>
                    <a:pt x="8" y="12"/>
                  </a:lnTo>
                  <a:lnTo>
                    <a:pt x="0" y="20"/>
                  </a:lnTo>
                  <a:lnTo>
                    <a:pt x="0" y="10"/>
                  </a:lnTo>
                  <a:lnTo>
                    <a:pt x="2" y="6"/>
                  </a:lnTo>
                  <a:lnTo>
                    <a:pt x="4" y="4"/>
                  </a:lnTo>
                  <a:lnTo>
                    <a:pt x="6" y="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17" name="Freeform 287"/>
            <p:cNvSpPr>
              <a:spLocks noChangeArrowheads="1"/>
            </p:cNvSpPr>
            <p:nvPr/>
          </p:nvSpPr>
          <p:spPr bwMode="auto">
            <a:xfrm>
              <a:off x="6232557" y="2369485"/>
              <a:ext cx="73799" cy="34513"/>
            </a:xfrm>
            <a:custGeom>
              <a:avLst/>
              <a:gdLst>
                <a:gd name="T0" fmla="*/ 2147483646 w 50"/>
                <a:gd name="T1" fmla="*/ 2147483646 h 22"/>
                <a:gd name="T2" fmla="*/ 2147483646 w 50"/>
                <a:gd name="T3" fmla="*/ 2147483646 h 22"/>
                <a:gd name="T4" fmla="*/ 2147483646 w 50"/>
                <a:gd name="T5" fmla="*/ 2147483646 h 22"/>
                <a:gd name="T6" fmla="*/ 2147483646 w 50"/>
                <a:gd name="T7" fmla="*/ 2147483646 h 22"/>
                <a:gd name="T8" fmla="*/ 2147483646 w 50"/>
                <a:gd name="T9" fmla="*/ 2147483646 h 22"/>
                <a:gd name="T10" fmla="*/ 2147483646 w 50"/>
                <a:gd name="T11" fmla="*/ 2147483646 h 22"/>
                <a:gd name="T12" fmla="*/ 2147483646 w 50"/>
                <a:gd name="T13" fmla="*/ 2147483646 h 22"/>
                <a:gd name="T14" fmla="*/ 2147483646 w 50"/>
                <a:gd name="T15" fmla="*/ 2147483646 h 22"/>
                <a:gd name="T16" fmla="*/ 2147483646 w 50"/>
                <a:gd name="T17" fmla="*/ 2147483646 h 22"/>
                <a:gd name="T18" fmla="*/ 0 w 50"/>
                <a:gd name="T19" fmla="*/ 2147483646 h 22"/>
                <a:gd name="T20" fmla="*/ 2147483646 w 50"/>
                <a:gd name="T21" fmla="*/ 2147483646 h 22"/>
                <a:gd name="T22" fmla="*/ 2147483646 w 50"/>
                <a:gd name="T23" fmla="*/ 2147483646 h 22"/>
                <a:gd name="T24" fmla="*/ 2147483646 w 50"/>
                <a:gd name="T25" fmla="*/ 2147483646 h 22"/>
                <a:gd name="T26" fmla="*/ 2147483646 w 50"/>
                <a:gd name="T27" fmla="*/ 2147483646 h 22"/>
                <a:gd name="T28" fmla="*/ 2147483646 w 50"/>
                <a:gd name="T29" fmla="*/ 0 h 22"/>
                <a:gd name="T30" fmla="*/ 2147483646 w 50"/>
                <a:gd name="T31" fmla="*/ 2147483646 h 22"/>
                <a:gd name="T32" fmla="*/ 2147483646 w 50"/>
                <a:gd name="T33" fmla="*/ 2147483646 h 22"/>
                <a:gd name="T34" fmla="*/ 2147483646 w 50"/>
                <a:gd name="T35" fmla="*/ 0 h 22"/>
                <a:gd name="T36" fmla="*/ 2147483646 w 50"/>
                <a:gd name="T37" fmla="*/ 2147483646 h 22"/>
                <a:gd name="T38" fmla="*/ 2147483646 w 50"/>
                <a:gd name="T39" fmla="*/ 2147483646 h 22"/>
                <a:gd name="T40" fmla="*/ 2147483646 w 50"/>
                <a:gd name="T41" fmla="*/ 2147483646 h 22"/>
                <a:gd name="T42" fmla="*/ 2147483646 w 50"/>
                <a:gd name="T43" fmla="*/ 2147483646 h 22"/>
                <a:gd name="T44" fmla="*/ 2147483646 w 50"/>
                <a:gd name="T45" fmla="*/ 2147483646 h 22"/>
                <a:gd name="T46" fmla="*/ 2147483646 w 50"/>
                <a:gd name="T47" fmla="*/ 2147483646 h 22"/>
                <a:gd name="T48" fmla="*/ 2147483646 w 50"/>
                <a:gd name="T49" fmla="*/ 2147483646 h 2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0"/>
                <a:gd name="T76" fmla="*/ 0 h 22"/>
                <a:gd name="T77" fmla="*/ 50 w 50"/>
                <a:gd name="T78" fmla="*/ 22 h 2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0" h="22">
                  <a:moveTo>
                    <a:pt x="42" y="22"/>
                  </a:moveTo>
                  <a:lnTo>
                    <a:pt x="40" y="20"/>
                  </a:lnTo>
                  <a:lnTo>
                    <a:pt x="38" y="16"/>
                  </a:lnTo>
                  <a:lnTo>
                    <a:pt x="34" y="14"/>
                  </a:lnTo>
                  <a:lnTo>
                    <a:pt x="30" y="14"/>
                  </a:lnTo>
                  <a:lnTo>
                    <a:pt x="24" y="12"/>
                  </a:lnTo>
                  <a:lnTo>
                    <a:pt x="16" y="12"/>
                  </a:lnTo>
                  <a:lnTo>
                    <a:pt x="10" y="12"/>
                  </a:lnTo>
                  <a:lnTo>
                    <a:pt x="2" y="12"/>
                  </a:lnTo>
                  <a:lnTo>
                    <a:pt x="0" y="10"/>
                  </a:lnTo>
                  <a:lnTo>
                    <a:pt x="8" y="4"/>
                  </a:lnTo>
                  <a:lnTo>
                    <a:pt x="14" y="4"/>
                  </a:lnTo>
                  <a:lnTo>
                    <a:pt x="18" y="2"/>
                  </a:lnTo>
                  <a:lnTo>
                    <a:pt x="24" y="2"/>
                  </a:lnTo>
                  <a:lnTo>
                    <a:pt x="28" y="0"/>
                  </a:lnTo>
                  <a:lnTo>
                    <a:pt x="28" y="2"/>
                  </a:lnTo>
                  <a:lnTo>
                    <a:pt x="30" y="2"/>
                  </a:lnTo>
                  <a:lnTo>
                    <a:pt x="34" y="0"/>
                  </a:lnTo>
                  <a:lnTo>
                    <a:pt x="38" y="2"/>
                  </a:lnTo>
                  <a:lnTo>
                    <a:pt x="44" y="6"/>
                  </a:lnTo>
                  <a:lnTo>
                    <a:pt x="48" y="10"/>
                  </a:lnTo>
                  <a:lnTo>
                    <a:pt x="50" y="16"/>
                  </a:lnTo>
                  <a:lnTo>
                    <a:pt x="48" y="18"/>
                  </a:lnTo>
                  <a:lnTo>
                    <a:pt x="46" y="20"/>
                  </a:lnTo>
                  <a:lnTo>
                    <a:pt x="42" y="2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18" name="Freeform 288"/>
            <p:cNvSpPr>
              <a:spLocks noChangeArrowheads="1"/>
            </p:cNvSpPr>
            <p:nvPr/>
          </p:nvSpPr>
          <p:spPr bwMode="auto">
            <a:xfrm>
              <a:off x="6230250" y="2234086"/>
              <a:ext cx="28828" cy="66372"/>
            </a:xfrm>
            <a:custGeom>
              <a:avLst/>
              <a:gdLst>
                <a:gd name="T0" fmla="*/ 2147483646 w 20"/>
                <a:gd name="T1" fmla="*/ 2147483646 h 42"/>
                <a:gd name="T2" fmla="*/ 2147483646 w 20"/>
                <a:gd name="T3" fmla="*/ 2147483646 h 42"/>
                <a:gd name="T4" fmla="*/ 2147483646 w 20"/>
                <a:gd name="T5" fmla="*/ 2147483646 h 42"/>
                <a:gd name="T6" fmla="*/ 0 w 20"/>
                <a:gd name="T7" fmla="*/ 2147483646 h 42"/>
                <a:gd name="T8" fmla="*/ 2147483646 w 20"/>
                <a:gd name="T9" fmla="*/ 2147483646 h 42"/>
                <a:gd name="T10" fmla="*/ 0 w 20"/>
                <a:gd name="T11" fmla="*/ 0 h 42"/>
                <a:gd name="T12" fmla="*/ 2147483646 w 20"/>
                <a:gd name="T13" fmla="*/ 0 h 42"/>
                <a:gd name="T14" fmla="*/ 2147483646 w 20"/>
                <a:gd name="T15" fmla="*/ 2147483646 h 42"/>
                <a:gd name="T16" fmla="*/ 2147483646 w 20"/>
                <a:gd name="T17" fmla="*/ 2147483646 h 42"/>
                <a:gd name="T18" fmla="*/ 2147483646 w 20"/>
                <a:gd name="T19" fmla="*/ 2147483646 h 42"/>
                <a:gd name="T20" fmla="*/ 2147483646 w 20"/>
                <a:gd name="T21" fmla="*/ 2147483646 h 42"/>
                <a:gd name="T22" fmla="*/ 2147483646 w 20"/>
                <a:gd name="T23" fmla="*/ 2147483646 h 42"/>
                <a:gd name="T24" fmla="*/ 2147483646 w 20"/>
                <a:gd name="T25" fmla="*/ 2147483646 h 42"/>
                <a:gd name="T26" fmla="*/ 2147483646 w 20"/>
                <a:gd name="T27" fmla="*/ 2147483646 h 42"/>
                <a:gd name="T28" fmla="*/ 2147483646 w 20"/>
                <a:gd name="T29" fmla="*/ 2147483646 h 42"/>
                <a:gd name="T30" fmla="*/ 2147483646 w 20"/>
                <a:gd name="T31" fmla="*/ 2147483646 h 42"/>
                <a:gd name="T32" fmla="*/ 2147483646 w 20"/>
                <a:gd name="T33" fmla="*/ 2147483646 h 42"/>
                <a:gd name="T34" fmla="*/ 2147483646 w 20"/>
                <a:gd name="T35" fmla="*/ 2147483646 h 42"/>
                <a:gd name="T36" fmla="*/ 2147483646 w 20"/>
                <a:gd name="T37" fmla="*/ 2147483646 h 42"/>
                <a:gd name="T38" fmla="*/ 2147483646 w 20"/>
                <a:gd name="T39" fmla="*/ 2147483646 h 42"/>
                <a:gd name="T40" fmla="*/ 2147483646 w 20"/>
                <a:gd name="T41" fmla="*/ 2147483646 h 42"/>
                <a:gd name="T42" fmla="*/ 2147483646 w 20"/>
                <a:gd name="T43" fmla="*/ 2147483646 h 42"/>
                <a:gd name="T44" fmla="*/ 2147483646 w 20"/>
                <a:gd name="T45" fmla="*/ 2147483646 h 42"/>
                <a:gd name="T46" fmla="*/ 2147483646 w 20"/>
                <a:gd name="T47" fmla="*/ 2147483646 h 42"/>
                <a:gd name="T48" fmla="*/ 2147483646 w 20"/>
                <a:gd name="T49" fmla="*/ 2147483646 h 42"/>
                <a:gd name="T50" fmla="*/ 2147483646 w 20"/>
                <a:gd name="T51" fmla="*/ 2147483646 h 42"/>
                <a:gd name="T52" fmla="*/ 2147483646 w 20"/>
                <a:gd name="T53" fmla="*/ 2147483646 h 42"/>
                <a:gd name="T54" fmla="*/ 2147483646 w 20"/>
                <a:gd name="T55" fmla="*/ 2147483646 h 42"/>
                <a:gd name="T56" fmla="*/ 2147483646 w 20"/>
                <a:gd name="T57" fmla="*/ 2147483646 h 42"/>
                <a:gd name="T58" fmla="*/ 2147483646 w 20"/>
                <a:gd name="T59" fmla="*/ 2147483646 h 4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0"/>
                <a:gd name="T91" fmla="*/ 0 h 42"/>
                <a:gd name="T92" fmla="*/ 20 w 20"/>
                <a:gd name="T93" fmla="*/ 42 h 4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0" h="42">
                  <a:moveTo>
                    <a:pt x="2" y="22"/>
                  </a:moveTo>
                  <a:lnTo>
                    <a:pt x="2" y="18"/>
                  </a:lnTo>
                  <a:lnTo>
                    <a:pt x="2" y="14"/>
                  </a:lnTo>
                  <a:lnTo>
                    <a:pt x="0" y="10"/>
                  </a:lnTo>
                  <a:lnTo>
                    <a:pt x="2" y="4"/>
                  </a:lnTo>
                  <a:lnTo>
                    <a:pt x="0" y="0"/>
                  </a:lnTo>
                  <a:lnTo>
                    <a:pt x="4" y="0"/>
                  </a:lnTo>
                  <a:lnTo>
                    <a:pt x="6" y="8"/>
                  </a:lnTo>
                  <a:lnTo>
                    <a:pt x="4" y="16"/>
                  </a:lnTo>
                  <a:lnTo>
                    <a:pt x="8" y="16"/>
                  </a:lnTo>
                  <a:lnTo>
                    <a:pt x="8" y="8"/>
                  </a:lnTo>
                  <a:lnTo>
                    <a:pt x="16" y="8"/>
                  </a:lnTo>
                  <a:lnTo>
                    <a:pt x="16" y="12"/>
                  </a:lnTo>
                  <a:lnTo>
                    <a:pt x="16" y="14"/>
                  </a:lnTo>
                  <a:lnTo>
                    <a:pt x="14" y="16"/>
                  </a:lnTo>
                  <a:lnTo>
                    <a:pt x="12" y="18"/>
                  </a:lnTo>
                  <a:lnTo>
                    <a:pt x="12" y="22"/>
                  </a:lnTo>
                  <a:lnTo>
                    <a:pt x="20" y="32"/>
                  </a:lnTo>
                  <a:lnTo>
                    <a:pt x="16" y="32"/>
                  </a:lnTo>
                  <a:lnTo>
                    <a:pt x="14" y="30"/>
                  </a:lnTo>
                  <a:lnTo>
                    <a:pt x="12" y="28"/>
                  </a:lnTo>
                  <a:lnTo>
                    <a:pt x="8" y="28"/>
                  </a:lnTo>
                  <a:lnTo>
                    <a:pt x="6" y="28"/>
                  </a:lnTo>
                  <a:lnTo>
                    <a:pt x="4" y="30"/>
                  </a:lnTo>
                  <a:lnTo>
                    <a:pt x="4" y="34"/>
                  </a:lnTo>
                  <a:lnTo>
                    <a:pt x="4" y="38"/>
                  </a:lnTo>
                  <a:lnTo>
                    <a:pt x="6" y="42"/>
                  </a:lnTo>
                  <a:lnTo>
                    <a:pt x="2" y="40"/>
                  </a:lnTo>
                  <a:lnTo>
                    <a:pt x="2" y="34"/>
                  </a:lnTo>
                  <a:lnTo>
                    <a:pt x="2" y="2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19" name="Freeform 289"/>
            <p:cNvSpPr>
              <a:spLocks noChangeArrowheads="1"/>
            </p:cNvSpPr>
            <p:nvPr/>
          </p:nvSpPr>
          <p:spPr bwMode="auto">
            <a:xfrm>
              <a:off x="6193351" y="2378777"/>
              <a:ext cx="24215" cy="25221"/>
            </a:xfrm>
            <a:custGeom>
              <a:avLst/>
              <a:gdLst>
                <a:gd name="T0" fmla="*/ 2147483646 w 18"/>
                <a:gd name="T1" fmla="*/ 2147483646 h 16"/>
                <a:gd name="T2" fmla="*/ 2147483646 w 18"/>
                <a:gd name="T3" fmla="*/ 2147483646 h 16"/>
                <a:gd name="T4" fmla="*/ 2147483646 w 18"/>
                <a:gd name="T5" fmla="*/ 2147483646 h 16"/>
                <a:gd name="T6" fmla="*/ 2147483646 w 18"/>
                <a:gd name="T7" fmla="*/ 2147483646 h 16"/>
                <a:gd name="T8" fmla="*/ 2147483646 w 18"/>
                <a:gd name="T9" fmla="*/ 2147483646 h 16"/>
                <a:gd name="T10" fmla="*/ 2147483646 w 18"/>
                <a:gd name="T11" fmla="*/ 2147483646 h 16"/>
                <a:gd name="T12" fmla="*/ 2147483646 w 18"/>
                <a:gd name="T13" fmla="*/ 2147483646 h 16"/>
                <a:gd name="T14" fmla="*/ 0 w 18"/>
                <a:gd name="T15" fmla="*/ 2147483646 h 16"/>
                <a:gd name="T16" fmla="*/ 0 w 18"/>
                <a:gd name="T17" fmla="*/ 2147483646 h 16"/>
                <a:gd name="T18" fmla="*/ 2147483646 w 18"/>
                <a:gd name="T19" fmla="*/ 0 h 16"/>
                <a:gd name="T20" fmla="*/ 2147483646 w 18"/>
                <a:gd name="T21" fmla="*/ 2147483646 h 16"/>
                <a:gd name="T22" fmla="*/ 2147483646 w 18"/>
                <a:gd name="T23" fmla="*/ 2147483646 h 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8"/>
                <a:gd name="T37" fmla="*/ 0 h 16"/>
                <a:gd name="T38" fmla="*/ 18 w 18"/>
                <a:gd name="T39" fmla="*/ 16 h 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8" h="16">
                  <a:moveTo>
                    <a:pt x="16" y="4"/>
                  </a:moveTo>
                  <a:lnTo>
                    <a:pt x="18" y="6"/>
                  </a:lnTo>
                  <a:lnTo>
                    <a:pt x="18" y="10"/>
                  </a:lnTo>
                  <a:lnTo>
                    <a:pt x="18" y="12"/>
                  </a:lnTo>
                  <a:lnTo>
                    <a:pt x="16" y="14"/>
                  </a:lnTo>
                  <a:lnTo>
                    <a:pt x="10" y="16"/>
                  </a:lnTo>
                  <a:lnTo>
                    <a:pt x="2" y="12"/>
                  </a:lnTo>
                  <a:lnTo>
                    <a:pt x="0" y="8"/>
                  </a:lnTo>
                  <a:lnTo>
                    <a:pt x="0" y="4"/>
                  </a:lnTo>
                  <a:lnTo>
                    <a:pt x="10" y="0"/>
                  </a:lnTo>
                  <a:lnTo>
                    <a:pt x="18" y="4"/>
                  </a:lnTo>
                  <a:lnTo>
                    <a:pt x="16" y="4"/>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20" name="Freeform 290"/>
            <p:cNvSpPr>
              <a:spLocks noChangeArrowheads="1"/>
            </p:cNvSpPr>
            <p:nvPr/>
          </p:nvSpPr>
          <p:spPr bwMode="auto">
            <a:xfrm>
              <a:off x="5946585" y="2522141"/>
              <a:ext cx="73799" cy="25221"/>
            </a:xfrm>
            <a:custGeom>
              <a:avLst/>
              <a:gdLst>
                <a:gd name="T0" fmla="*/ 2147483646 w 50"/>
                <a:gd name="T1" fmla="*/ 2147483646 h 16"/>
                <a:gd name="T2" fmla="*/ 2147483646 w 50"/>
                <a:gd name="T3" fmla="*/ 2147483646 h 16"/>
                <a:gd name="T4" fmla="*/ 2147483646 w 50"/>
                <a:gd name="T5" fmla="*/ 2147483646 h 16"/>
                <a:gd name="T6" fmla="*/ 2147483646 w 50"/>
                <a:gd name="T7" fmla="*/ 2147483646 h 16"/>
                <a:gd name="T8" fmla="*/ 2147483646 w 50"/>
                <a:gd name="T9" fmla="*/ 2147483646 h 16"/>
                <a:gd name="T10" fmla="*/ 2147483646 w 50"/>
                <a:gd name="T11" fmla="*/ 2147483646 h 16"/>
                <a:gd name="T12" fmla="*/ 2147483646 w 50"/>
                <a:gd name="T13" fmla="*/ 2147483646 h 16"/>
                <a:gd name="T14" fmla="*/ 2147483646 w 50"/>
                <a:gd name="T15" fmla="*/ 2147483646 h 16"/>
                <a:gd name="T16" fmla="*/ 2147483646 w 50"/>
                <a:gd name="T17" fmla="*/ 2147483646 h 16"/>
                <a:gd name="T18" fmla="*/ 2147483646 w 50"/>
                <a:gd name="T19" fmla="*/ 2147483646 h 16"/>
                <a:gd name="T20" fmla="*/ 2147483646 w 50"/>
                <a:gd name="T21" fmla="*/ 2147483646 h 16"/>
                <a:gd name="T22" fmla="*/ 2147483646 w 50"/>
                <a:gd name="T23" fmla="*/ 2147483646 h 16"/>
                <a:gd name="T24" fmla="*/ 2147483646 w 50"/>
                <a:gd name="T25" fmla="*/ 2147483646 h 16"/>
                <a:gd name="T26" fmla="*/ 0 w 50"/>
                <a:gd name="T27" fmla="*/ 2147483646 h 16"/>
                <a:gd name="T28" fmla="*/ 2147483646 w 50"/>
                <a:gd name="T29" fmla="*/ 2147483646 h 16"/>
                <a:gd name="T30" fmla="*/ 2147483646 w 50"/>
                <a:gd name="T31" fmla="*/ 2147483646 h 16"/>
                <a:gd name="T32" fmla="*/ 2147483646 w 50"/>
                <a:gd name="T33" fmla="*/ 2147483646 h 16"/>
                <a:gd name="T34" fmla="*/ 2147483646 w 50"/>
                <a:gd name="T35" fmla="*/ 2147483646 h 16"/>
                <a:gd name="T36" fmla="*/ 2147483646 w 50"/>
                <a:gd name="T37" fmla="*/ 2147483646 h 16"/>
                <a:gd name="T38" fmla="*/ 2147483646 w 50"/>
                <a:gd name="T39" fmla="*/ 2147483646 h 16"/>
                <a:gd name="T40" fmla="*/ 2147483646 w 50"/>
                <a:gd name="T41" fmla="*/ 2147483646 h 16"/>
                <a:gd name="T42" fmla="*/ 2147483646 w 50"/>
                <a:gd name="T43" fmla="*/ 2147483646 h 16"/>
                <a:gd name="T44" fmla="*/ 2147483646 w 50"/>
                <a:gd name="T45" fmla="*/ 2147483646 h 16"/>
                <a:gd name="T46" fmla="*/ 2147483646 w 50"/>
                <a:gd name="T47" fmla="*/ 2147483646 h 16"/>
                <a:gd name="T48" fmla="*/ 2147483646 w 50"/>
                <a:gd name="T49" fmla="*/ 0 h 16"/>
                <a:gd name="T50" fmla="*/ 2147483646 w 50"/>
                <a:gd name="T51" fmla="*/ 2147483646 h 16"/>
                <a:gd name="T52" fmla="*/ 2147483646 w 50"/>
                <a:gd name="T53" fmla="*/ 2147483646 h 16"/>
                <a:gd name="T54" fmla="*/ 2147483646 w 50"/>
                <a:gd name="T55" fmla="*/ 2147483646 h 1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50"/>
                <a:gd name="T85" fmla="*/ 0 h 16"/>
                <a:gd name="T86" fmla="*/ 50 w 50"/>
                <a:gd name="T87" fmla="*/ 16 h 1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50" h="16">
                  <a:moveTo>
                    <a:pt x="50" y="12"/>
                  </a:moveTo>
                  <a:lnTo>
                    <a:pt x="48" y="12"/>
                  </a:lnTo>
                  <a:lnTo>
                    <a:pt x="42" y="12"/>
                  </a:lnTo>
                  <a:lnTo>
                    <a:pt x="38" y="10"/>
                  </a:lnTo>
                  <a:lnTo>
                    <a:pt x="34" y="14"/>
                  </a:lnTo>
                  <a:lnTo>
                    <a:pt x="30" y="16"/>
                  </a:lnTo>
                  <a:lnTo>
                    <a:pt x="20" y="16"/>
                  </a:lnTo>
                  <a:lnTo>
                    <a:pt x="16" y="16"/>
                  </a:lnTo>
                  <a:lnTo>
                    <a:pt x="14" y="14"/>
                  </a:lnTo>
                  <a:lnTo>
                    <a:pt x="12" y="10"/>
                  </a:lnTo>
                  <a:lnTo>
                    <a:pt x="8" y="12"/>
                  </a:lnTo>
                  <a:lnTo>
                    <a:pt x="6" y="14"/>
                  </a:lnTo>
                  <a:lnTo>
                    <a:pt x="2" y="12"/>
                  </a:lnTo>
                  <a:lnTo>
                    <a:pt x="0" y="10"/>
                  </a:lnTo>
                  <a:lnTo>
                    <a:pt x="2" y="6"/>
                  </a:lnTo>
                  <a:lnTo>
                    <a:pt x="6" y="4"/>
                  </a:lnTo>
                  <a:lnTo>
                    <a:pt x="10" y="2"/>
                  </a:lnTo>
                  <a:lnTo>
                    <a:pt x="14" y="2"/>
                  </a:lnTo>
                  <a:lnTo>
                    <a:pt x="14" y="6"/>
                  </a:lnTo>
                  <a:lnTo>
                    <a:pt x="32" y="10"/>
                  </a:lnTo>
                  <a:lnTo>
                    <a:pt x="38" y="10"/>
                  </a:lnTo>
                  <a:lnTo>
                    <a:pt x="34" y="6"/>
                  </a:lnTo>
                  <a:lnTo>
                    <a:pt x="32" y="4"/>
                  </a:lnTo>
                  <a:lnTo>
                    <a:pt x="34" y="2"/>
                  </a:lnTo>
                  <a:lnTo>
                    <a:pt x="38" y="0"/>
                  </a:lnTo>
                  <a:lnTo>
                    <a:pt x="42" y="4"/>
                  </a:lnTo>
                  <a:lnTo>
                    <a:pt x="50" y="8"/>
                  </a:lnTo>
                  <a:lnTo>
                    <a:pt x="50" y="1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21" name="Freeform 291"/>
            <p:cNvSpPr>
              <a:spLocks noChangeArrowheads="1"/>
            </p:cNvSpPr>
            <p:nvPr/>
          </p:nvSpPr>
          <p:spPr bwMode="auto">
            <a:xfrm>
              <a:off x="6090724" y="2003110"/>
              <a:ext cx="110698" cy="122125"/>
            </a:xfrm>
            <a:custGeom>
              <a:avLst/>
              <a:gdLst>
                <a:gd name="T0" fmla="*/ 2147483646 w 76"/>
                <a:gd name="T1" fmla="*/ 2147483646 h 78"/>
                <a:gd name="T2" fmla="*/ 2147483646 w 76"/>
                <a:gd name="T3" fmla="*/ 2147483646 h 78"/>
                <a:gd name="T4" fmla="*/ 2147483646 w 76"/>
                <a:gd name="T5" fmla="*/ 2147483646 h 78"/>
                <a:gd name="T6" fmla="*/ 2147483646 w 76"/>
                <a:gd name="T7" fmla="*/ 2147483646 h 78"/>
                <a:gd name="T8" fmla="*/ 2147483646 w 76"/>
                <a:gd name="T9" fmla="*/ 2147483646 h 78"/>
                <a:gd name="T10" fmla="*/ 2147483646 w 76"/>
                <a:gd name="T11" fmla="*/ 2147483646 h 78"/>
                <a:gd name="T12" fmla="*/ 2147483646 w 76"/>
                <a:gd name="T13" fmla="*/ 2147483646 h 78"/>
                <a:gd name="T14" fmla="*/ 2147483646 w 76"/>
                <a:gd name="T15" fmla="*/ 2147483646 h 78"/>
                <a:gd name="T16" fmla="*/ 2147483646 w 76"/>
                <a:gd name="T17" fmla="*/ 2147483646 h 78"/>
                <a:gd name="T18" fmla="*/ 2147483646 w 76"/>
                <a:gd name="T19" fmla="*/ 2147483646 h 78"/>
                <a:gd name="T20" fmla="*/ 2147483646 w 76"/>
                <a:gd name="T21" fmla="*/ 2147483646 h 78"/>
                <a:gd name="T22" fmla="*/ 2147483646 w 76"/>
                <a:gd name="T23" fmla="*/ 2147483646 h 78"/>
                <a:gd name="T24" fmla="*/ 2147483646 w 76"/>
                <a:gd name="T25" fmla="*/ 2147483646 h 78"/>
                <a:gd name="T26" fmla="*/ 2147483646 w 76"/>
                <a:gd name="T27" fmla="*/ 2147483646 h 78"/>
                <a:gd name="T28" fmla="*/ 2147483646 w 76"/>
                <a:gd name="T29" fmla="*/ 2147483646 h 78"/>
                <a:gd name="T30" fmla="*/ 2147483646 w 76"/>
                <a:gd name="T31" fmla="*/ 2147483646 h 78"/>
                <a:gd name="T32" fmla="*/ 0 w 76"/>
                <a:gd name="T33" fmla="*/ 2147483646 h 78"/>
                <a:gd name="T34" fmla="*/ 2147483646 w 76"/>
                <a:gd name="T35" fmla="*/ 2147483646 h 78"/>
                <a:gd name="T36" fmla="*/ 0 w 76"/>
                <a:gd name="T37" fmla="*/ 2147483646 h 78"/>
                <a:gd name="T38" fmla="*/ 2147483646 w 76"/>
                <a:gd name="T39" fmla="*/ 2147483646 h 78"/>
                <a:gd name="T40" fmla="*/ 2147483646 w 76"/>
                <a:gd name="T41" fmla="*/ 2147483646 h 78"/>
                <a:gd name="T42" fmla="*/ 2147483646 w 76"/>
                <a:gd name="T43" fmla="*/ 2147483646 h 78"/>
                <a:gd name="T44" fmla="*/ 2147483646 w 76"/>
                <a:gd name="T45" fmla="*/ 2147483646 h 78"/>
                <a:gd name="T46" fmla="*/ 2147483646 w 76"/>
                <a:gd name="T47" fmla="*/ 2147483646 h 78"/>
                <a:gd name="T48" fmla="*/ 2147483646 w 76"/>
                <a:gd name="T49" fmla="*/ 2147483646 h 78"/>
                <a:gd name="T50" fmla="*/ 2147483646 w 76"/>
                <a:gd name="T51" fmla="*/ 2147483646 h 78"/>
                <a:gd name="T52" fmla="*/ 2147483646 w 76"/>
                <a:gd name="T53" fmla="*/ 2147483646 h 78"/>
                <a:gd name="T54" fmla="*/ 2147483646 w 76"/>
                <a:gd name="T55" fmla="*/ 2147483646 h 78"/>
                <a:gd name="T56" fmla="*/ 2147483646 w 76"/>
                <a:gd name="T57" fmla="*/ 0 h 78"/>
                <a:gd name="T58" fmla="*/ 2147483646 w 76"/>
                <a:gd name="T59" fmla="*/ 2147483646 h 78"/>
                <a:gd name="T60" fmla="*/ 2147483646 w 76"/>
                <a:gd name="T61" fmla="*/ 2147483646 h 78"/>
                <a:gd name="T62" fmla="*/ 2147483646 w 76"/>
                <a:gd name="T63" fmla="*/ 2147483646 h 78"/>
                <a:gd name="T64" fmla="*/ 2147483646 w 76"/>
                <a:gd name="T65" fmla="*/ 2147483646 h 78"/>
                <a:gd name="T66" fmla="*/ 2147483646 w 76"/>
                <a:gd name="T67" fmla="*/ 2147483646 h 78"/>
                <a:gd name="T68" fmla="*/ 2147483646 w 76"/>
                <a:gd name="T69" fmla="*/ 2147483646 h 7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76"/>
                <a:gd name="T106" fmla="*/ 0 h 78"/>
                <a:gd name="T107" fmla="*/ 76 w 76"/>
                <a:gd name="T108" fmla="*/ 78 h 78"/>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76" h="78">
                  <a:moveTo>
                    <a:pt x="64" y="56"/>
                  </a:moveTo>
                  <a:lnTo>
                    <a:pt x="60" y="52"/>
                  </a:lnTo>
                  <a:lnTo>
                    <a:pt x="56" y="54"/>
                  </a:lnTo>
                  <a:lnTo>
                    <a:pt x="54" y="58"/>
                  </a:lnTo>
                  <a:lnTo>
                    <a:pt x="56" y="62"/>
                  </a:lnTo>
                  <a:lnTo>
                    <a:pt x="58" y="64"/>
                  </a:lnTo>
                  <a:lnTo>
                    <a:pt x="60" y="68"/>
                  </a:lnTo>
                  <a:lnTo>
                    <a:pt x="62" y="72"/>
                  </a:lnTo>
                  <a:lnTo>
                    <a:pt x="60" y="78"/>
                  </a:lnTo>
                  <a:lnTo>
                    <a:pt x="58" y="78"/>
                  </a:lnTo>
                  <a:lnTo>
                    <a:pt x="54" y="78"/>
                  </a:lnTo>
                  <a:lnTo>
                    <a:pt x="52" y="78"/>
                  </a:lnTo>
                  <a:lnTo>
                    <a:pt x="52" y="74"/>
                  </a:lnTo>
                  <a:lnTo>
                    <a:pt x="48" y="76"/>
                  </a:lnTo>
                  <a:lnTo>
                    <a:pt x="46" y="76"/>
                  </a:lnTo>
                  <a:lnTo>
                    <a:pt x="42" y="74"/>
                  </a:lnTo>
                  <a:lnTo>
                    <a:pt x="36" y="70"/>
                  </a:lnTo>
                  <a:lnTo>
                    <a:pt x="34" y="62"/>
                  </a:lnTo>
                  <a:lnTo>
                    <a:pt x="32" y="54"/>
                  </a:lnTo>
                  <a:lnTo>
                    <a:pt x="34" y="52"/>
                  </a:lnTo>
                  <a:lnTo>
                    <a:pt x="36" y="50"/>
                  </a:lnTo>
                  <a:lnTo>
                    <a:pt x="32" y="44"/>
                  </a:lnTo>
                  <a:lnTo>
                    <a:pt x="24" y="44"/>
                  </a:lnTo>
                  <a:lnTo>
                    <a:pt x="24" y="48"/>
                  </a:lnTo>
                  <a:lnTo>
                    <a:pt x="20" y="48"/>
                  </a:lnTo>
                  <a:lnTo>
                    <a:pt x="18" y="46"/>
                  </a:lnTo>
                  <a:lnTo>
                    <a:pt x="16" y="48"/>
                  </a:lnTo>
                  <a:lnTo>
                    <a:pt x="12" y="44"/>
                  </a:lnTo>
                  <a:lnTo>
                    <a:pt x="10" y="50"/>
                  </a:lnTo>
                  <a:lnTo>
                    <a:pt x="8" y="56"/>
                  </a:lnTo>
                  <a:lnTo>
                    <a:pt x="6" y="64"/>
                  </a:lnTo>
                  <a:lnTo>
                    <a:pt x="4" y="66"/>
                  </a:lnTo>
                  <a:lnTo>
                    <a:pt x="2" y="68"/>
                  </a:lnTo>
                  <a:lnTo>
                    <a:pt x="0" y="66"/>
                  </a:lnTo>
                  <a:lnTo>
                    <a:pt x="0" y="62"/>
                  </a:lnTo>
                  <a:lnTo>
                    <a:pt x="2" y="54"/>
                  </a:lnTo>
                  <a:lnTo>
                    <a:pt x="0" y="50"/>
                  </a:lnTo>
                  <a:lnTo>
                    <a:pt x="0" y="42"/>
                  </a:lnTo>
                  <a:lnTo>
                    <a:pt x="2" y="34"/>
                  </a:lnTo>
                  <a:lnTo>
                    <a:pt x="6" y="34"/>
                  </a:lnTo>
                  <a:lnTo>
                    <a:pt x="10" y="32"/>
                  </a:lnTo>
                  <a:lnTo>
                    <a:pt x="14" y="28"/>
                  </a:lnTo>
                  <a:lnTo>
                    <a:pt x="16" y="24"/>
                  </a:lnTo>
                  <a:lnTo>
                    <a:pt x="18" y="24"/>
                  </a:lnTo>
                  <a:lnTo>
                    <a:pt x="20" y="22"/>
                  </a:lnTo>
                  <a:lnTo>
                    <a:pt x="26" y="24"/>
                  </a:lnTo>
                  <a:lnTo>
                    <a:pt x="28" y="26"/>
                  </a:lnTo>
                  <a:lnTo>
                    <a:pt x="30" y="28"/>
                  </a:lnTo>
                  <a:lnTo>
                    <a:pt x="32" y="30"/>
                  </a:lnTo>
                  <a:lnTo>
                    <a:pt x="36" y="30"/>
                  </a:lnTo>
                  <a:lnTo>
                    <a:pt x="36" y="26"/>
                  </a:lnTo>
                  <a:lnTo>
                    <a:pt x="40" y="24"/>
                  </a:lnTo>
                  <a:lnTo>
                    <a:pt x="42" y="20"/>
                  </a:lnTo>
                  <a:lnTo>
                    <a:pt x="44" y="18"/>
                  </a:lnTo>
                  <a:lnTo>
                    <a:pt x="48" y="16"/>
                  </a:lnTo>
                  <a:lnTo>
                    <a:pt x="52" y="14"/>
                  </a:lnTo>
                  <a:lnTo>
                    <a:pt x="52" y="6"/>
                  </a:lnTo>
                  <a:lnTo>
                    <a:pt x="54" y="0"/>
                  </a:lnTo>
                  <a:lnTo>
                    <a:pt x="58" y="2"/>
                  </a:lnTo>
                  <a:lnTo>
                    <a:pt x="62" y="6"/>
                  </a:lnTo>
                  <a:lnTo>
                    <a:pt x="68" y="14"/>
                  </a:lnTo>
                  <a:lnTo>
                    <a:pt x="70" y="26"/>
                  </a:lnTo>
                  <a:lnTo>
                    <a:pt x="76" y="50"/>
                  </a:lnTo>
                  <a:lnTo>
                    <a:pt x="74" y="52"/>
                  </a:lnTo>
                  <a:lnTo>
                    <a:pt x="72" y="56"/>
                  </a:lnTo>
                  <a:lnTo>
                    <a:pt x="70" y="62"/>
                  </a:lnTo>
                  <a:lnTo>
                    <a:pt x="70" y="68"/>
                  </a:lnTo>
                  <a:lnTo>
                    <a:pt x="68" y="66"/>
                  </a:lnTo>
                  <a:lnTo>
                    <a:pt x="66" y="60"/>
                  </a:lnTo>
                  <a:lnTo>
                    <a:pt x="62" y="52"/>
                  </a:lnTo>
                  <a:lnTo>
                    <a:pt x="64" y="5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22" name="Freeform 292"/>
            <p:cNvSpPr>
              <a:spLocks noChangeArrowheads="1"/>
            </p:cNvSpPr>
            <p:nvPr/>
          </p:nvSpPr>
          <p:spPr bwMode="auto">
            <a:xfrm>
              <a:off x="5976566" y="1975234"/>
              <a:ext cx="57656" cy="66372"/>
            </a:xfrm>
            <a:custGeom>
              <a:avLst/>
              <a:gdLst>
                <a:gd name="T0" fmla="*/ 2147483646 w 38"/>
                <a:gd name="T1" fmla="*/ 2147483646 h 42"/>
                <a:gd name="T2" fmla="*/ 0 w 38"/>
                <a:gd name="T3" fmla="*/ 2147483646 h 42"/>
                <a:gd name="T4" fmla="*/ 2147483646 w 38"/>
                <a:gd name="T5" fmla="*/ 2147483646 h 42"/>
                <a:gd name="T6" fmla="*/ 2147483646 w 38"/>
                <a:gd name="T7" fmla="*/ 2147483646 h 42"/>
                <a:gd name="T8" fmla="*/ 2147483646 w 38"/>
                <a:gd name="T9" fmla="*/ 2147483646 h 42"/>
                <a:gd name="T10" fmla="*/ 2147483646 w 38"/>
                <a:gd name="T11" fmla="*/ 2147483646 h 42"/>
                <a:gd name="T12" fmla="*/ 2147483646 w 38"/>
                <a:gd name="T13" fmla="*/ 2147483646 h 42"/>
                <a:gd name="T14" fmla="*/ 2147483646 w 38"/>
                <a:gd name="T15" fmla="*/ 2147483646 h 42"/>
                <a:gd name="T16" fmla="*/ 2147483646 w 38"/>
                <a:gd name="T17" fmla="*/ 0 h 42"/>
                <a:gd name="T18" fmla="*/ 2147483646 w 38"/>
                <a:gd name="T19" fmla="*/ 2147483646 h 42"/>
                <a:gd name="T20" fmla="*/ 2147483646 w 38"/>
                <a:gd name="T21" fmla="*/ 2147483646 h 42"/>
                <a:gd name="T22" fmla="*/ 2147483646 w 38"/>
                <a:gd name="T23" fmla="*/ 2147483646 h 42"/>
                <a:gd name="T24" fmla="*/ 2147483646 w 38"/>
                <a:gd name="T25" fmla="*/ 2147483646 h 42"/>
                <a:gd name="T26" fmla="*/ 2147483646 w 38"/>
                <a:gd name="T27" fmla="*/ 2147483646 h 42"/>
                <a:gd name="T28" fmla="*/ 2147483646 w 38"/>
                <a:gd name="T29" fmla="*/ 2147483646 h 42"/>
                <a:gd name="T30" fmla="*/ 2147483646 w 38"/>
                <a:gd name="T31" fmla="*/ 2147483646 h 42"/>
                <a:gd name="T32" fmla="*/ 2147483646 w 38"/>
                <a:gd name="T33" fmla="*/ 2147483646 h 42"/>
                <a:gd name="T34" fmla="*/ 2147483646 w 38"/>
                <a:gd name="T35" fmla="*/ 2147483646 h 42"/>
                <a:gd name="T36" fmla="*/ 2147483646 w 38"/>
                <a:gd name="T37" fmla="*/ 2147483646 h 42"/>
                <a:gd name="T38" fmla="*/ 2147483646 w 38"/>
                <a:gd name="T39" fmla="*/ 2147483646 h 42"/>
                <a:gd name="T40" fmla="*/ 2147483646 w 38"/>
                <a:gd name="T41" fmla="*/ 2147483646 h 4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8"/>
                <a:gd name="T64" fmla="*/ 0 h 42"/>
                <a:gd name="T65" fmla="*/ 38 w 38"/>
                <a:gd name="T66" fmla="*/ 42 h 42"/>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8" h="42">
                  <a:moveTo>
                    <a:pt x="4" y="42"/>
                  </a:moveTo>
                  <a:lnTo>
                    <a:pt x="0" y="42"/>
                  </a:lnTo>
                  <a:lnTo>
                    <a:pt x="2" y="38"/>
                  </a:lnTo>
                  <a:lnTo>
                    <a:pt x="6" y="34"/>
                  </a:lnTo>
                  <a:lnTo>
                    <a:pt x="14" y="24"/>
                  </a:lnTo>
                  <a:lnTo>
                    <a:pt x="24" y="16"/>
                  </a:lnTo>
                  <a:lnTo>
                    <a:pt x="30" y="8"/>
                  </a:lnTo>
                  <a:lnTo>
                    <a:pt x="32" y="4"/>
                  </a:lnTo>
                  <a:lnTo>
                    <a:pt x="34" y="0"/>
                  </a:lnTo>
                  <a:lnTo>
                    <a:pt x="34" y="4"/>
                  </a:lnTo>
                  <a:lnTo>
                    <a:pt x="36" y="6"/>
                  </a:lnTo>
                  <a:lnTo>
                    <a:pt x="38" y="10"/>
                  </a:lnTo>
                  <a:lnTo>
                    <a:pt x="36" y="12"/>
                  </a:lnTo>
                  <a:lnTo>
                    <a:pt x="32" y="14"/>
                  </a:lnTo>
                  <a:lnTo>
                    <a:pt x="32" y="16"/>
                  </a:lnTo>
                  <a:lnTo>
                    <a:pt x="30" y="18"/>
                  </a:lnTo>
                  <a:lnTo>
                    <a:pt x="22" y="18"/>
                  </a:lnTo>
                  <a:lnTo>
                    <a:pt x="20" y="28"/>
                  </a:lnTo>
                  <a:lnTo>
                    <a:pt x="14" y="36"/>
                  </a:lnTo>
                  <a:lnTo>
                    <a:pt x="10" y="40"/>
                  </a:lnTo>
                  <a:lnTo>
                    <a:pt x="4" y="4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23" name="Freeform 293"/>
            <p:cNvSpPr>
              <a:spLocks noChangeArrowheads="1"/>
            </p:cNvSpPr>
            <p:nvPr/>
          </p:nvSpPr>
          <p:spPr bwMode="auto">
            <a:xfrm>
              <a:off x="6020384" y="1754879"/>
              <a:ext cx="107239" cy="171240"/>
            </a:xfrm>
            <a:custGeom>
              <a:avLst/>
              <a:gdLst>
                <a:gd name="T0" fmla="*/ 2147483646 w 74"/>
                <a:gd name="T1" fmla="*/ 2147483646 h 110"/>
                <a:gd name="T2" fmla="*/ 2147483646 w 74"/>
                <a:gd name="T3" fmla="*/ 2147483646 h 110"/>
                <a:gd name="T4" fmla="*/ 2147483646 w 74"/>
                <a:gd name="T5" fmla="*/ 2147483646 h 110"/>
                <a:gd name="T6" fmla="*/ 2147483646 w 74"/>
                <a:gd name="T7" fmla="*/ 0 h 110"/>
                <a:gd name="T8" fmla="*/ 2147483646 w 74"/>
                <a:gd name="T9" fmla="*/ 2147483646 h 110"/>
                <a:gd name="T10" fmla="*/ 2147483646 w 74"/>
                <a:gd name="T11" fmla="*/ 2147483646 h 110"/>
                <a:gd name="T12" fmla="*/ 2147483646 w 74"/>
                <a:gd name="T13" fmla="*/ 2147483646 h 110"/>
                <a:gd name="T14" fmla="*/ 2147483646 w 74"/>
                <a:gd name="T15" fmla="*/ 2147483646 h 110"/>
                <a:gd name="T16" fmla="*/ 2147483646 w 74"/>
                <a:gd name="T17" fmla="*/ 2147483646 h 110"/>
                <a:gd name="T18" fmla="*/ 2147483646 w 74"/>
                <a:gd name="T19" fmla="*/ 2147483646 h 110"/>
                <a:gd name="T20" fmla="*/ 2147483646 w 74"/>
                <a:gd name="T21" fmla="*/ 2147483646 h 110"/>
                <a:gd name="T22" fmla="*/ 2147483646 w 74"/>
                <a:gd name="T23" fmla="*/ 2147483646 h 110"/>
                <a:gd name="T24" fmla="*/ 2147483646 w 74"/>
                <a:gd name="T25" fmla="*/ 2147483646 h 110"/>
                <a:gd name="T26" fmla="*/ 2147483646 w 74"/>
                <a:gd name="T27" fmla="*/ 2147483646 h 110"/>
                <a:gd name="T28" fmla="*/ 2147483646 w 74"/>
                <a:gd name="T29" fmla="*/ 2147483646 h 110"/>
                <a:gd name="T30" fmla="*/ 2147483646 w 74"/>
                <a:gd name="T31" fmla="*/ 2147483646 h 110"/>
                <a:gd name="T32" fmla="*/ 2147483646 w 74"/>
                <a:gd name="T33" fmla="*/ 2147483646 h 110"/>
                <a:gd name="T34" fmla="*/ 2147483646 w 74"/>
                <a:gd name="T35" fmla="*/ 2147483646 h 110"/>
                <a:gd name="T36" fmla="*/ 2147483646 w 74"/>
                <a:gd name="T37" fmla="*/ 2147483646 h 110"/>
                <a:gd name="T38" fmla="*/ 2147483646 w 74"/>
                <a:gd name="T39" fmla="*/ 2147483646 h 110"/>
                <a:gd name="T40" fmla="*/ 2147483646 w 74"/>
                <a:gd name="T41" fmla="*/ 2147483646 h 110"/>
                <a:gd name="T42" fmla="*/ 2147483646 w 74"/>
                <a:gd name="T43" fmla="*/ 2147483646 h 110"/>
                <a:gd name="T44" fmla="*/ 2147483646 w 74"/>
                <a:gd name="T45" fmla="*/ 2147483646 h 110"/>
                <a:gd name="T46" fmla="*/ 2147483646 w 74"/>
                <a:gd name="T47" fmla="*/ 2147483646 h 110"/>
                <a:gd name="T48" fmla="*/ 2147483646 w 74"/>
                <a:gd name="T49" fmla="*/ 2147483646 h 110"/>
                <a:gd name="T50" fmla="*/ 2147483646 w 74"/>
                <a:gd name="T51" fmla="*/ 2147483646 h 110"/>
                <a:gd name="T52" fmla="*/ 2147483646 w 74"/>
                <a:gd name="T53" fmla="*/ 2147483646 h 110"/>
                <a:gd name="T54" fmla="*/ 2147483646 w 74"/>
                <a:gd name="T55" fmla="*/ 2147483646 h 110"/>
                <a:gd name="T56" fmla="*/ 2147483646 w 74"/>
                <a:gd name="T57" fmla="*/ 2147483646 h 110"/>
                <a:gd name="T58" fmla="*/ 2147483646 w 74"/>
                <a:gd name="T59" fmla="*/ 2147483646 h 110"/>
                <a:gd name="T60" fmla="*/ 2147483646 w 74"/>
                <a:gd name="T61" fmla="*/ 2147483646 h 110"/>
                <a:gd name="T62" fmla="*/ 2147483646 w 74"/>
                <a:gd name="T63" fmla="*/ 2147483646 h 110"/>
                <a:gd name="T64" fmla="*/ 2147483646 w 74"/>
                <a:gd name="T65" fmla="*/ 2147483646 h 110"/>
                <a:gd name="T66" fmla="*/ 2147483646 w 74"/>
                <a:gd name="T67" fmla="*/ 2147483646 h 110"/>
                <a:gd name="T68" fmla="*/ 2147483646 w 74"/>
                <a:gd name="T69" fmla="*/ 2147483646 h 110"/>
                <a:gd name="T70" fmla="*/ 2147483646 w 74"/>
                <a:gd name="T71" fmla="*/ 2147483646 h 110"/>
                <a:gd name="T72" fmla="*/ 2147483646 w 74"/>
                <a:gd name="T73" fmla="*/ 2147483646 h 110"/>
                <a:gd name="T74" fmla="*/ 0 w 74"/>
                <a:gd name="T75" fmla="*/ 2147483646 h 110"/>
                <a:gd name="T76" fmla="*/ 2147483646 w 74"/>
                <a:gd name="T77" fmla="*/ 2147483646 h 110"/>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74"/>
                <a:gd name="T118" fmla="*/ 0 h 110"/>
                <a:gd name="T119" fmla="*/ 74 w 74"/>
                <a:gd name="T120" fmla="*/ 110 h 110"/>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74" h="110">
                  <a:moveTo>
                    <a:pt x="4" y="46"/>
                  </a:moveTo>
                  <a:lnTo>
                    <a:pt x="8" y="38"/>
                  </a:lnTo>
                  <a:lnTo>
                    <a:pt x="8" y="30"/>
                  </a:lnTo>
                  <a:lnTo>
                    <a:pt x="6" y="20"/>
                  </a:lnTo>
                  <a:lnTo>
                    <a:pt x="4" y="12"/>
                  </a:lnTo>
                  <a:lnTo>
                    <a:pt x="6" y="4"/>
                  </a:lnTo>
                  <a:lnTo>
                    <a:pt x="8" y="2"/>
                  </a:lnTo>
                  <a:lnTo>
                    <a:pt x="10" y="0"/>
                  </a:lnTo>
                  <a:lnTo>
                    <a:pt x="12" y="2"/>
                  </a:lnTo>
                  <a:lnTo>
                    <a:pt x="14" y="6"/>
                  </a:lnTo>
                  <a:lnTo>
                    <a:pt x="16" y="10"/>
                  </a:lnTo>
                  <a:lnTo>
                    <a:pt x="20" y="10"/>
                  </a:lnTo>
                  <a:lnTo>
                    <a:pt x="22" y="10"/>
                  </a:lnTo>
                  <a:lnTo>
                    <a:pt x="24" y="8"/>
                  </a:lnTo>
                  <a:lnTo>
                    <a:pt x="28" y="4"/>
                  </a:lnTo>
                  <a:lnTo>
                    <a:pt x="28" y="8"/>
                  </a:lnTo>
                  <a:lnTo>
                    <a:pt x="30" y="12"/>
                  </a:lnTo>
                  <a:lnTo>
                    <a:pt x="32" y="18"/>
                  </a:lnTo>
                  <a:lnTo>
                    <a:pt x="34" y="22"/>
                  </a:lnTo>
                  <a:lnTo>
                    <a:pt x="36" y="30"/>
                  </a:lnTo>
                  <a:lnTo>
                    <a:pt x="36" y="36"/>
                  </a:lnTo>
                  <a:lnTo>
                    <a:pt x="36" y="44"/>
                  </a:lnTo>
                  <a:lnTo>
                    <a:pt x="32" y="48"/>
                  </a:lnTo>
                  <a:lnTo>
                    <a:pt x="28" y="54"/>
                  </a:lnTo>
                  <a:lnTo>
                    <a:pt x="26" y="62"/>
                  </a:lnTo>
                  <a:lnTo>
                    <a:pt x="28" y="70"/>
                  </a:lnTo>
                  <a:lnTo>
                    <a:pt x="32" y="76"/>
                  </a:lnTo>
                  <a:lnTo>
                    <a:pt x="36" y="82"/>
                  </a:lnTo>
                  <a:lnTo>
                    <a:pt x="40" y="86"/>
                  </a:lnTo>
                  <a:lnTo>
                    <a:pt x="40" y="84"/>
                  </a:lnTo>
                  <a:lnTo>
                    <a:pt x="42" y="80"/>
                  </a:lnTo>
                  <a:lnTo>
                    <a:pt x="46" y="80"/>
                  </a:lnTo>
                  <a:lnTo>
                    <a:pt x="50" y="82"/>
                  </a:lnTo>
                  <a:lnTo>
                    <a:pt x="54" y="86"/>
                  </a:lnTo>
                  <a:lnTo>
                    <a:pt x="56" y="90"/>
                  </a:lnTo>
                  <a:lnTo>
                    <a:pt x="60" y="92"/>
                  </a:lnTo>
                  <a:lnTo>
                    <a:pt x="62" y="90"/>
                  </a:lnTo>
                  <a:lnTo>
                    <a:pt x="64" y="88"/>
                  </a:lnTo>
                  <a:lnTo>
                    <a:pt x="66" y="90"/>
                  </a:lnTo>
                  <a:lnTo>
                    <a:pt x="64" y="94"/>
                  </a:lnTo>
                  <a:lnTo>
                    <a:pt x="64" y="96"/>
                  </a:lnTo>
                  <a:lnTo>
                    <a:pt x="64" y="98"/>
                  </a:lnTo>
                  <a:lnTo>
                    <a:pt x="66" y="96"/>
                  </a:lnTo>
                  <a:lnTo>
                    <a:pt x="68" y="100"/>
                  </a:lnTo>
                  <a:lnTo>
                    <a:pt x="74" y="102"/>
                  </a:lnTo>
                  <a:lnTo>
                    <a:pt x="74" y="106"/>
                  </a:lnTo>
                  <a:lnTo>
                    <a:pt x="74" y="110"/>
                  </a:lnTo>
                  <a:lnTo>
                    <a:pt x="72" y="110"/>
                  </a:lnTo>
                  <a:lnTo>
                    <a:pt x="70" y="108"/>
                  </a:lnTo>
                  <a:lnTo>
                    <a:pt x="68" y="106"/>
                  </a:lnTo>
                  <a:lnTo>
                    <a:pt x="64" y="100"/>
                  </a:lnTo>
                  <a:lnTo>
                    <a:pt x="60" y="98"/>
                  </a:lnTo>
                  <a:lnTo>
                    <a:pt x="54" y="94"/>
                  </a:lnTo>
                  <a:lnTo>
                    <a:pt x="50" y="90"/>
                  </a:lnTo>
                  <a:lnTo>
                    <a:pt x="48" y="92"/>
                  </a:lnTo>
                  <a:lnTo>
                    <a:pt x="48" y="96"/>
                  </a:lnTo>
                  <a:lnTo>
                    <a:pt x="50" y="100"/>
                  </a:lnTo>
                  <a:lnTo>
                    <a:pt x="44" y="100"/>
                  </a:lnTo>
                  <a:lnTo>
                    <a:pt x="42" y="94"/>
                  </a:lnTo>
                  <a:lnTo>
                    <a:pt x="38" y="90"/>
                  </a:lnTo>
                  <a:lnTo>
                    <a:pt x="34" y="88"/>
                  </a:lnTo>
                  <a:lnTo>
                    <a:pt x="30" y="90"/>
                  </a:lnTo>
                  <a:lnTo>
                    <a:pt x="26" y="92"/>
                  </a:lnTo>
                  <a:lnTo>
                    <a:pt x="22" y="90"/>
                  </a:lnTo>
                  <a:lnTo>
                    <a:pt x="20" y="88"/>
                  </a:lnTo>
                  <a:lnTo>
                    <a:pt x="16" y="84"/>
                  </a:lnTo>
                  <a:lnTo>
                    <a:pt x="18" y="80"/>
                  </a:lnTo>
                  <a:lnTo>
                    <a:pt x="20" y="76"/>
                  </a:lnTo>
                  <a:lnTo>
                    <a:pt x="20" y="72"/>
                  </a:lnTo>
                  <a:lnTo>
                    <a:pt x="16" y="72"/>
                  </a:lnTo>
                  <a:lnTo>
                    <a:pt x="14" y="74"/>
                  </a:lnTo>
                  <a:lnTo>
                    <a:pt x="12" y="74"/>
                  </a:lnTo>
                  <a:lnTo>
                    <a:pt x="6" y="72"/>
                  </a:lnTo>
                  <a:lnTo>
                    <a:pt x="2" y="70"/>
                  </a:lnTo>
                  <a:lnTo>
                    <a:pt x="0" y="66"/>
                  </a:lnTo>
                  <a:lnTo>
                    <a:pt x="0" y="52"/>
                  </a:lnTo>
                  <a:lnTo>
                    <a:pt x="2" y="46"/>
                  </a:lnTo>
                  <a:lnTo>
                    <a:pt x="4" y="4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24" name="Freeform 294"/>
            <p:cNvSpPr>
              <a:spLocks noChangeArrowheads="1"/>
            </p:cNvSpPr>
            <p:nvPr/>
          </p:nvSpPr>
          <p:spPr bwMode="auto">
            <a:xfrm>
              <a:off x="6133389" y="1930102"/>
              <a:ext cx="34594" cy="65044"/>
            </a:xfrm>
            <a:custGeom>
              <a:avLst/>
              <a:gdLst>
                <a:gd name="T0" fmla="*/ 2147483646 w 24"/>
                <a:gd name="T1" fmla="*/ 2147483646 h 42"/>
                <a:gd name="T2" fmla="*/ 2147483646 w 24"/>
                <a:gd name="T3" fmla="*/ 2147483646 h 42"/>
                <a:gd name="T4" fmla="*/ 2147483646 w 24"/>
                <a:gd name="T5" fmla="*/ 2147483646 h 42"/>
                <a:gd name="T6" fmla="*/ 2147483646 w 24"/>
                <a:gd name="T7" fmla="*/ 2147483646 h 42"/>
                <a:gd name="T8" fmla="*/ 2147483646 w 24"/>
                <a:gd name="T9" fmla="*/ 2147483646 h 42"/>
                <a:gd name="T10" fmla="*/ 2147483646 w 24"/>
                <a:gd name="T11" fmla="*/ 2147483646 h 42"/>
                <a:gd name="T12" fmla="*/ 2147483646 w 24"/>
                <a:gd name="T13" fmla="*/ 2147483646 h 42"/>
                <a:gd name="T14" fmla="*/ 2147483646 w 24"/>
                <a:gd name="T15" fmla="*/ 2147483646 h 42"/>
                <a:gd name="T16" fmla="*/ 2147483646 w 24"/>
                <a:gd name="T17" fmla="*/ 2147483646 h 42"/>
                <a:gd name="T18" fmla="*/ 2147483646 w 24"/>
                <a:gd name="T19" fmla="*/ 2147483646 h 42"/>
                <a:gd name="T20" fmla="*/ 2147483646 w 24"/>
                <a:gd name="T21" fmla="*/ 2147483646 h 42"/>
                <a:gd name="T22" fmla="*/ 2147483646 w 24"/>
                <a:gd name="T23" fmla="*/ 2147483646 h 42"/>
                <a:gd name="T24" fmla="*/ 2147483646 w 24"/>
                <a:gd name="T25" fmla="*/ 2147483646 h 42"/>
                <a:gd name="T26" fmla="*/ 2147483646 w 24"/>
                <a:gd name="T27" fmla="*/ 2147483646 h 42"/>
                <a:gd name="T28" fmla="*/ 2147483646 w 24"/>
                <a:gd name="T29" fmla="*/ 2147483646 h 42"/>
                <a:gd name="T30" fmla="*/ 2147483646 w 24"/>
                <a:gd name="T31" fmla="*/ 2147483646 h 42"/>
                <a:gd name="T32" fmla="*/ 2147483646 w 24"/>
                <a:gd name="T33" fmla="*/ 2147483646 h 42"/>
                <a:gd name="T34" fmla="*/ 2147483646 w 24"/>
                <a:gd name="T35" fmla="*/ 2147483646 h 42"/>
                <a:gd name="T36" fmla="*/ 2147483646 w 24"/>
                <a:gd name="T37" fmla="*/ 2147483646 h 42"/>
                <a:gd name="T38" fmla="*/ 2147483646 w 24"/>
                <a:gd name="T39" fmla="*/ 2147483646 h 42"/>
                <a:gd name="T40" fmla="*/ 2147483646 w 24"/>
                <a:gd name="T41" fmla="*/ 2147483646 h 42"/>
                <a:gd name="T42" fmla="*/ 0 w 24"/>
                <a:gd name="T43" fmla="*/ 2147483646 h 42"/>
                <a:gd name="T44" fmla="*/ 2147483646 w 24"/>
                <a:gd name="T45" fmla="*/ 0 h 42"/>
                <a:gd name="T46" fmla="*/ 2147483646 w 24"/>
                <a:gd name="T47" fmla="*/ 0 h 42"/>
                <a:gd name="T48" fmla="*/ 2147483646 w 24"/>
                <a:gd name="T49" fmla="*/ 2147483646 h 42"/>
                <a:gd name="T50" fmla="*/ 2147483646 w 24"/>
                <a:gd name="T51" fmla="*/ 2147483646 h 42"/>
                <a:gd name="T52" fmla="*/ 2147483646 w 24"/>
                <a:gd name="T53" fmla="*/ 2147483646 h 42"/>
                <a:gd name="T54" fmla="*/ 2147483646 w 24"/>
                <a:gd name="T55" fmla="*/ 2147483646 h 42"/>
                <a:gd name="T56" fmla="*/ 2147483646 w 24"/>
                <a:gd name="T57" fmla="*/ 2147483646 h 42"/>
                <a:gd name="T58" fmla="*/ 2147483646 w 24"/>
                <a:gd name="T59" fmla="*/ 2147483646 h 4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4"/>
                <a:gd name="T91" fmla="*/ 0 h 42"/>
                <a:gd name="T92" fmla="*/ 24 w 24"/>
                <a:gd name="T93" fmla="*/ 42 h 4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4" h="42">
                  <a:moveTo>
                    <a:pt x="22" y="28"/>
                  </a:moveTo>
                  <a:lnTo>
                    <a:pt x="14" y="28"/>
                  </a:lnTo>
                  <a:lnTo>
                    <a:pt x="14" y="36"/>
                  </a:lnTo>
                  <a:lnTo>
                    <a:pt x="18" y="40"/>
                  </a:lnTo>
                  <a:lnTo>
                    <a:pt x="18" y="42"/>
                  </a:lnTo>
                  <a:lnTo>
                    <a:pt x="14" y="42"/>
                  </a:lnTo>
                  <a:lnTo>
                    <a:pt x="12" y="42"/>
                  </a:lnTo>
                  <a:lnTo>
                    <a:pt x="10" y="42"/>
                  </a:lnTo>
                  <a:lnTo>
                    <a:pt x="10" y="38"/>
                  </a:lnTo>
                  <a:lnTo>
                    <a:pt x="12" y="36"/>
                  </a:lnTo>
                  <a:lnTo>
                    <a:pt x="12" y="32"/>
                  </a:lnTo>
                  <a:lnTo>
                    <a:pt x="8" y="32"/>
                  </a:lnTo>
                  <a:lnTo>
                    <a:pt x="6" y="30"/>
                  </a:lnTo>
                  <a:lnTo>
                    <a:pt x="2" y="24"/>
                  </a:lnTo>
                  <a:lnTo>
                    <a:pt x="2" y="22"/>
                  </a:lnTo>
                  <a:lnTo>
                    <a:pt x="10" y="22"/>
                  </a:lnTo>
                  <a:lnTo>
                    <a:pt x="12" y="20"/>
                  </a:lnTo>
                  <a:lnTo>
                    <a:pt x="14" y="18"/>
                  </a:lnTo>
                  <a:lnTo>
                    <a:pt x="12" y="14"/>
                  </a:lnTo>
                  <a:lnTo>
                    <a:pt x="6" y="10"/>
                  </a:lnTo>
                  <a:lnTo>
                    <a:pt x="2" y="6"/>
                  </a:lnTo>
                  <a:lnTo>
                    <a:pt x="0" y="2"/>
                  </a:lnTo>
                  <a:lnTo>
                    <a:pt x="4" y="0"/>
                  </a:lnTo>
                  <a:lnTo>
                    <a:pt x="12" y="0"/>
                  </a:lnTo>
                  <a:lnTo>
                    <a:pt x="16" y="2"/>
                  </a:lnTo>
                  <a:lnTo>
                    <a:pt x="16" y="8"/>
                  </a:lnTo>
                  <a:lnTo>
                    <a:pt x="20" y="8"/>
                  </a:lnTo>
                  <a:lnTo>
                    <a:pt x="20" y="16"/>
                  </a:lnTo>
                  <a:lnTo>
                    <a:pt x="24" y="22"/>
                  </a:lnTo>
                  <a:lnTo>
                    <a:pt x="22" y="2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25" name="Freeform 295"/>
            <p:cNvSpPr>
              <a:spLocks noChangeArrowheads="1"/>
            </p:cNvSpPr>
            <p:nvPr/>
          </p:nvSpPr>
          <p:spPr bwMode="auto">
            <a:xfrm>
              <a:off x="6076886" y="1948686"/>
              <a:ext cx="33440" cy="45133"/>
            </a:xfrm>
            <a:custGeom>
              <a:avLst/>
              <a:gdLst>
                <a:gd name="T0" fmla="*/ 2147483646 w 22"/>
                <a:gd name="T1" fmla="*/ 2147483646 h 28"/>
                <a:gd name="T2" fmla="*/ 2147483646 w 22"/>
                <a:gd name="T3" fmla="*/ 2147483646 h 28"/>
                <a:gd name="T4" fmla="*/ 2147483646 w 22"/>
                <a:gd name="T5" fmla="*/ 2147483646 h 28"/>
                <a:gd name="T6" fmla="*/ 2147483646 w 22"/>
                <a:gd name="T7" fmla="*/ 2147483646 h 28"/>
                <a:gd name="T8" fmla="*/ 2147483646 w 22"/>
                <a:gd name="T9" fmla="*/ 2147483646 h 28"/>
                <a:gd name="T10" fmla="*/ 2147483646 w 22"/>
                <a:gd name="T11" fmla="*/ 2147483646 h 28"/>
                <a:gd name="T12" fmla="*/ 2147483646 w 22"/>
                <a:gd name="T13" fmla="*/ 2147483646 h 28"/>
                <a:gd name="T14" fmla="*/ 2147483646 w 22"/>
                <a:gd name="T15" fmla="*/ 2147483646 h 28"/>
                <a:gd name="T16" fmla="*/ 2147483646 w 22"/>
                <a:gd name="T17" fmla="*/ 2147483646 h 28"/>
                <a:gd name="T18" fmla="*/ 0 w 22"/>
                <a:gd name="T19" fmla="*/ 2147483646 h 28"/>
                <a:gd name="T20" fmla="*/ 2147483646 w 22"/>
                <a:gd name="T21" fmla="*/ 2147483646 h 28"/>
                <a:gd name="T22" fmla="*/ 2147483646 w 22"/>
                <a:gd name="T23" fmla="*/ 0 h 28"/>
                <a:gd name="T24" fmla="*/ 2147483646 w 22"/>
                <a:gd name="T25" fmla="*/ 2147483646 h 28"/>
                <a:gd name="T26" fmla="*/ 2147483646 w 22"/>
                <a:gd name="T27" fmla="*/ 2147483646 h 2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2"/>
                <a:gd name="T43" fmla="*/ 0 h 28"/>
                <a:gd name="T44" fmla="*/ 22 w 22"/>
                <a:gd name="T45" fmla="*/ 28 h 2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2" h="28">
                  <a:moveTo>
                    <a:pt x="10" y="4"/>
                  </a:moveTo>
                  <a:lnTo>
                    <a:pt x="12" y="4"/>
                  </a:lnTo>
                  <a:lnTo>
                    <a:pt x="14" y="4"/>
                  </a:lnTo>
                  <a:lnTo>
                    <a:pt x="20" y="6"/>
                  </a:lnTo>
                  <a:lnTo>
                    <a:pt x="22" y="10"/>
                  </a:lnTo>
                  <a:lnTo>
                    <a:pt x="20" y="16"/>
                  </a:lnTo>
                  <a:lnTo>
                    <a:pt x="14" y="22"/>
                  </a:lnTo>
                  <a:lnTo>
                    <a:pt x="2" y="28"/>
                  </a:lnTo>
                  <a:lnTo>
                    <a:pt x="2" y="14"/>
                  </a:lnTo>
                  <a:lnTo>
                    <a:pt x="0" y="4"/>
                  </a:lnTo>
                  <a:lnTo>
                    <a:pt x="2" y="2"/>
                  </a:lnTo>
                  <a:lnTo>
                    <a:pt x="4" y="0"/>
                  </a:lnTo>
                  <a:lnTo>
                    <a:pt x="8" y="4"/>
                  </a:lnTo>
                  <a:lnTo>
                    <a:pt x="10" y="4"/>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26" name="Freeform 296"/>
            <p:cNvSpPr>
              <a:spLocks noChangeArrowheads="1"/>
            </p:cNvSpPr>
            <p:nvPr/>
          </p:nvSpPr>
          <p:spPr bwMode="auto">
            <a:xfrm>
              <a:off x="6861002" y="2445149"/>
              <a:ext cx="24215" cy="47788"/>
            </a:xfrm>
            <a:custGeom>
              <a:avLst/>
              <a:gdLst>
                <a:gd name="T0" fmla="*/ 2147483646 w 16"/>
                <a:gd name="T1" fmla="*/ 2147483646 h 30"/>
                <a:gd name="T2" fmla="*/ 2147483646 w 16"/>
                <a:gd name="T3" fmla="*/ 2147483646 h 30"/>
                <a:gd name="T4" fmla="*/ 2147483646 w 16"/>
                <a:gd name="T5" fmla="*/ 2147483646 h 30"/>
                <a:gd name="T6" fmla="*/ 2147483646 w 16"/>
                <a:gd name="T7" fmla="*/ 2147483646 h 30"/>
                <a:gd name="T8" fmla="*/ 2147483646 w 16"/>
                <a:gd name="T9" fmla="*/ 2147483646 h 30"/>
                <a:gd name="T10" fmla="*/ 2147483646 w 16"/>
                <a:gd name="T11" fmla="*/ 2147483646 h 30"/>
                <a:gd name="T12" fmla="*/ 2147483646 w 16"/>
                <a:gd name="T13" fmla="*/ 2147483646 h 30"/>
                <a:gd name="T14" fmla="*/ 2147483646 w 16"/>
                <a:gd name="T15" fmla="*/ 2147483646 h 30"/>
                <a:gd name="T16" fmla="*/ 2147483646 w 16"/>
                <a:gd name="T17" fmla="*/ 2147483646 h 30"/>
                <a:gd name="T18" fmla="*/ 0 w 16"/>
                <a:gd name="T19" fmla="*/ 2147483646 h 30"/>
                <a:gd name="T20" fmla="*/ 0 w 16"/>
                <a:gd name="T21" fmla="*/ 0 h 30"/>
                <a:gd name="T22" fmla="*/ 2147483646 w 16"/>
                <a:gd name="T23" fmla="*/ 2147483646 h 30"/>
                <a:gd name="T24" fmla="*/ 2147483646 w 16"/>
                <a:gd name="T25" fmla="*/ 2147483646 h 30"/>
                <a:gd name="T26" fmla="*/ 2147483646 w 16"/>
                <a:gd name="T27" fmla="*/ 2147483646 h 30"/>
                <a:gd name="T28" fmla="*/ 2147483646 w 16"/>
                <a:gd name="T29" fmla="*/ 2147483646 h 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6"/>
                <a:gd name="T46" fmla="*/ 0 h 30"/>
                <a:gd name="T47" fmla="*/ 16 w 16"/>
                <a:gd name="T48" fmla="*/ 30 h 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6" h="30">
                  <a:moveTo>
                    <a:pt x="16" y="18"/>
                  </a:moveTo>
                  <a:lnTo>
                    <a:pt x="16" y="24"/>
                  </a:lnTo>
                  <a:lnTo>
                    <a:pt x="14" y="28"/>
                  </a:lnTo>
                  <a:lnTo>
                    <a:pt x="12" y="30"/>
                  </a:lnTo>
                  <a:lnTo>
                    <a:pt x="10" y="30"/>
                  </a:lnTo>
                  <a:lnTo>
                    <a:pt x="8" y="30"/>
                  </a:lnTo>
                  <a:lnTo>
                    <a:pt x="6" y="26"/>
                  </a:lnTo>
                  <a:lnTo>
                    <a:pt x="4" y="18"/>
                  </a:lnTo>
                  <a:lnTo>
                    <a:pt x="2" y="12"/>
                  </a:lnTo>
                  <a:lnTo>
                    <a:pt x="0" y="6"/>
                  </a:lnTo>
                  <a:lnTo>
                    <a:pt x="0" y="0"/>
                  </a:lnTo>
                  <a:lnTo>
                    <a:pt x="8" y="12"/>
                  </a:lnTo>
                  <a:lnTo>
                    <a:pt x="10" y="18"/>
                  </a:lnTo>
                  <a:lnTo>
                    <a:pt x="14" y="18"/>
                  </a:lnTo>
                  <a:lnTo>
                    <a:pt x="16" y="1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27" name="Freeform 297"/>
            <p:cNvSpPr>
              <a:spLocks noChangeArrowheads="1"/>
            </p:cNvSpPr>
            <p:nvPr/>
          </p:nvSpPr>
          <p:spPr bwMode="auto">
            <a:xfrm>
              <a:off x="6942872" y="2510194"/>
              <a:ext cx="32287" cy="27876"/>
            </a:xfrm>
            <a:custGeom>
              <a:avLst/>
              <a:gdLst>
                <a:gd name="T0" fmla="*/ 2147483646 w 22"/>
                <a:gd name="T1" fmla="*/ 2147483646 h 16"/>
                <a:gd name="T2" fmla="*/ 2147483646 w 22"/>
                <a:gd name="T3" fmla="*/ 2147483646 h 16"/>
                <a:gd name="T4" fmla="*/ 2147483646 w 22"/>
                <a:gd name="T5" fmla="*/ 2147483646 h 16"/>
                <a:gd name="T6" fmla="*/ 2147483646 w 22"/>
                <a:gd name="T7" fmla="*/ 2147483646 h 16"/>
                <a:gd name="T8" fmla="*/ 2147483646 w 22"/>
                <a:gd name="T9" fmla="*/ 2147483646 h 16"/>
                <a:gd name="T10" fmla="*/ 0 w 22"/>
                <a:gd name="T11" fmla="*/ 2147483646 h 16"/>
                <a:gd name="T12" fmla="*/ 0 w 22"/>
                <a:gd name="T13" fmla="*/ 0 h 16"/>
                <a:gd name="T14" fmla="*/ 2147483646 w 22"/>
                <a:gd name="T15" fmla="*/ 2147483646 h 16"/>
                <a:gd name="T16" fmla="*/ 2147483646 w 22"/>
                <a:gd name="T17" fmla="*/ 2147483646 h 16"/>
                <a:gd name="T18" fmla="*/ 2147483646 w 22"/>
                <a:gd name="T19" fmla="*/ 2147483646 h 16"/>
                <a:gd name="T20" fmla="*/ 2147483646 w 22"/>
                <a:gd name="T21" fmla="*/ 2147483646 h 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16"/>
                <a:gd name="T35" fmla="*/ 22 w 22"/>
                <a:gd name="T36" fmla="*/ 16 h 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16">
                  <a:moveTo>
                    <a:pt x="22" y="14"/>
                  </a:moveTo>
                  <a:lnTo>
                    <a:pt x="20" y="16"/>
                  </a:lnTo>
                  <a:lnTo>
                    <a:pt x="18" y="16"/>
                  </a:lnTo>
                  <a:lnTo>
                    <a:pt x="12" y="14"/>
                  </a:lnTo>
                  <a:lnTo>
                    <a:pt x="6" y="10"/>
                  </a:lnTo>
                  <a:lnTo>
                    <a:pt x="0" y="2"/>
                  </a:lnTo>
                  <a:lnTo>
                    <a:pt x="0" y="0"/>
                  </a:lnTo>
                  <a:lnTo>
                    <a:pt x="6" y="2"/>
                  </a:lnTo>
                  <a:lnTo>
                    <a:pt x="12" y="4"/>
                  </a:lnTo>
                  <a:lnTo>
                    <a:pt x="20" y="8"/>
                  </a:lnTo>
                  <a:lnTo>
                    <a:pt x="22" y="14"/>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28" name="Freeform 298"/>
            <p:cNvSpPr>
              <a:spLocks noChangeArrowheads="1"/>
            </p:cNvSpPr>
            <p:nvPr/>
          </p:nvSpPr>
          <p:spPr bwMode="auto">
            <a:xfrm>
              <a:off x="6993609" y="2534087"/>
              <a:ext cx="19603" cy="38495"/>
            </a:xfrm>
            <a:custGeom>
              <a:avLst/>
              <a:gdLst>
                <a:gd name="T0" fmla="*/ 2147483646 w 14"/>
                <a:gd name="T1" fmla="*/ 0 h 24"/>
                <a:gd name="T2" fmla="*/ 2147483646 w 14"/>
                <a:gd name="T3" fmla="*/ 2147483646 h 24"/>
                <a:gd name="T4" fmla="*/ 2147483646 w 14"/>
                <a:gd name="T5" fmla="*/ 2147483646 h 24"/>
                <a:gd name="T6" fmla="*/ 2147483646 w 14"/>
                <a:gd name="T7" fmla="*/ 2147483646 h 24"/>
                <a:gd name="T8" fmla="*/ 2147483646 w 14"/>
                <a:gd name="T9" fmla="*/ 2147483646 h 24"/>
                <a:gd name="T10" fmla="*/ 2147483646 w 14"/>
                <a:gd name="T11" fmla="*/ 2147483646 h 24"/>
                <a:gd name="T12" fmla="*/ 2147483646 w 14"/>
                <a:gd name="T13" fmla="*/ 2147483646 h 24"/>
                <a:gd name="T14" fmla="*/ 2147483646 w 14"/>
                <a:gd name="T15" fmla="*/ 2147483646 h 24"/>
                <a:gd name="T16" fmla="*/ 0 w 14"/>
                <a:gd name="T17" fmla="*/ 2147483646 h 24"/>
                <a:gd name="T18" fmla="*/ 0 w 14"/>
                <a:gd name="T19" fmla="*/ 2147483646 h 24"/>
                <a:gd name="T20" fmla="*/ 0 w 14"/>
                <a:gd name="T21" fmla="*/ 2147483646 h 24"/>
                <a:gd name="T22" fmla="*/ 2147483646 w 14"/>
                <a:gd name="T23" fmla="*/ 2147483646 h 24"/>
                <a:gd name="T24" fmla="*/ 2147483646 w 14"/>
                <a:gd name="T25" fmla="*/ 0 h 2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4"/>
                <a:gd name="T40" fmla="*/ 0 h 24"/>
                <a:gd name="T41" fmla="*/ 14 w 14"/>
                <a:gd name="T42" fmla="*/ 24 h 2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4" h="24">
                  <a:moveTo>
                    <a:pt x="2" y="0"/>
                  </a:moveTo>
                  <a:lnTo>
                    <a:pt x="6" y="6"/>
                  </a:lnTo>
                  <a:lnTo>
                    <a:pt x="10" y="12"/>
                  </a:lnTo>
                  <a:lnTo>
                    <a:pt x="12" y="18"/>
                  </a:lnTo>
                  <a:lnTo>
                    <a:pt x="14" y="24"/>
                  </a:lnTo>
                  <a:lnTo>
                    <a:pt x="12" y="24"/>
                  </a:lnTo>
                  <a:lnTo>
                    <a:pt x="8" y="22"/>
                  </a:lnTo>
                  <a:lnTo>
                    <a:pt x="2" y="16"/>
                  </a:lnTo>
                  <a:lnTo>
                    <a:pt x="0" y="12"/>
                  </a:lnTo>
                  <a:lnTo>
                    <a:pt x="0" y="8"/>
                  </a:lnTo>
                  <a:lnTo>
                    <a:pt x="0" y="2"/>
                  </a:lnTo>
                  <a:lnTo>
                    <a:pt x="4" y="2"/>
                  </a:lnTo>
                  <a:lnTo>
                    <a:pt x="2" y="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29" name="Freeform 299"/>
            <p:cNvSpPr>
              <a:spLocks noChangeArrowheads="1"/>
            </p:cNvSpPr>
            <p:nvPr/>
          </p:nvSpPr>
          <p:spPr bwMode="auto">
            <a:xfrm>
              <a:off x="7005140" y="2589840"/>
              <a:ext cx="25369" cy="15929"/>
            </a:xfrm>
            <a:custGeom>
              <a:avLst/>
              <a:gdLst>
                <a:gd name="T0" fmla="*/ 2147483646 w 18"/>
                <a:gd name="T1" fmla="*/ 2147483646 h 10"/>
                <a:gd name="T2" fmla="*/ 2147483646 w 18"/>
                <a:gd name="T3" fmla="*/ 2147483646 h 10"/>
                <a:gd name="T4" fmla="*/ 2147483646 w 18"/>
                <a:gd name="T5" fmla="*/ 2147483646 h 10"/>
                <a:gd name="T6" fmla="*/ 0 w 18"/>
                <a:gd name="T7" fmla="*/ 2147483646 h 10"/>
                <a:gd name="T8" fmla="*/ 0 w 18"/>
                <a:gd name="T9" fmla="*/ 0 h 10"/>
                <a:gd name="T10" fmla="*/ 2147483646 w 18"/>
                <a:gd name="T11" fmla="*/ 0 h 10"/>
                <a:gd name="T12" fmla="*/ 2147483646 w 18"/>
                <a:gd name="T13" fmla="*/ 2147483646 h 10"/>
                <a:gd name="T14" fmla="*/ 2147483646 w 18"/>
                <a:gd name="T15" fmla="*/ 2147483646 h 10"/>
                <a:gd name="T16" fmla="*/ 2147483646 w 18"/>
                <a:gd name="T17" fmla="*/ 2147483646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
                <a:gd name="T28" fmla="*/ 0 h 10"/>
                <a:gd name="T29" fmla="*/ 18 w 18"/>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 h="10">
                  <a:moveTo>
                    <a:pt x="18" y="10"/>
                  </a:moveTo>
                  <a:lnTo>
                    <a:pt x="10" y="10"/>
                  </a:lnTo>
                  <a:lnTo>
                    <a:pt x="4" y="8"/>
                  </a:lnTo>
                  <a:lnTo>
                    <a:pt x="0" y="2"/>
                  </a:lnTo>
                  <a:lnTo>
                    <a:pt x="0" y="0"/>
                  </a:lnTo>
                  <a:lnTo>
                    <a:pt x="6" y="0"/>
                  </a:lnTo>
                  <a:lnTo>
                    <a:pt x="12" y="4"/>
                  </a:lnTo>
                  <a:lnTo>
                    <a:pt x="16" y="6"/>
                  </a:lnTo>
                  <a:lnTo>
                    <a:pt x="18" y="1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30" name="Freeform 300"/>
            <p:cNvSpPr>
              <a:spLocks noChangeArrowheads="1"/>
            </p:cNvSpPr>
            <p:nvPr/>
          </p:nvSpPr>
          <p:spPr bwMode="auto">
            <a:xfrm>
              <a:off x="6899053" y="2514176"/>
              <a:ext cx="34594" cy="33186"/>
            </a:xfrm>
            <a:custGeom>
              <a:avLst/>
              <a:gdLst>
                <a:gd name="T0" fmla="*/ 2147483646 w 24"/>
                <a:gd name="T1" fmla="*/ 0 h 20"/>
                <a:gd name="T2" fmla="*/ 2147483646 w 24"/>
                <a:gd name="T3" fmla="*/ 2147483646 h 20"/>
                <a:gd name="T4" fmla="*/ 2147483646 w 24"/>
                <a:gd name="T5" fmla="*/ 2147483646 h 20"/>
                <a:gd name="T6" fmla="*/ 2147483646 w 24"/>
                <a:gd name="T7" fmla="*/ 2147483646 h 20"/>
                <a:gd name="T8" fmla="*/ 2147483646 w 24"/>
                <a:gd name="T9" fmla="*/ 2147483646 h 20"/>
                <a:gd name="T10" fmla="*/ 2147483646 w 24"/>
                <a:gd name="T11" fmla="*/ 2147483646 h 20"/>
                <a:gd name="T12" fmla="*/ 2147483646 w 24"/>
                <a:gd name="T13" fmla="*/ 2147483646 h 20"/>
                <a:gd name="T14" fmla="*/ 2147483646 w 24"/>
                <a:gd name="T15" fmla="*/ 2147483646 h 20"/>
                <a:gd name="T16" fmla="*/ 2147483646 w 24"/>
                <a:gd name="T17" fmla="*/ 2147483646 h 20"/>
                <a:gd name="T18" fmla="*/ 2147483646 w 24"/>
                <a:gd name="T19" fmla="*/ 2147483646 h 20"/>
                <a:gd name="T20" fmla="*/ 2147483646 w 24"/>
                <a:gd name="T21" fmla="*/ 2147483646 h 20"/>
                <a:gd name="T22" fmla="*/ 2147483646 w 24"/>
                <a:gd name="T23" fmla="*/ 2147483646 h 20"/>
                <a:gd name="T24" fmla="*/ 2147483646 w 24"/>
                <a:gd name="T25" fmla="*/ 2147483646 h 20"/>
                <a:gd name="T26" fmla="*/ 2147483646 w 24"/>
                <a:gd name="T27" fmla="*/ 2147483646 h 20"/>
                <a:gd name="T28" fmla="*/ 2147483646 w 24"/>
                <a:gd name="T29" fmla="*/ 2147483646 h 20"/>
                <a:gd name="T30" fmla="*/ 2147483646 w 24"/>
                <a:gd name="T31" fmla="*/ 2147483646 h 20"/>
                <a:gd name="T32" fmla="*/ 0 w 24"/>
                <a:gd name="T33" fmla="*/ 2147483646 h 20"/>
                <a:gd name="T34" fmla="*/ 0 w 24"/>
                <a:gd name="T35" fmla="*/ 0 h 20"/>
                <a:gd name="T36" fmla="*/ 2147483646 w 24"/>
                <a:gd name="T37" fmla="*/ 0 h 2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4"/>
                <a:gd name="T58" fmla="*/ 0 h 20"/>
                <a:gd name="T59" fmla="*/ 24 w 24"/>
                <a:gd name="T60" fmla="*/ 20 h 2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4" h="20">
                  <a:moveTo>
                    <a:pt x="6" y="0"/>
                  </a:moveTo>
                  <a:lnTo>
                    <a:pt x="6" y="2"/>
                  </a:lnTo>
                  <a:lnTo>
                    <a:pt x="8" y="4"/>
                  </a:lnTo>
                  <a:lnTo>
                    <a:pt x="14" y="8"/>
                  </a:lnTo>
                  <a:lnTo>
                    <a:pt x="20" y="12"/>
                  </a:lnTo>
                  <a:lnTo>
                    <a:pt x="24" y="14"/>
                  </a:lnTo>
                  <a:lnTo>
                    <a:pt x="24" y="16"/>
                  </a:lnTo>
                  <a:lnTo>
                    <a:pt x="22" y="20"/>
                  </a:lnTo>
                  <a:lnTo>
                    <a:pt x="20" y="20"/>
                  </a:lnTo>
                  <a:lnTo>
                    <a:pt x="16" y="18"/>
                  </a:lnTo>
                  <a:lnTo>
                    <a:pt x="14" y="14"/>
                  </a:lnTo>
                  <a:lnTo>
                    <a:pt x="10" y="14"/>
                  </a:lnTo>
                  <a:lnTo>
                    <a:pt x="10" y="12"/>
                  </a:lnTo>
                  <a:lnTo>
                    <a:pt x="8" y="8"/>
                  </a:lnTo>
                  <a:lnTo>
                    <a:pt x="6" y="8"/>
                  </a:lnTo>
                  <a:lnTo>
                    <a:pt x="6" y="4"/>
                  </a:lnTo>
                  <a:lnTo>
                    <a:pt x="0" y="4"/>
                  </a:lnTo>
                  <a:lnTo>
                    <a:pt x="0" y="0"/>
                  </a:lnTo>
                  <a:lnTo>
                    <a:pt x="6" y="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31" name="Freeform 301"/>
            <p:cNvSpPr>
              <a:spLocks noChangeArrowheads="1"/>
            </p:cNvSpPr>
            <p:nvPr/>
          </p:nvSpPr>
          <p:spPr bwMode="auto">
            <a:xfrm>
              <a:off x="7112379" y="2755771"/>
              <a:ext cx="18450" cy="17257"/>
            </a:xfrm>
            <a:custGeom>
              <a:avLst/>
              <a:gdLst>
                <a:gd name="T0" fmla="*/ 2147483646 w 12"/>
                <a:gd name="T1" fmla="*/ 2147483646 h 12"/>
                <a:gd name="T2" fmla="*/ 2147483646 w 12"/>
                <a:gd name="T3" fmla="*/ 2147483646 h 12"/>
                <a:gd name="T4" fmla="*/ 2147483646 w 12"/>
                <a:gd name="T5" fmla="*/ 2147483646 h 12"/>
                <a:gd name="T6" fmla="*/ 2147483646 w 12"/>
                <a:gd name="T7" fmla="*/ 2147483646 h 12"/>
                <a:gd name="T8" fmla="*/ 2147483646 w 12"/>
                <a:gd name="T9" fmla="*/ 2147483646 h 12"/>
                <a:gd name="T10" fmla="*/ 0 w 12"/>
                <a:gd name="T11" fmla="*/ 0 h 12"/>
                <a:gd name="T12" fmla="*/ 2147483646 w 12"/>
                <a:gd name="T13" fmla="*/ 0 h 12"/>
                <a:gd name="T14" fmla="*/ 2147483646 w 12"/>
                <a:gd name="T15" fmla="*/ 2147483646 h 12"/>
                <a:gd name="T16" fmla="*/ 2147483646 w 12"/>
                <a:gd name="T17" fmla="*/ 2147483646 h 12"/>
                <a:gd name="T18" fmla="*/ 2147483646 w 12"/>
                <a:gd name="T19" fmla="*/ 2147483646 h 1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
                <a:gd name="T31" fmla="*/ 0 h 12"/>
                <a:gd name="T32" fmla="*/ 12 w 12"/>
                <a:gd name="T33" fmla="*/ 12 h 1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 h="12">
                  <a:moveTo>
                    <a:pt x="12" y="8"/>
                  </a:moveTo>
                  <a:lnTo>
                    <a:pt x="10" y="10"/>
                  </a:lnTo>
                  <a:lnTo>
                    <a:pt x="8" y="12"/>
                  </a:lnTo>
                  <a:lnTo>
                    <a:pt x="4" y="12"/>
                  </a:lnTo>
                  <a:lnTo>
                    <a:pt x="2" y="8"/>
                  </a:lnTo>
                  <a:lnTo>
                    <a:pt x="0" y="0"/>
                  </a:lnTo>
                  <a:lnTo>
                    <a:pt x="2" y="0"/>
                  </a:lnTo>
                  <a:lnTo>
                    <a:pt x="6" y="2"/>
                  </a:lnTo>
                  <a:lnTo>
                    <a:pt x="10" y="6"/>
                  </a:lnTo>
                  <a:lnTo>
                    <a:pt x="12" y="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32" name="Freeform 302"/>
            <p:cNvSpPr>
              <a:spLocks noChangeArrowheads="1"/>
            </p:cNvSpPr>
            <p:nvPr/>
          </p:nvSpPr>
          <p:spPr bwMode="auto">
            <a:xfrm>
              <a:off x="7338389" y="2796921"/>
              <a:ext cx="35746" cy="23894"/>
            </a:xfrm>
            <a:custGeom>
              <a:avLst/>
              <a:gdLst>
                <a:gd name="T0" fmla="*/ 2147483646 w 24"/>
                <a:gd name="T1" fmla="*/ 2147483646 h 16"/>
                <a:gd name="T2" fmla="*/ 2147483646 w 24"/>
                <a:gd name="T3" fmla="*/ 2147483646 h 16"/>
                <a:gd name="T4" fmla="*/ 2147483646 w 24"/>
                <a:gd name="T5" fmla="*/ 2147483646 h 16"/>
                <a:gd name="T6" fmla="*/ 2147483646 w 24"/>
                <a:gd name="T7" fmla="*/ 2147483646 h 16"/>
                <a:gd name="T8" fmla="*/ 2147483646 w 24"/>
                <a:gd name="T9" fmla="*/ 2147483646 h 16"/>
                <a:gd name="T10" fmla="*/ 2147483646 w 24"/>
                <a:gd name="T11" fmla="*/ 2147483646 h 16"/>
                <a:gd name="T12" fmla="*/ 2147483646 w 24"/>
                <a:gd name="T13" fmla="*/ 2147483646 h 16"/>
                <a:gd name="T14" fmla="*/ 0 w 24"/>
                <a:gd name="T15" fmla="*/ 2147483646 h 16"/>
                <a:gd name="T16" fmla="*/ 2147483646 w 24"/>
                <a:gd name="T17" fmla="*/ 2147483646 h 16"/>
                <a:gd name="T18" fmla="*/ 2147483646 w 24"/>
                <a:gd name="T19" fmla="*/ 2147483646 h 16"/>
                <a:gd name="T20" fmla="*/ 2147483646 w 24"/>
                <a:gd name="T21" fmla="*/ 2147483646 h 16"/>
                <a:gd name="T22" fmla="*/ 2147483646 w 24"/>
                <a:gd name="T23" fmla="*/ 0 h 16"/>
                <a:gd name="T24" fmla="*/ 2147483646 w 24"/>
                <a:gd name="T25" fmla="*/ 0 h 16"/>
                <a:gd name="T26" fmla="*/ 2147483646 w 24"/>
                <a:gd name="T27" fmla="*/ 2147483646 h 16"/>
                <a:gd name="T28" fmla="*/ 2147483646 w 24"/>
                <a:gd name="T29" fmla="*/ 2147483646 h 16"/>
                <a:gd name="T30" fmla="*/ 2147483646 w 24"/>
                <a:gd name="T31" fmla="*/ 2147483646 h 1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4"/>
                <a:gd name="T49" fmla="*/ 0 h 16"/>
                <a:gd name="T50" fmla="*/ 24 w 24"/>
                <a:gd name="T51" fmla="*/ 16 h 1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4" h="16">
                  <a:moveTo>
                    <a:pt x="24" y="8"/>
                  </a:moveTo>
                  <a:lnTo>
                    <a:pt x="22" y="12"/>
                  </a:lnTo>
                  <a:lnTo>
                    <a:pt x="20" y="14"/>
                  </a:lnTo>
                  <a:lnTo>
                    <a:pt x="16" y="16"/>
                  </a:lnTo>
                  <a:lnTo>
                    <a:pt x="12" y="16"/>
                  </a:lnTo>
                  <a:lnTo>
                    <a:pt x="6" y="14"/>
                  </a:lnTo>
                  <a:lnTo>
                    <a:pt x="2" y="14"/>
                  </a:lnTo>
                  <a:lnTo>
                    <a:pt x="0" y="12"/>
                  </a:lnTo>
                  <a:lnTo>
                    <a:pt x="2" y="8"/>
                  </a:lnTo>
                  <a:lnTo>
                    <a:pt x="4" y="4"/>
                  </a:lnTo>
                  <a:lnTo>
                    <a:pt x="8" y="2"/>
                  </a:lnTo>
                  <a:lnTo>
                    <a:pt x="12" y="0"/>
                  </a:lnTo>
                  <a:lnTo>
                    <a:pt x="16" y="0"/>
                  </a:lnTo>
                  <a:lnTo>
                    <a:pt x="20" y="2"/>
                  </a:lnTo>
                  <a:lnTo>
                    <a:pt x="22" y="4"/>
                  </a:lnTo>
                  <a:lnTo>
                    <a:pt x="24" y="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33" name="Freeform 303"/>
            <p:cNvSpPr>
              <a:spLocks noChangeArrowheads="1"/>
            </p:cNvSpPr>
            <p:nvPr/>
          </p:nvSpPr>
          <p:spPr bwMode="auto">
            <a:xfrm>
              <a:off x="7376441" y="2763735"/>
              <a:ext cx="40359" cy="23894"/>
            </a:xfrm>
            <a:custGeom>
              <a:avLst/>
              <a:gdLst>
                <a:gd name="T0" fmla="*/ 2147483646 w 28"/>
                <a:gd name="T1" fmla="*/ 2147483646 h 14"/>
                <a:gd name="T2" fmla="*/ 2147483646 w 28"/>
                <a:gd name="T3" fmla="*/ 2147483646 h 14"/>
                <a:gd name="T4" fmla="*/ 2147483646 w 28"/>
                <a:gd name="T5" fmla="*/ 2147483646 h 14"/>
                <a:gd name="T6" fmla="*/ 2147483646 w 28"/>
                <a:gd name="T7" fmla="*/ 2147483646 h 14"/>
                <a:gd name="T8" fmla="*/ 2147483646 w 28"/>
                <a:gd name="T9" fmla="*/ 2147483646 h 14"/>
                <a:gd name="T10" fmla="*/ 2147483646 w 28"/>
                <a:gd name="T11" fmla="*/ 2147483646 h 14"/>
                <a:gd name="T12" fmla="*/ 0 w 28"/>
                <a:gd name="T13" fmla="*/ 2147483646 h 14"/>
                <a:gd name="T14" fmla="*/ 0 w 28"/>
                <a:gd name="T15" fmla="*/ 2147483646 h 14"/>
                <a:gd name="T16" fmla="*/ 2147483646 w 28"/>
                <a:gd name="T17" fmla="*/ 2147483646 h 14"/>
                <a:gd name="T18" fmla="*/ 2147483646 w 28"/>
                <a:gd name="T19" fmla="*/ 2147483646 h 14"/>
                <a:gd name="T20" fmla="*/ 2147483646 w 28"/>
                <a:gd name="T21" fmla="*/ 0 h 14"/>
                <a:gd name="T22" fmla="*/ 2147483646 w 28"/>
                <a:gd name="T23" fmla="*/ 0 h 14"/>
                <a:gd name="T24" fmla="*/ 2147483646 w 28"/>
                <a:gd name="T25" fmla="*/ 0 h 14"/>
                <a:gd name="T26" fmla="*/ 2147483646 w 28"/>
                <a:gd name="T27" fmla="*/ 2147483646 h 14"/>
                <a:gd name="T28" fmla="*/ 2147483646 w 28"/>
                <a:gd name="T29" fmla="*/ 2147483646 h 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8"/>
                <a:gd name="T46" fmla="*/ 0 h 14"/>
                <a:gd name="T47" fmla="*/ 28 w 28"/>
                <a:gd name="T48" fmla="*/ 14 h 1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8" h="14">
                  <a:moveTo>
                    <a:pt x="26" y="4"/>
                  </a:moveTo>
                  <a:lnTo>
                    <a:pt x="22" y="6"/>
                  </a:lnTo>
                  <a:lnTo>
                    <a:pt x="18" y="10"/>
                  </a:lnTo>
                  <a:lnTo>
                    <a:pt x="10" y="12"/>
                  </a:lnTo>
                  <a:lnTo>
                    <a:pt x="6" y="14"/>
                  </a:lnTo>
                  <a:lnTo>
                    <a:pt x="2" y="12"/>
                  </a:lnTo>
                  <a:lnTo>
                    <a:pt x="0" y="10"/>
                  </a:lnTo>
                  <a:lnTo>
                    <a:pt x="0" y="6"/>
                  </a:lnTo>
                  <a:lnTo>
                    <a:pt x="2" y="6"/>
                  </a:lnTo>
                  <a:lnTo>
                    <a:pt x="8" y="2"/>
                  </a:lnTo>
                  <a:lnTo>
                    <a:pt x="14" y="0"/>
                  </a:lnTo>
                  <a:lnTo>
                    <a:pt x="22" y="0"/>
                  </a:lnTo>
                  <a:lnTo>
                    <a:pt x="26" y="0"/>
                  </a:lnTo>
                  <a:lnTo>
                    <a:pt x="28" y="2"/>
                  </a:lnTo>
                  <a:lnTo>
                    <a:pt x="26" y="4"/>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34" name="Freeform 304"/>
            <p:cNvSpPr>
              <a:spLocks noChangeArrowheads="1"/>
            </p:cNvSpPr>
            <p:nvPr/>
          </p:nvSpPr>
          <p:spPr bwMode="auto">
            <a:xfrm>
              <a:off x="6024996" y="2239396"/>
              <a:ext cx="145292" cy="215046"/>
            </a:xfrm>
            <a:custGeom>
              <a:avLst/>
              <a:gdLst>
                <a:gd name="T0" fmla="*/ 2147483646 w 100"/>
                <a:gd name="T1" fmla="*/ 2147483646 h 136"/>
                <a:gd name="T2" fmla="*/ 2147483646 w 100"/>
                <a:gd name="T3" fmla="*/ 2147483646 h 136"/>
                <a:gd name="T4" fmla="*/ 2147483646 w 100"/>
                <a:gd name="T5" fmla="*/ 2147483646 h 136"/>
                <a:gd name="T6" fmla="*/ 2147483646 w 100"/>
                <a:gd name="T7" fmla="*/ 2147483646 h 136"/>
                <a:gd name="T8" fmla="*/ 2147483646 w 100"/>
                <a:gd name="T9" fmla="*/ 2147483646 h 136"/>
                <a:gd name="T10" fmla="*/ 2147483646 w 100"/>
                <a:gd name="T11" fmla="*/ 2147483646 h 136"/>
                <a:gd name="T12" fmla="*/ 2147483646 w 100"/>
                <a:gd name="T13" fmla="*/ 2147483646 h 136"/>
                <a:gd name="T14" fmla="*/ 2147483646 w 100"/>
                <a:gd name="T15" fmla="*/ 2147483646 h 136"/>
                <a:gd name="T16" fmla="*/ 2147483646 w 100"/>
                <a:gd name="T17" fmla="*/ 0 h 136"/>
                <a:gd name="T18" fmla="*/ 2147483646 w 100"/>
                <a:gd name="T19" fmla="*/ 2147483646 h 136"/>
                <a:gd name="T20" fmla="*/ 2147483646 w 100"/>
                <a:gd name="T21" fmla="*/ 2147483646 h 136"/>
                <a:gd name="T22" fmla="*/ 2147483646 w 100"/>
                <a:gd name="T23" fmla="*/ 2147483646 h 136"/>
                <a:gd name="T24" fmla="*/ 2147483646 w 100"/>
                <a:gd name="T25" fmla="*/ 2147483646 h 136"/>
                <a:gd name="T26" fmla="*/ 2147483646 w 100"/>
                <a:gd name="T27" fmla="*/ 2147483646 h 136"/>
                <a:gd name="T28" fmla="*/ 2147483646 w 100"/>
                <a:gd name="T29" fmla="*/ 2147483646 h 136"/>
                <a:gd name="T30" fmla="*/ 2147483646 w 100"/>
                <a:gd name="T31" fmla="*/ 2147483646 h 136"/>
                <a:gd name="T32" fmla="*/ 2147483646 w 100"/>
                <a:gd name="T33" fmla="*/ 2147483646 h 136"/>
                <a:gd name="T34" fmla="*/ 2147483646 w 100"/>
                <a:gd name="T35" fmla="*/ 2147483646 h 136"/>
                <a:gd name="T36" fmla="*/ 2147483646 w 100"/>
                <a:gd name="T37" fmla="*/ 2147483646 h 136"/>
                <a:gd name="T38" fmla="*/ 2147483646 w 100"/>
                <a:gd name="T39" fmla="*/ 2147483646 h 136"/>
                <a:gd name="T40" fmla="*/ 2147483646 w 100"/>
                <a:gd name="T41" fmla="*/ 2147483646 h 136"/>
                <a:gd name="T42" fmla="*/ 2147483646 w 100"/>
                <a:gd name="T43" fmla="*/ 2147483646 h 136"/>
                <a:gd name="T44" fmla="*/ 2147483646 w 100"/>
                <a:gd name="T45" fmla="*/ 2147483646 h 136"/>
                <a:gd name="T46" fmla="*/ 2147483646 w 100"/>
                <a:gd name="T47" fmla="*/ 2147483646 h 136"/>
                <a:gd name="T48" fmla="*/ 2147483646 w 100"/>
                <a:gd name="T49" fmla="*/ 2147483646 h 136"/>
                <a:gd name="T50" fmla="*/ 2147483646 w 100"/>
                <a:gd name="T51" fmla="*/ 2147483646 h 136"/>
                <a:gd name="T52" fmla="*/ 2147483646 w 100"/>
                <a:gd name="T53" fmla="*/ 2147483646 h 136"/>
                <a:gd name="T54" fmla="*/ 2147483646 w 100"/>
                <a:gd name="T55" fmla="*/ 2147483646 h 136"/>
                <a:gd name="T56" fmla="*/ 2147483646 w 100"/>
                <a:gd name="T57" fmla="*/ 2147483646 h 136"/>
                <a:gd name="T58" fmla="*/ 2147483646 w 100"/>
                <a:gd name="T59" fmla="*/ 2147483646 h 136"/>
                <a:gd name="T60" fmla="*/ 2147483646 w 100"/>
                <a:gd name="T61" fmla="*/ 2147483646 h 136"/>
                <a:gd name="T62" fmla="*/ 2147483646 w 100"/>
                <a:gd name="T63" fmla="*/ 2147483646 h 136"/>
                <a:gd name="T64" fmla="*/ 2147483646 w 100"/>
                <a:gd name="T65" fmla="*/ 2147483646 h 136"/>
                <a:gd name="T66" fmla="*/ 2147483646 w 100"/>
                <a:gd name="T67" fmla="*/ 2147483646 h 136"/>
                <a:gd name="T68" fmla="*/ 2147483646 w 100"/>
                <a:gd name="T69" fmla="*/ 2147483646 h 136"/>
                <a:gd name="T70" fmla="*/ 2147483646 w 100"/>
                <a:gd name="T71" fmla="*/ 2147483646 h 136"/>
                <a:gd name="T72" fmla="*/ 2147483646 w 100"/>
                <a:gd name="T73" fmla="*/ 2147483646 h 136"/>
                <a:gd name="T74" fmla="*/ 2147483646 w 100"/>
                <a:gd name="T75" fmla="*/ 2147483646 h 136"/>
                <a:gd name="T76" fmla="*/ 2147483646 w 100"/>
                <a:gd name="T77" fmla="*/ 2147483646 h 136"/>
                <a:gd name="T78" fmla="*/ 2147483646 w 100"/>
                <a:gd name="T79" fmla="*/ 2147483646 h 136"/>
                <a:gd name="T80" fmla="*/ 0 w 100"/>
                <a:gd name="T81" fmla="*/ 2147483646 h 136"/>
                <a:gd name="T82" fmla="*/ 2147483646 w 100"/>
                <a:gd name="T83" fmla="*/ 2147483646 h 136"/>
                <a:gd name="T84" fmla="*/ 2147483646 w 100"/>
                <a:gd name="T85" fmla="*/ 2147483646 h 1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0"/>
                <a:gd name="T130" fmla="*/ 0 h 136"/>
                <a:gd name="T131" fmla="*/ 100 w 100"/>
                <a:gd name="T132" fmla="*/ 136 h 1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0" h="136">
                  <a:moveTo>
                    <a:pt x="12" y="46"/>
                  </a:moveTo>
                  <a:lnTo>
                    <a:pt x="12" y="28"/>
                  </a:lnTo>
                  <a:lnTo>
                    <a:pt x="16" y="26"/>
                  </a:lnTo>
                  <a:lnTo>
                    <a:pt x="18" y="22"/>
                  </a:lnTo>
                  <a:lnTo>
                    <a:pt x="24" y="14"/>
                  </a:lnTo>
                  <a:lnTo>
                    <a:pt x="28" y="10"/>
                  </a:lnTo>
                  <a:lnTo>
                    <a:pt x="32" y="8"/>
                  </a:lnTo>
                  <a:lnTo>
                    <a:pt x="34" y="6"/>
                  </a:lnTo>
                  <a:lnTo>
                    <a:pt x="36" y="6"/>
                  </a:lnTo>
                  <a:lnTo>
                    <a:pt x="38" y="8"/>
                  </a:lnTo>
                  <a:lnTo>
                    <a:pt x="42" y="10"/>
                  </a:lnTo>
                  <a:lnTo>
                    <a:pt x="60" y="12"/>
                  </a:lnTo>
                  <a:lnTo>
                    <a:pt x="80" y="14"/>
                  </a:lnTo>
                  <a:lnTo>
                    <a:pt x="84" y="12"/>
                  </a:lnTo>
                  <a:lnTo>
                    <a:pt x="88" y="12"/>
                  </a:lnTo>
                  <a:lnTo>
                    <a:pt x="90" y="8"/>
                  </a:lnTo>
                  <a:lnTo>
                    <a:pt x="94" y="2"/>
                  </a:lnTo>
                  <a:lnTo>
                    <a:pt x="100" y="0"/>
                  </a:lnTo>
                  <a:lnTo>
                    <a:pt x="100" y="6"/>
                  </a:lnTo>
                  <a:lnTo>
                    <a:pt x="90" y="16"/>
                  </a:lnTo>
                  <a:lnTo>
                    <a:pt x="86" y="22"/>
                  </a:lnTo>
                  <a:lnTo>
                    <a:pt x="82" y="24"/>
                  </a:lnTo>
                  <a:lnTo>
                    <a:pt x="76" y="24"/>
                  </a:lnTo>
                  <a:lnTo>
                    <a:pt x="70" y="24"/>
                  </a:lnTo>
                  <a:lnTo>
                    <a:pt x="64" y="22"/>
                  </a:lnTo>
                  <a:lnTo>
                    <a:pt x="26" y="22"/>
                  </a:lnTo>
                  <a:lnTo>
                    <a:pt x="22" y="24"/>
                  </a:lnTo>
                  <a:lnTo>
                    <a:pt x="22" y="26"/>
                  </a:lnTo>
                  <a:lnTo>
                    <a:pt x="20" y="34"/>
                  </a:lnTo>
                  <a:lnTo>
                    <a:pt x="22" y="38"/>
                  </a:lnTo>
                  <a:lnTo>
                    <a:pt x="24" y="46"/>
                  </a:lnTo>
                  <a:lnTo>
                    <a:pt x="28" y="52"/>
                  </a:lnTo>
                  <a:lnTo>
                    <a:pt x="32" y="54"/>
                  </a:lnTo>
                  <a:lnTo>
                    <a:pt x="34" y="54"/>
                  </a:lnTo>
                  <a:lnTo>
                    <a:pt x="36" y="52"/>
                  </a:lnTo>
                  <a:lnTo>
                    <a:pt x="40" y="50"/>
                  </a:lnTo>
                  <a:lnTo>
                    <a:pt x="46" y="46"/>
                  </a:lnTo>
                  <a:lnTo>
                    <a:pt x="54" y="44"/>
                  </a:lnTo>
                  <a:lnTo>
                    <a:pt x="62" y="42"/>
                  </a:lnTo>
                  <a:lnTo>
                    <a:pt x="68" y="40"/>
                  </a:lnTo>
                  <a:lnTo>
                    <a:pt x="74" y="40"/>
                  </a:lnTo>
                  <a:lnTo>
                    <a:pt x="72" y="42"/>
                  </a:lnTo>
                  <a:lnTo>
                    <a:pt x="68" y="44"/>
                  </a:lnTo>
                  <a:lnTo>
                    <a:pt x="62" y="48"/>
                  </a:lnTo>
                  <a:lnTo>
                    <a:pt x="56" y="50"/>
                  </a:lnTo>
                  <a:lnTo>
                    <a:pt x="50" y="56"/>
                  </a:lnTo>
                  <a:lnTo>
                    <a:pt x="42" y="66"/>
                  </a:lnTo>
                  <a:lnTo>
                    <a:pt x="44" y="66"/>
                  </a:lnTo>
                  <a:lnTo>
                    <a:pt x="46" y="70"/>
                  </a:lnTo>
                  <a:lnTo>
                    <a:pt x="48" y="76"/>
                  </a:lnTo>
                  <a:lnTo>
                    <a:pt x="54" y="84"/>
                  </a:lnTo>
                  <a:lnTo>
                    <a:pt x="54" y="98"/>
                  </a:lnTo>
                  <a:lnTo>
                    <a:pt x="56" y="102"/>
                  </a:lnTo>
                  <a:lnTo>
                    <a:pt x="60" y="104"/>
                  </a:lnTo>
                  <a:lnTo>
                    <a:pt x="64" y="104"/>
                  </a:lnTo>
                  <a:lnTo>
                    <a:pt x="64" y="106"/>
                  </a:lnTo>
                  <a:lnTo>
                    <a:pt x="60" y="110"/>
                  </a:lnTo>
                  <a:lnTo>
                    <a:pt x="54" y="114"/>
                  </a:lnTo>
                  <a:lnTo>
                    <a:pt x="50" y="118"/>
                  </a:lnTo>
                  <a:lnTo>
                    <a:pt x="44" y="118"/>
                  </a:lnTo>
                  <a:lnTo>
                    <a:pt x="32" y="92"/>
                  </a:lnTo>
                  <a:lnTo>
                    <a:pt x="32" y="88"/>
                  </a:lnTo>
                  <a:lnTo>
                    <a:pt x="34" y="84"/>
                  </a:lnTo>
                  <a:lnTo>
                    <a:pt x="32" y="78"/>
                  </a:lnTo>
                  <a:lnTo>
                    <a:pt x="28" y="80"/>
                  </a:lnTo>
                  <a:lnTo>
                    <a:pt x="24" y="78"/>
                  </a:lnTo>
                  <a:lnTo>
                    <a:pt x="22" y="106"/>
                  </a:lnTo>
                  <a:lnTo>
                    <a:pt x="22" y="120"/>
                  </a:lnTo>
                  <a:lnTo>
                    <a:pt x="20" y="126"/>
                  </a:lnTo>
                  <a:lnTo>
                    <a:pt x="18" y="132"/>
                  </a:lnTo>
                  <a:lnTo>
                    <a:pt x="14" y="134"/>
                  </a:lnTo>
                  <a:lnTo>
                    <a:pt x="8" y="136"/>
                  </a:lnTo>
                  <a:lnTo>
                    <a:pt x="6" y="134"/>
                  </a:lnTo>
                  <a:lnTo>
                    <a:pt x="6" y="130"/>
                  </a:lnTo>
                  <a:lnTo>
                    <a:pt x="6" y="120"/>
                  </a:lnTo>
                  <a:lnTo>
                    <a:pt x="6" y="116"/>
                  </a:lnTo>
                  <a:lnTo>
                    <a:pt x="8" y="110"/>
                  </a:lnTo>
                  <a:lnTo>
                    <a:pt x="10" y="102"/>
                  </a:lnTo>
                  <a:lnTo>
                    <a:pt x="10" y="94"/>
                  </a:lnTo>
                  <a:lnTo>
                    <a:pt x="4" y="94"/>
                  </a:lnTo>
                  <a:lnTo>
                    <a:pt x="0" y="92"/>
                  </a:lnTo>
                  <a:lnTo>
                    <a:pt x="0" y="90"/>
                  </a:lnTo>
                  <a:lnTo>
                    <a:pt x="0" y="78"/>
                  </a:lnTo>
                  <a:lnTo>
                    <a:pt x="4" y="66"/>
                  </a:lnTo>
                  <a:lnTo>
                    <a:pt x="8" y="54"/>
                  </a:lnTo>
                  <a:lnTo>
                    <a:pt x="12" y="44"/>
                  </a:lnTo>
                  <a:lnTo>
                    <a:pt x="12" y="4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35" name="Freeform 305"/>
            <p:cNvSpPr>
              <a:spLocks noChangeArrowheads="1"/>
            </p:cNvSpPr>
            <p:nvPr/>
          </p:nvSpPr>
          <p:spPr bwMode="auto">
            <a:xfrm>
              <a:off x="5812824" y="2084085"/>
              <a:ext cx="221397" cy="177877"/>
            </a:xfrm>
            <a:custGeom>
              <a:avLst/>
              <a:gdLst>
                <a:gd name="T0" fmla="*/ 2147483646 w 152"/>
                <a:gd name="T1" fmla="*/ 2147483646 h 112"/>
                <a:gd name="T2" fmla="*/ 2147483646 w 152"/>
                <a:gd name="T3" fmla="*/ 2147483646 h 112"/>
                <a:gd name="T4" fmla="*/ 2147483646 w 152"/>
                <a:gd name="T5" fmla="*/ 2147483646 h 112"/>
                <a:gd name="T6" fmla="*/ 2147483646 w 152"/>
                <a:gd name="T7" fmla="*/ 2147483646 h 112"/>
                <a:gd name="T8" fmla="*/ 2147483646 w 152"/>
                <a:gd name="T9" fmla="*/ 2147483646 h 112"/>
                <a:gd name="T10" fmla="*/ 2147483646 w 152"/>
                <a:gd name="T11" fmla="*/ 2147483646 h 112"/>
                <a:gd name="T12" fmla="*/ 2147483646 w 152"/>
                <a:gd name="T13" fmla="*/ 2147483646 h 112"/>
                <a:gd name="T14" fmla="*/ 2147483646 w 152"/>
                <a:gd name="T15" fmla="*/ 2147483646 h 112"/>
                <a:gd name="T16" fmla="*/ 2147483646 w 152"/>
                <a:gd name="T17" fmla="*/ 2147483646 h 112"/>
                <a:gd name="T18" fmla="*/ 2147483646 w 152"/>
                <a:gd name="T19" fmla="*/ 0 h 112"/>
                <a:gd name="T20" fmla="*/ 2147483646 w 152"/>
                <a:gd name="T21" fmla="*/ 2147483646 h 112"/>
                <a:gd name="T22" fmla="*/ 2147483646 w 152"/>
                <a:gd name="T23" fmla="*/ 2147483646 h 112"/>
                <a:gd name="T24" fmla="*/ 2147483646 w 152"/>
                <a:gd name="T25" fmla="*/ 2147483646 h 112"/>
                <a:gd name="T26" fmla="*/ 2147483646 w 152"/>
                <a:gd name="T27" fmla="*/ 2147483646 h 112"/>
                <a:gd name="T28" fmla="*/ 2147483646 w 152"/>
                <a:gd name="T29" fmla="*/ 2147483646 h 112"/>
                <a:gd name="T30" fmla="*/ 2147483646 w 152"/>
                <a:gd name="T31" fmla="*/ 2147483646 h 112"/>
                <a:gd name="T32" fmla="*/ 2147483646 w 152"/>
                <a:gd name="T33" fmla="*/ 2147483646 h 112"/>
                <a:gd name="T34" fmla="*/ 2147483646 w 152"/>
                <a:gd name="T35" fmla="*/ 2147483646 h 112"/>
                <a:gd name="T36" fmla="*/ 2147483646 w 152"/>
                <a:gd name="T37" fmla="*/ 2147483646 h 112"/>
                <a:gd name="T38" fmla="*/ 2147483646 w 152"/>
                <a:gd name="T39" fmla="*/ 2147483646 h 112"/>
                <a:gd name="T40" fmla="*/ 2147483646 w 152"/>
                <a:gd name="T41" fmla="*/ 2147483646 h 112"/>
                <a:gd name="T42" fmla="*/ 2147483646 w 152"/>
                <a:gd name="T43" fmla="*/ 2147483646 h 112"/>
                <a:gd name="T44" fmla="*/ 2147483646 w 152"/>
                <a:gd name="T45" fmla="*/ 2147483646 h 112"/>
                <a:gd name="T46" fmla="*/ 2147483646 w 152"/>
                <a:gd name="T47" fmla="*/ 2147483646 h 112"/>
                <a:gd name="T48" fmla="*/ 2147483646 w 152"/>
                <a:gd name="T49" fmla="*/ 2147483646 h 112"/>
                <a:gd name="T50" fmla="*/ 2147483646 w 152"/>
                <a:gd name="T51" fmla="*/ 2147483646 h 112"/>
                <a:gd name="T52" fmla="*/ 2147483646 w 152"/>
                <a:gd name="T53" fmla="*/ 2147483646 h 112"/>
                <a:gd name="T54" fmla="*/ 2147483646 w 152"/>
                <a:gd name="T55" fmla="*/ 2147483646 h 112"/>
                <a:gd name="T56" fmla="*/ 2147483646 w 152"/>
                <a:gd name="T57" fmla="*/ 2147483646 h 112"/>
                <a:gd name="T58" fmla="*/ 2147483646 w 152"/>
                <a:gd name="T59" fmla="*/ 2147483646 h 112"/>
                <a:gd name="T60" fmla="*/ 2147483646 w 152"/>
                <a:gd name="T61" fmla="*/ 2147483646 h 112"/>
                <a:gd name="T62" fmla="*/ 2147483646 w 152"/>
                <a:gd name="T63" fmla="*/ 2147483646 h 112"/>
                <a:gd name="T64" fmla="*/ 0 w 152"/>
                <a:gd name="T65" fmla="*/ 2147483646 h 112"/>
                <a:gd name="T66" fmla="*/ 0 w 152"/>
                <a:gd name="T67" fmla="*/ 2147483646 h 112"/>
                <a:gd name="T68" fmla="*/ 0 w 152"/>
                <a:gd name="T69" fmla="*/ 2147483646 h 112"/>
                <a:gd name="T70" fmla="*/ 2147483646 w 152"/>
                <a:gd name="T71" fmla="*/ 2147483646 h 112"/>
                <a:gd name="T72" fmla="*/ 2147483646 w 152"/>
                <a:gd name="T73" fmla="*/ 2147483646 h 112"/>
                <a:gd name="T74" fmla="*/ 2147483646 w 152"/>
                <a:gd name="T75" fmla="*/ 2147483646 h 112"/>
                <a:gd name="T76" fmla="*/ 2147483646 w 152"/>
                <a:gd name="T77" fmla="*/ 2147483646 h 112"/>
                <a:gd name="T78" fmla="*/ 2147483646 w 152"/>
                <a:gd name="T79" fmla="*/ 2147483646 h 112"/>
                <a:gd name="T80" fmla="*/ 2147483646 w 152"/>
                <a:gd name="T81" fmla="*/ 2147483646 h 11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52"/>
                <a:gd name="T124" fmla="*/ 0 h 112"/>
                <a:gd name="T125" fmla="*/ 152 w 152"/>
                <a:gd name="T126" fmla="*/ 112 h 11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52" h="112">
                  <a:moveTo>
                    <a:pt x="58" y="58"/>
                  </a:moveTo>
                  <a:lnTo>
                    <a:pt x="68" y="62"/>
                  </a:lnTo>
                  <a:lnTo>
                    <a:pt x="70" y="60"/>
                  </a:lnTo>
                  <a:lnTo>
                    <a:pt x="68" y="58"/>
                  </a:lnTo>
                  <a:lnTo>
                    <a:pt x="68" y="54"/>
                  </a:lnTo>
                  <a:lnTo>
                    <a:pt x="70" y="56"/>
                  </a:lnTo>
                  <a:lnTo>
                    <a:pt x="74" y="58"/>
                  </a:lnTo>
                  <a:lnTo>
                    <a:pt x="74" y="54"/>
                  </a:lnTo>
                  <a:lnTo>
                    <a:pt x="70" y="52"/>
                  </a:lnTo>
                  <a:lnTo>
                    <a:pt x="70" y="48"/>
                  </a:lnTo>
                  <a:lnTo>
                    <a:pt x="68" y="48"/>
                  </a:lnTo>
                  <a:lnTo>
                    <a:pt x="76" y="42"/>
                  </a:lnTo>
                  <a:lnTo>
                    <a:pt x="80" y="40"/>
                  </a:lnTo>
                  <a:lnTo>
                    <a:pt x="86" y="40"/>
                  </a:lnTo>
                  <a:lnTo>
                    <a:pt x="88" y="36"/>
                  </a:lnTo>
                  <a:lnTo>
                    <a:pt x="92" y="26"/>
                  </a:lnTo>
                  <a:lnTo>
                    <a:pt x="98" y="16"/>
                  </a:lnTo>
                  <a:lnTo>
                    <a:pt x="106" y="4"/>
                  </a:lnTo>
                  <a:lnTo>
                    <a:pt x="110" y="0"/>
                  </a:lnTo>
                  <a:lnTo>
                    <a:pt x="114" y="0"/>
                  </a:lnTo>
                  <a:lnTo>
                    <a:pt x="118" y="2"/>
                  </a:lnTo>
                  <a:lnTo>
                    <a:pt x="122" y="8"/>
                  </a:lnTo>
                  <a:lnTo>
                    <a:pt x="124" y="14"/>
                  </a:lnTo>
                  <a:lnTo>
                    <a:pt x="124" y="20"/>
                  </a:lnTo>
                  <a:lnTo>
                    <a:pt x="132" y="22"/>
                  </a:lnTo>
                  <a:lnTo>
                    <a:pt x="138" y="26"/>
                  </a:lnTo>
                  <a:lnTo>
                    <a:pt x="144" y="26"/>
                  </a:lnTo>
                  <a:lnTo>
                    <a:pt x="152" y="28"/>
                  </a:lnTo>
                  <a:lnTo>
                    <a:pt x="152" y="32"/>
                  </a:lnTo>
                  <a:lnTo>
                    <a:pt x="150" y="34"/>
                  </a:lnTo>
                  <a:lnTo>
                    <a:pt x="148" y="36"/>
                  </a:lnTo>
                  <a:lnTo>
                    <a:pt x="140" y="36"/>
                  </a:lnTo>
                  <a:lnTo>
                    <a:pt x="134" y="36"/>
                  </a:lnTo>
                  <a:lnTo>
                    <a:pt x="132" y="38"/>
                  </a:lnTo>
                  <a:lnTo>
                    <a:pt x="130" y="40"/>
                  </a:lnTo>
                  <a:lnTo>
                    <a:pt x="138" y="44"/>
                  </a:lnTo>
                  <a:lnTo>
                    <a:pt x="138" y="46"/>
                  </a:lnTo>
                  <a:lnTo>
                    <a:pt x="132" y="48"/>
                  </a:lnTo>
                  <a:lnTo>
                    <a:pt x="124" y="54"/>
                  </a:lnTo>
                  <a:lnTo>
                    <a:pt x="122" y="60"/>
                  </a:lnTo>
                  <a:lnTo>
                    <a:pt x="112" y="58"/>
                  </a:lnTo>
                  <a:lnTo>
                    <a:pt x="106" y="56"/>
                  </a:lnTo>
                  <a:lnTo>
                    <a:pt x="100" y="56"/>
                  </a:lnTo>
                  <a:lnTo>
                    <a:pt x="94" y="56"/>
                  </a:lnTo>
                  <a:lnTo>
                    <a:pt x="88" y="60"/>
                  </a:lnTo>
                  <a:lnTo>
                    <a:pt x="82" y="64"/>
                  </a:lnTo>
                  <a:lnTo>
                    <a:pt x="78" y="70"/>
                  </a:lnTo>
                  <a:lnTo>
                    <a:pt x="74" y="82"/>
                  </a:lnTo>
                  <a:lnTo>
                    <a:pt x="70" y="96"/>
                  </a:lnTo>
                  <a:lnTo>
                    <a:pt x="70" y="104"/>
                  </a:lnTo>
                  <a:lnTo>
                    <a:pt x="68" y="108"/>
                  </a:lnTo>
                  <a:lnTo>
                    <a:pt x="64" y="108"/>
                  </a:lnTo>
                  <a:lnTo>
                    <a:pt x="60" y="106"/>
                  </a:lnTo>
                  <a:lnTo>
                    <a:pt x="56" y="104"/>
                  </a:lnTo>
                  <a:lnTo>
                    <a:pt x="52" y="100"/>
                  </a:lnTo>
                  <a:lnTo>
                    <a:pt x="48" y="98"/>
                  </a:lnTo>
                  <a:lnTo>
                    <a:pt x="44" y="98"/>
                  </a:lnTo>
                  <a:lnTo>
                    <a:pt x="42" y="100"/>
                  </a:lnTo>
                  <a:lnTo>
                    <a:pt x="36" y="106"/>
                  </a:lnTo>
                  <a:lnTo>
                    <a:pt x="28" y="108"/>
                  </a:lnTo>
                  <a:lnTo>
                    <a:pt x="26" y="110"/>
                  </a:lnTo>
                  <a:lnTo>
                    <a:pt x="20" y="112"/>
                  </a:lnTo>
                  <a:lnTo>
                    <a:pt x="14" y="110"/>
                  </a:lnTo>
                  <a:lnTo>
                    <a:pt x="8" y="108"/>
                  </a:lnTo>
                  <a:lnTo>
                    <a:pt x="2" y="106"/>
                  </a:lnTo>
                  <a:lnTo>
                    <a:pt x="0" y="104"/>
                  </a:lnTo>
                  <a:lnTo>
                    <a:pt x="0" y="102"/>
                  </a:lnTo>
                  <a:lnTo>
                    <a:pt x="0" y="92"/>
                  </a:lnTo>
                  <a:lnTo>
                    <a:pt x="0" y="90"/>
                  </a:lnTo>
                  <a:lnTo>
                    <a:pt x="0" y="94"/>
                  </a:lnTo>
                  <a:lnTo>
                    <a:pt x="2" y="96"/>
                  </a:lnTo>
                  <a:lnTo>
                    <a:pt x="8" y="100"/>
                  </a:lnTo>
                  <a:lnTo>
                    <a:pt x="20" y="100"/>
                  </a:lnTo>
                  <a:lnTo>
                    <a:pt x="20" y="90"/>
                  </a:lnTo>
                  <a:lnTo>
                    <a:pt x="26" y="82"/>
                  </a:lnTo>
                  <a:lnTo>
                    <a:pt x="30" y="78"/>
                  </a:lnTo>
                  <a:lnTo>
                    <a:pt x="34" y="76"/>
                  </a:lnTo>
                  <a:lnTo>
                    <a:pt x="46" y="72"/>
                  </a:lnTo>
                  <a:lnTo>
                    <a:pt x="50" y="70"/>
                  </a:lnTo>
                  <a:lnTo>
                    <a:pt x="54" y="66"/>
                  </a:lnTo>
                  <a:lnTo>
                    <a:pt x="60" y="56"/>
                  </a:lnTo>
                  <a:lnTo>
                    <a:pt x="58" y="5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36" name="Freeform 306"/>
            <p:cNvSpPr>
              <a:spLocks noChangeArrowheads="1"/>
            </p:cNvSpPr>
            <p:nvPr/>
          </p:nvSpPr>
          <p:spPr bwMode="auto">
            <a:xfrm>
              <a:off x="5897002" y="2161076"/>
              <a:ext cx="23062" cy="23894"/>
            </a:xfrm>
            <a:custGeom>
              <a:avLst/>
              <a:gdLst>
                <a:gd name="T0" fmla="*/ 2147483646 w 16"/>
                <a:gd name="T1" fmla="*/ 0 h 14"/>
                <a:gd name="T2" fmla="*/ 2147483646 w 16"/>
                <a:gd name="T3" fmla="*/ 2147483646 h 14"/>
                <a:gd name="T4" fmla="*/ 2147483646 w 16"/>
                <a:gd name="T5" fmla="*/ 2147483646 h 14"/>
                <a:gd name="T6" fmla="*/ 2147483646 w 16"/>
                <a:gd name="T7" fmla="*/ 2147483646 h 14"/>
                <a:gd name="T8" fmla="*/ 2147483646 w 16"/>
                <a:gd name="T9" fmla="*/ 2147483646 h 14"/>
                <a:gd name="T10" fmla="*/ 2147483646 w 16"/>
                <a:gd name="T11" fmla="*/ 2147483646 h 14"/>
                <a:gd name="T12" fmla="*/ 2147483646 w 16"/>
                <a:gd name="T13" fmla="*/ 2147483646 h 14"/>
                <a:gd name="T14" fmla="*/ 2147483646 w 16"/>
                <a:gd name="T15" fmla="*/ 2147483646 h 14"/>
                <a:gd name="T16" fmla="*/ 2147483646 w 16"/>
                <a:gd name="T17" fmla="*/ 2147483646 h 14"/>
                <a:gd name="T18" fmla="*/ 0 w 16"/>
                <a:gd name="T19" fmla="*/ 2147483646 h 14"/>
                <a:gd name="T20" fmla="*/ 2147483646 w 16"/>
                <a:gd name="T21" fmla="*/ 0 h 14"/>
                <a:gd name="T22" fmla="*/ 2147483646 w 16"/>
                <a:gd name="T23" fmla="*/ 0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6"/>
                <a:gd name="T37" fmla="*/ 0 h 14"/>
                <a:gd name="T38" fmla="*/ 16 w 16"/>
                <a:gd name="T39" fmla="*/ 14 h 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6" h="14">
                  <a:moveTo>
                    <a:pt x="12" y="0"/>
                  </a:moveTo>
                  <a:lnTo>
                    <a:pt x="12" y="4"/>
                  </a:lnTo>
                  <a:lnTo>
                    <a:pt x="16" y="6"/>
                  </a:lnTo>
                  <a:lnTo>
                    <a:pt x="16" y="10"/>
                  </a:lnTo>
                  <a:lnTo>
                    <a:pt x="12" y="8"/>
                  </a:lnTo>
                  <a:lnTo>
                    <a:pt x="10" y="6"/>
                  </a:lnTo>
                  <a:lnTo>
                    <a:pt x="10" y="10"/>
                  </a:lnTo>
                  <a:lnTo>
                    <a:pt x="12" y="12"/>
                  </a:lnTo>
                  <a:lnTo>
                    <a:pt x="10" y="14"/>
                  </a:lnTo>
                  <a:lnTo>
                    <a:pt x="0" y="10"/>
                  </a:lnTo>
                  <a:lnTo>
                    <a:pt x="10" y="0"/>
                  </a:lnTo>
                  <a:lnTo>
                    <a:pt x="12" y="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37" name="Freeform 307"/>
            <p:cNvSpPr>
              <a:spLocks noChangeArrowheads="1"/>
            </p:cNvSpPr>
            <p:nvPr/>
          </p:nvSpPr>
          <p:spPr bwMode="auto">
            <a:xfrm>
              <a:off x="6304049" y="2300458"/>
              <a:ext cx="232928" cy="260179"/>
            </a:xfrm>
            <a:custGeom>
              <a:avLst/>
              <a:gdLst>
                <a:gd name="T0" fmla="*/ 2147483646 w 160"/>
                <a:gd name="T1" fmla="*/ 2147483646 h 164"/>
                <a:gd name="T2" fmla="*/ 2147483646 w 160"/>
                <a:gd name="T3" fmla="*/ 2147483646 h 164"/>
                <a:gd name="T4" fmla="*/ 2147483646 w 160"/>
                <a:gd name="T5" fmla="*/ 2147483646 h 164"/>
                <a:gd name="T6" fmla="*/ 2147483646 w 160"/>
                <a:gd name="T7" fmla="*/ 2147483646 h 164"/>
                <a:gd name="T8" fmla="*/ 2147483646 w 160"/>
                <a:gd name="T9" fmla="*/ 2147483646 h 164"/>
                <a:gd name="T10" fmla="*/ 2147483646 w 160"/>
                <a:gd name="T11" fmla="*/ 2147483646 h 164"/>
                <a:gd name="T12" fmla="*/ 2147483646 w 160"/>
                <a:gd name="T13" fmla="*/ 2147483646 h 164"/>
                <a:gd name="T14" fmla="*/ 2147483646 w 160"/>
                <a:gd name="T15" fmla="*/ 2147483646 h 164"/>
                <a:gd name="T16" fmla="*/ 2147483646 w 160"/>
                <a:gd name="T17" fmla="*/ 2147483646 h 164"/>
                <a:gd name="T18" fmla="*/ 2147483646 w 160"/>
                <a:gd name="T19" fmla="*/ 2147483646 h 164"/>
                <a:gd name="T20" fmla="*/ 2147483646 w 160"/>
                <a:gd name="T21" fmla="*/ 2147483646 h 164"/>
                <a:gd name="T22" fmla="*/ 2147483646 w 160"/>
                <a:gd name="T23" fmla="*/ 2147483646 h 164"/>
                <a:gd name="T24" fmla="*/ 2147483646 w 160"/>
                <a:gd name="T25" fmla="*/ 2147483646 h 164"/>
                <a:gd name="T26" fmla="*/ 2147483646 w 160"/>
                <a:gd name="T27" fmla="*/ 2147483646 h 164"/>
                <a:gd name="T28" fmla="*/ 2147483646 w 160"/>
                <a:gd name="T29" fmla="*/ 2147483646 h 164"/>
                <a:gd name="T30" fmla="*/ 2147483646 w 160"/>
                <a:gd name="T31" fmla="*/ 2147483646 h 164"/>
                <a:gd name="T32" fmla="*/ 2147483646 w 160"/>
                <a:gd name="T33" fmla="*/ 2147483646 h 164"/>
                <a:gd name="T34" fmla="*/ 2147483646 w 160"/>
                <a:gd name="T35" fmla="*/ 2147483646 h 164"/>
                <a:gd name="T36" fmla="*/ 2147483646 w 160"/>
                <a:gd name="T37" fmla="*/ 2147483646 h 164"/>
                <a:gd name="T38" fmla="*/ 2147483646 w 160"/>
                <a:gd name="T39" fmla="*/ 2147483646 h 164"/>
                <a:gd name="T40" fmla="*/ 2147483646 w 160"/>
                <a:gd name="T41" fmla="*/ 2147483646 h 164"/>
                <a:gd name="T42" fmla="*/ 2147483646 w 160"/>
                <a:gd name="T43" fmla="*/ 2147483646 h 164"/>
                <a:gd name="T44" fmla="*/ 2147483646 w 160"/>
                <a:gd name="T45" fmla="*/ 2147483646 h 164"/>
                <a:gd name="T46" fmla="*/ 2147483646 w 160"/>
                <a:gd name="T47" fmla="*/ 2147483646 h 164"/>
                <a:gd name="T48" fmla="*/ 2147483646 w 160"/>
                <a:gd name="T49" fmla="*/ 2147483646 h 164"/>
                <a:gd name="T50" fmla="*/ 2147483646 w 160"/>
                <a:gd name="T51" fmla="*/ 2147483646 h 164"/>
                <a:gd name="T52" fmla="*/ 2147483646 w 160"/>
                <a:gd name="T53" fmla="*/ 2147483646 h 164"/>
                <a:gd name="T54" fmla="*/ 2147483646 w 160"/>
                <a:gd name="T55" fmla="*/ 2147483646 h 164"/>
                <a:gd name="T56" fmla="*/ 2147483646 w 160"/>
                <a:gd name="T57" fmla="*/ 2147483646 h 164"/>
                <a:gd name="T58" fmla="*/ 2147483646 w 160"/>
                <a:gd name="T59" fmla="*/ 2147483646 h 164"/>
                <a:gd name="T60" fmla="*/ 2147483646 w 160"/>
                <a:gd name="T61" fmla="*/ 2147483646 h 164"/>
                <a:gd name="T62" fmla="*/ 2147483646 w 160"/>
                <a:gd name="T63" fmla="*/ 2147483646 h 164"/>
                <a:gd name="T64" fmla="*/ 0 w 160"/>
                <a:gd name="T65" fmla="*/ 2147483646 h 164"/>
                <a:gd name="T66" fmla="*/ 2147483646 w 160"/>
                <a:gd name="T67" fmla="*/ 2147483646 h 164"/>
                <a:gd name="T68" fmla="*/ 2147483646 w 160"/>
                <a:gd name="T69" fmla="*/ 0 h 164"/>
                <a:gd name="T70" fmla="*/ 2147483646 w 160"/>
                <a:gd name="T71" fmla="*/ 2147483646 h 164"/>
                <a:gd name="T72" fmla="*/ 2147483646 w 160"/>
                <a:gd name="T73" fmla="*/ 2147483646 h 164"/>
                <a:gd name="T74" fmla="*/ 2147483646 w 160"/>
                <a:gd name="T75" fmla="*/ 2147483646 h 164"/>
                <a:gd name="T76" fmla="*/ 2147483646 w 160"/>
                <a:gd name="T77" fmla="*/ 2147483646 h 164"/>
                <a:gd name="T78" fmla="*/ 2147483646 w 160"/>
                <a:gd name="T79" fmla="*/ 2147483646 h 164"/>
                <a:gd name="T80" fmla="*/ 2147483646 w 160"/>
                <a:gd name="T81" fmla="*/ 2147483646 h 164"/>
                <a:gd name="T82" fmla="*/ 2147483646 w 160"/>
                <a:gd name="T83" fmla="*/ 2147483646 h 164"/>
                <a:gd name="T84" fmla="*/ 2147483646 w 160"/>
                <a:gd name="T85" fmla="*/ 2147483646 h 164"/>
                <a:gd name="T86" fmla="*/ 2147483646 w 160"/>
                <a:gd name="T87" fmla="*/ 2147483646 h 164"/>
                <a:gd name="T88" fmla="*/ 2147483646 w 160"/>
                <a:gd name="T89" fmla="*/ 2147483646 h 164"/>
                <a:gd name="T90" fmla="*/ 2147483646 w 160"/>
                <a:gd name="T91" fmla="*/ 2147483646 h 164"/>
                <a:gd name="T92" fmla="*/ 2147483646 w 160"/>
                <a:gd name="T93" fmla="*/ 2147483646 h 164"/>
                <a:gd name="T94" fmla="*/ 2147483646 w 160"/>
                <a:gd name="T95" fmla="*/ 2147483646 h 164"/>
                <a:gd name="T96" fmla="*/ 2147483646 w 160"/>
                <a:gd name="T97" fmla="*/ 2147483646 h 164"/>
                <a:gd name="T98" fmla="*/ 2147483646 w 160"/>
                <a:gd name="T99" fmla="*/ 2147483646 h 1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60"/>
                <a:gd name="T151" fmla="*/ 0 h 164"/>
                <a:gd name="T152" fmla="*/ 160 w 160"/>
                <a:gd name="T153" fmla="*/ 164 h 1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60" h="164">
                  <a:moveTo>
                    <a:pt x="160" y="38"/>
                  </a:moveTo>
                  <a:lnTo>
                    <a:pt x="160" y="114"/>
                  </a:lnTo>
                  <a:lnTo>
                    <a:pt x="156" y="118"/>
                  </a:lnTo>
                  <a:lnTo>
                    <a:pt x="156" y="122"/>
                  </a:lnTo>
                  <a:lnTo>
                    <a:pt x="160" y="126"/>
                  </a:lnTo>
                  <a:lnTo>
                    <a:pt x="160" y="164"/>
                  </a:lnTo>
                  <a:lnTo>
                    <a:pt x="154" y="164"/>
                  </a:lnTo>
                  <a:lnTo>
                    <a:pt x="148" y="158"/>
                  </a:lnTo>
                  <a:lnTo>
                    <a:pt x="144" y="152"/>
                  </a:lnTo>
                  <a:lnTo>
                    <a:pt x="144" y="144"/>
                  </a:lnTo>
                  <a:lnTo>
                    <a:pt x="126" y="144"/>
                  </a:lnTo>
                  <a:lnTo>
                    <a:pt x="120" y="148"/>
                  </a:lnTo>
                  <a:lnTo>
                    <a:pt x="112" y="148"/>
                  </a:lnTo>
                  <a:lnTo>
                    <a:pt x="104" y="148"/>
                  </a:lnTo>
                  <a:lnTo>
                    <a:pt x="102" y="146"/>
                  </a:lnTo>
                  <a:lnTo>
                    <a:pt x="102" y="144"/>
                  </a:lnTo>
                  <a:lnTo>
                    <a:pt x="104" y="138"/>
                  </a:lnTo>
                  <a:lnTo>
                    <a:pt x="110" y="134"/>
                  </a:lnTo>
                  <a:lnTo>
                    <a:pt x="116" y="128"/>
                  </a:lnTo>
                  <a:lnTo>
                    <a:pt x="120" y="126"/>
                  </a:lnTo>
                  <a:lnTo>
                    <a:pt x="118" y="118"/>
                  </a:lnTo>
                  <a:lnTo>
                    <a:pt x="118" y="112"/>
                  </a:lnTo>
                  <a:lnTo>
                    <a:pt x="116" y="106"/>
                  </a:lnTo>
                  <a:lnTo>
                    <a:pt x="116" y="100"/>
                  </a:lnTo>
                  <a:lnTo>
                    <a:pt x="112" y="94"/>
                  </a:lnTo>
                  <a:lnTo>
                    <a:pt x="104" y="90"/>
                  </a:lnTo>
                  <a:lnTo>
                    <a:pt x="90" y="84"/>
                  </a:lnTo>
                  <a:lnTo>
                    <a:pt x="74" y="80"/>
                  </a:lnTo>
                  <a:lnTo>
                    <a:pt x="68" y="74"/>
                  </a:lnTo>
                  <a:lnTo>
                    <a:pt x="62" y="70"/>
                  </a:lnTo>
                  <a:lnTo>
                    <a:pt x="58" y="68"/>
                  </a:lnTo>
                  <a:lnTo>
                    <a:pt x="54" y="66"/>
                  </a:lnTo>
                  <a:lnTo>
                    <a:pt x="44" y="66"/>
                  </a:lnTo>
                  <a:lnTo>
                    <a:pt x="46" y="60"/>
                  </a:lnTo>
                  <a:lnTo>
                    <a:pt x="48" y="58"/>
                  </a:lnTo>
                  <a:lnTo>
                    <a:pt x="42" y="66"/>
                  </a:lnTo>
                  <a:lnTo>
                    <a:pt x="38" y="70"/>
                  </a:lnTo>
                  <a:lnTo>
                    <a:pt x="34" y="72"/>
                  </a:lnTo>
                  <a:lnTo>
                    <a:pt x="32" y="72"/>
                  </a:lnTo>
                  <a:lnTo>
                    <a:pt x="32" y="66"/>
                  </a:lnTo>
                  <a:lnTo>
                    <a:pt x="32" y="64"/>
                  </a:lnTo>
                  <a:lnTo>
                    <a:pt x="26" y="54"/>
                  </a:lnTo>
                  <a:lnTo>
                    <a:pt x="24" y="50"/>
                  </a:lnTo>
                  <a:lnTo>
                    <a:pt x="20" y="48"/>
                  </a:lnTo>
                  <a:lnTo>
                    <a:pt x="20" y="44"/>
                  </a:lnTo>
                  <a:lnTo>
                    <a:pt x="20" y="42"/>
                  </a:lnTo>
                  <a:lnTo>
                    <a:pt x="24" y="42"/>
                  </a:lnTo>
                  <a:lnTo>
                    <a:pt x="28" y="42"/>
                  </a:lnTo>
                  <a:lnTo>
                    <a:pt x="32" y="44"/>
                  </a:lnTo>
                  <a:lnTo>
                    <a:pt x="34" y="42"/>
                  </a:lnTo>
                  <a:lnTo>
                    <a:pt x="38" y="38"/>
                  </a:lnTo>
                  <a:lnTo>
                    <a:pt x="46" y="40"/>
                  </a:lnTo>
                  <a:lnTo>
                    <a:pt x="50" y="38"/>
                  </a:lnTo>
                  <a:lnTo>
                    <a:pt x="54" y="36"/>
                  </a:lnTo>
                  <a:lnTo>
                    <a:pt x="50" y="36"/>
                  </a:lnTo>
                  <a:lnTo>
                    <a:pt x="40" y="36"/>
                  </a:lnTo>
                  <a:lnTo>
                    <a:pt x="32" y="38"/>
                  </a:lnTo>
                  <a:lnTo>
                    <a:pt x="26" y="38"/>
                  </a:lnTo>
                  <a:lnTo>
                    <a:pt x="22" y="36"/>
                  </a:lnTo>
                  <a:lnTo>
                    <a:pt x="18" y="32"/>
                  </a:lnTo>
                  <a:lnTo>
                    <a:pt x="18" y="28"/>
                  </a:lnTo>
                  <a:lnTo>
                    <a:pt x="16" y="28"/>
                  </a:lnTo>
                  <a:lnTo>
                    <a:pt x="14" y="26"/>
                  </a:lnTo>
                  <a:lnTo>
                    <a:pt x="6" y="22"/>
                  </a:lnTo>
                  <a:lnTo>
                    <a:pt x="0" y="16"/>
                  </a:lnTo>
                  <a:lnTo>
                    <a:pt x="0" y="12"/>
                  </a:lnTo>
                  <a:lnTo>
                    <a:pt x="6" y="8"/>
                  </a:lnTo>
                  <a:lnTo>
                    <a:pt x="14" y="4"/>
                  </a:lnTo>
                  <a:lnTo>
                    <a:pt x="22" y="0"/>
                  </a:lnTo>
                  <a:lnTo>
                    <a:pt x="30" y="0"/>
                  </a:lnTo>
                  <a:lnTo>
                    <a:pt x="34" y="0"/>
                  </a:lnTo>
                  <a:lnTo>
                    <a:pt x="36" y="2"/>
                  </a:lnTo>
                  <a:lnTo>
                    <a:pt x="44" y="4"/>
                  </a:lnTo>
                  <a:lnTo>
                    <a:pt x="50" y="4"/>
                  </a:lnTo>
                  <a:lnTo>
                    <a:pt x="54" y="10"/>
                  </a:lnTo>
                  <a:lnTo>
                    <a:pt x="56" y="16"/>
                  </a:lnTo>
                  <a:lnTo>
                    <a:pt x="56" y="32"/>
                  </a:lnTo>
                  <a:lnTo>
                    <a:pt x="58" y="38"/>
                  </a:lnTo>
                  <a:lnTo>
                    <a:pt x="60" y="40"/>
                  </a:lnTo>
                  <a:lnTo>
                    <a:pt x="62" y="40"/>
                  </a:lnTo>
                  <a:lnTo>
                    <a:pt x="64" y="48"/>
                  </a:lnTo>
                  <a:lnTo>
                    <a:pt x="66" y="54"/>
                  </a:lnTo>
                  <a:lnTo>
                    <a:pt x="70" y="54"/>
                  </a:lnTo>
                  <a:lnTo>
                    <a:pt x="72" y="54"/>
                  </a:lnTo>
                  <a:lnTo>
                    <a:pt x="76" y="52"/>
                  </a:lnTo>
                  <a:lnTo>
                    <a:pt x="78" y="48"/>
                  </a:lnTo>
                  <a:lnTo>
                    <a:pt x="84" y="42"/>
                  </a:lnTo>
                  <a:lnTo>
                    <a:pt x="88" y="38"/>
                  </a:lnTo>
                  <a:lnTo>
                    <a:pt x="94" y="34"/>
                  </a:lnTo>
                  <a:lnTo>
                    <a:pt x="100" y="28"/>
                  </a:lnTo>
                  <a:lnTo>
                    <a:pt x="106" y="22"/>
                  </a:lnTo>
                  <a:lnTo>
                    <a:pt x="108" y="20"/>
                  </a:lnTo>
                  <a:lnTo>
                    <a:pt x="112" y="18"/>
                  </a:lnTo>
                  <a:lnTo>
                    <a:pt x="116" y="20"/>
                  </a:lnTo>
                  <a:lnTo>
                    <a:pt x="120" y="22"/>
                  </a:lnTo>
                  <a:lnTo>
                    <a:pt x="128" y="26"/>
                  </a:lnTo>
                  <a:lnTo>
                    <a:pt x="136" y="30"/>
                  </a:lnTo>
                  <a:lnTo>
                    <a:pt x="142" y="34"/>
                  </a:lnTo>
                  <a:lnTo>
                    <a:pt x="150" y="36"/>
                  </a:lnTo>
                  <a:lnTo>
                    <a:pt x="160" y="3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38" name="Freeform 308"/>
            <p:cNvSpPr>
              <a:spLocks noChangeArrowheads="1"/>
            </p:cNvSpPr>
            <p:nvPr/>
          </p:nvSpPr>
          <p:spPr bwMode="auto">
            <a:xfrm>
              <a:off x="6016925" y="2560636"/>
              <a:ext cx="34594" cy="19911"/>
            </a:xfrm>
            <a:custGeom>
              <a:avLst/>
              <a:gdLst>
                <a:gd name="T0" fmla="*/ 2147483646 w 24"/>
                <a:gd name="T1" fmla="*/ 2147483646 h 14"/>
                <a:gd name="T2" fmla="*/ 2147483646 w 24"/>
                <a:gd name="T3" fmla="*/ 2147483646 h 14"/>
                <a:gd name="T4" fmla="*/ 0 w 24"/>
                <a:gd name="T5" fmla="*/ 2147483646 h 14"/>
                <a:gd name="T6" fmla="*/ 2147483646 w 24"/>
                <a:gd name="T7" fmla="*/ 0 h 14"/>
                <a:gd name="T8" fmla="*/ 2147483646 w 24"/>
                <a:gd name="T9" fmla="*/ 0 h 14"/>
                <a:gd name="T10" fmla="*/ 2147483646 w 24"/>
                <a:gd name="T11" fmla="*/ 0 h 14"/>
                <a:gd name="T12" fmla="*/ 2147483646 w 24"/>
                <a:gd name="T13" fmla="*/ 0 h 14"/>
                <a:gd name="T14" fmla="*/ 2147483646 w 24"/>
                <a:gd name="T15" fmla="*/ 2147483646 h 14"/>
                <a:gd name="T16" fmla="*/ 2147483646 w 24"/>
                <a:gd name="T17" fmla="*/ 2147483646 h 14"/>
                <a:gd name="T18" fmla="*/ 2147483646 w 24"/>
                <a:gd name="T19" fmla="*/ 2147483646 h 14"/>
                <a:gd name="T20" fmla="*/ 2147483646 w 24"/>
                <a:gd name="T21" fmla="*/ 2147483646 h 14"/>
                <a:gd name="T22" fmla="*/ 2147483646 w 24"/>
                <a:gd name="T23" fmla="*/ 2147483646 h 14"/>
                <a:gd name="T24" fmla="*/ 2147483646 w 24"/>
                <a:gd name="T25" fmla="*/ 2147483646 h 14"/>
                <a:gd name="T26" fmla="*/ 2147483646 w 24"/>
                <a:gd name="T27" fmla="*/ 2147483646 h 1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4"/>
                <a:gd name="T43" fmla="*/ 0 h 14"/>
                <a:gd name="T44" fmla="*/ 24 w 24"/>
                <a:gd name="T45" fmla="*/ 14 h 1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4" h="14">
                  <a:moveTo>
                    <a:pt x="16" y="12"/>
                  </a:moveTo>
                  <a:lnTo>
                    <a:pt x="8" y="8"/>
                  </a:lnTo>
                  <a:lnTo>
                    <a:pt x="0" y="2"/>
                  </a:lnTo>
                  <a:lnTo>
                    <a:pt x="4" y="0"/>
                  </a:lnTo>
                  <a:lnTo>
                    <a:pt x="10" y="0"/>
                  </a:lnTo>
                  <a:lnTo>
                    <a:pt x="12" y="0"/>
                  </a:lnTo>
                  <a:lnTo>
                    <a:pt x="16" y="0"/>
                  </a:lnTo>
                  <a:lnTo>
                    <a:pt x="18" y="4"/>
                  </a:lnTo>
                  <a:lnTo>
                    <a:pt x="22" y="4"/>
                  </a:lnTo>
                  <a:lnTo>
                    <a:pt x="24" y="10"/>
                  </a:lnTo>
                  <a:lnTo>
                    <a:pt x="22" y="12"/>
                  </a:lnTo>
                  <a:lnTo>
                    <a:pt x="20" y="14"/>
                  </a:lnTo>
                  <a:lnTo>
                    <a:pt x="18" y="14"/>
                  </a:lnTo>
                  <a:lnTo>
                    <a:pt x="16" y="1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39" name="Freeform 309"/>
            <p:cNvSpPr>
              <a:spLocks noChangeArrowheads="1"/>
            </p:cNvSpPr>
            <p:nvPr/>
          </p:nvSpPr>
          <p:spPr bwMode="auto">
            <a:xfrm>
              <a:off x="6241781" y="3321261"/>
              <a:ext cx="31134" cy="11947"/>
            </a:xfrm>
            <a:custGeom>
              <a:avLst/>
              <a:gdLst>
                <a:gd name="T0" fmla="*/ 2147483646 w 22"/>
                <a:gd name="T1" fmla="*/ 2147483646 h 8"/>
                <a:gd name="T2" fmla="*/ 2147483646 w 22"/>
                <a:gd name="T3" fmla="*/ 2147483646 h 8"/>
                <a:gd name="T4" fmla="*/ 2147483646 w 22"/>
                <a:gd name="T5" fmla="*/ 2147483646 h 8"/>
                <a:gd name="T6" fmla="*/ 0 w 22"/>
                <a:gd name="T7" fmla="*/ 2147483646 h 8"/>
                <a:gd name="T8" fmla="*/ 2147483646 w 22"/>
                <a:gd name="T9" fmla="*/ 2147483646 h 8"/>
                <a:gd name="T10" fmla="*/ 2147483646 w 22"/>
                <a:gd name="T11" fmla="*/ 2147483646 h 8"/>
                <a:gd name="T12" fmla="*/ 2147483646 w 22"/>
                <a:gd name="T13" fmla="*/ 2147483646 h 8"/>
                <a:gd name="T14" fmla="*/ 2147483646 w 22"/>
                <a:gd name="T15" fmla="*/ 2147483646 h 8"/>
                <a:gd name="T16" fmla="*/ 2147483646 w 22"/>
                <a:gd name="T17" fmla="*/ 2147483646 h 8"/>
                <a:gd name="T18" fmla="*/ 2147483646 w 22"/>
                <a:gd name="T19" fmla="*/ 0 h 8"/>
                <a:gd name="T20" fmla="*/ 2147483646 w 22"/>
                <a:gd name="T21" fmla="*/ 0 h 8"/>
                <a:gd name="T22" fmla="*/ 2147483646 w 22"/>
                <a:gd name="T23" fmla="*/ 2147483646 h 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2"/>
                <a:gd name="T37" fmla="*/ 0 h 8"/>
                <a:gd name="T38" fmla="*/ 22 w 22"/>
                <a:gd name="T39" fmla="*/ 8 h 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2" h="8">
                  <a:moveTo>
                    <a:pt x="8" y="2"/>
                  </a:moveTo>
                  <a:lnTo>
                    <a:pt x="4" y="2"/>
                  </a:lnTo>
                  <a:lnTo>
                    <a:pt x="2" y="4"/>
                  </a:lnTo>
                  <a:lnTo>
                    <a:pt x="0" y="6"/>
                  </a:lnTo>
                  <a:lnTo>
                    <a:pt x="4" y="8"/>
                  </a:lnTo>
                  <a:lnTo>
                    <a:pt x="8" y="8"/>
                  </a:lnTo>
                  <a:lnTo>
                    <a:pt x="12" y="8"/>
                  </a:lnTo>
                  <a:lnTo>
                    <a:pt x="16" y="6"/>
                  </a:lnTo>
                  <a:lnTo>
                    <a:pt x="22" y="2"/>
                  </a:lnTo>
                  <a:lnTo>
                    <a:pt x="20" y="0"/>
                  </a:lnTo>
                  <a:lnTo>
                    <a:pt x="16" y="0"/>
                  </a:lnTo>
                  <a:lnTo>
                    <a:pt x="8" y="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40" name="Freeform 310"/>
            <p:cNvSpPr>
              <a:spLocks noChangeArrowheads="1"/>
            </p:cNvSpPr>
            <p:nvPr/>
          </p:nvSpPr>
          <p:spPr bwMode="auto">
            <a:xfrm>
              <a:off x="6783743" y="2372139"/>
              <a:ext cx="42665" cy="58407"/>
            </a:xfrm>
            <a:custGeom>
              <a:avLst/>
              <a:gdLst>
                <a:gd name="T0" fmla="*/ 2147483646 w 30"/>
                <a:gd name="T1" fmla="*/ 2147483646 h 36"/>
                <a:gd name="T2" fmla="*/ 2147483646 w 30"/>
                <a:gd name="T3" fmla="*/ 2147483646 h 36"/>
                <a:gd name="T4" fmla="*/ 2147483646 w 30"/>
                <a:gd name="T5" fmla="*/ 2147483646 h 36"/>
                <a:gd name="T6" fmla="*/ 2147483646 w 30"/>
                <a:gd name="T7" fmla="*/ 2147483646 h 36"/>
                <a:gd name="T8" fmla="*/ 2147483646 w 30"/>
                <a:gd name="T9" fmla="*/ 2147483646 h 36"/>
                <a:gd name="T10" fmla="*/ 2147483646 w 30"/>
                <a:gd name="T11" fmla="*/ 2147483646 h 36"/>
                <a:gd name="T12" fmla="*/ 2147483646 w 30"/>
                <a:gd name="T13" fmla="*/ 2147483646 h 36"/>
                <a:gd name="T14" fmla="*/ 2147483646 w 30"/>
                <a:gd name="T15" fmla="*/ 2147483646 h 36"/>
                <a:gd name="T16" fmla="*/ 0 w 30"/>
                <a:gd name="T17" fmla="*/ 2147483646 h 36"/>
                <a:gd name="T18" fmla="*/ 0 w 30"/>
                <a:gd name="T19" fmla="*/ 0 h 36"/>
                <a:gd name="T20" fmla="*/ 2147483646 w 30"/>
                <a:gd name="T21" fmla="*/ 2147483646 h 36"/>
                <a:gd name="T22" fmla="*/ 2147483646 w 30"/>
                <a:gd name="T23" fmla="*/ 2147483646 h 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0"/>
                <a:gd name="T37" fmla="*/ 0 h 36"/>
                <a:gd name="T38" fmla="*/ 30 w 30"/>
                <a:gd name="T39" fmla="*/ 36 h 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0" h="36">
                  <a:moveTo>
                    <a:pt x="30" y="26"/>
                  </a:moveTo>
                  <a:lnTo>
                    <a:pt x="30" y="36"/>
                  </a:lnTo>
                  <a:lnTo>
                    <a:pt x="26" y="36"/>
                  </a:lnTo>
                  <a:lnTo>
                    <a:pt x="22" y="32"/>
                  </a:lnTo>
                  <a:lnTo>
                    <a:pt x="20" y="26"/>
                  </a:lnTo>
                  <a:lnTo>
                    <a:pt x="18" y="18"/>
                  </a:lnTo>
                  <a:lnTo>
                    <a:pt x="14" y="14"/>
                  </a:lnTo>
                  <a:lnTo>
                    <a:pt x="6" y="8"/>
                  </a:lnTo>
                  <a:lnTo>
                    <a:pt x="0" y="6"/>
                  </a:lnTo>
                  <a:lnTo>
                    <a:pt x="0" y="0"/>
                  </a:lnTo>
                  <a:lnTo>
                    <a:pt x="14" y="12"/>
                  </a:lnTo>
                  <a:lnTo>
                    <a:pt x="30" y="2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41" name="Freeform 311"/>
            <p:cNvSpPr>
              <a:spLocks noChangeArrowheads="1"/>
            </p:cNvSpPr>
            <p:nvPr/>
          </p:nvSpPr>
          <p:spPr bwMode="auto">
            <a:xfrm>
              <a:off x="6413595" y="2305767"/>
              <a:ext cx="18450" cy="19911"/>
            </a:xfrm>
            <a:custGeom>
              <a:avLst/>
              <a:gdLst>
                <a:gd name="T0" fmla="*/ 2147483646 w 12"/>
                <a:gd name="T1" fmla="*/ 2147483646 h 12"/>
                <a:gd name="T2" fmla="*/ 2147483646 w 12"/>
                <a:gd name="T3" fmla="*/ 2147483646 h 12"/>
                <a:gd name="T4" fmla="*/ 2147483646 w 12"/>
                <a:gd name="T5" fmla="*/ 2147483646 h 12"/>
                <a:gd name="T6" fmla="*/ 2147483646 w 12"/>
                <a:gd name="T7" fmla="*/ 2147483646 h 12"/>
                <a:gd name="T8" fmla="*/ 0 w 12"/>
                <a:gd name="T9" fmla="*/ 2147483646 h 12"/>
                <a:gd name="T10" fmla="*/ 0 w 12"/>
                <a:gd name="T11" fmla="*/ 0 h 12"/>
                <a:gd name="T12" fmla="*/ 2147483646 w 12"/>
                <a:gd name="T13" fmla="*/ 2147483646 h 12"/>
                <a:gd name="T14" fmla="*/ 2147483646 w 12"/>
                <a:gd name="T15" fmla="*/ 2147483646 h 12"/>
                <a:gd name="T16" fmla="*/ 2147483646 w 12"/>
                <a:gd name="T17" fmla="*/ 2147483646 h 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
                <a:gd name="T28" fmla="*/ 0 h 12"/>
                <a:gd name="T29" fmla="*/ 12 w 12"/>
                <a:gd name="T30" fmla="*/ 12 h 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 h="12">
                  <a:moveTo>
                    <a:pt x="12" y="12"/>
                  </a:moveTo>
                  <a:lnTo>
                    <a:pt x="10" y="12"/>
                  </a:lnTo>
                  <a:lnTo>
                    <a:pt x="6" y="12"/>
                  </a:lnTo>
                  <a:lnTo>
                    <a:pt x="4" y="8"/>
                  </a:lnTo>
                  <a:lnTo>
                    <a:pt x="0" y="4"/>
                  </a:lnTo>
                  <a:lnTo>
                    <a:pt x="0" y="0"/>
                  </a:lnTo>
                  <a:lnTo>
                    <a:pt x="4" y="2"/>
                  </a:lnTo>
                  <a:lnTo>
                    <a:pt x="8" y="4"/>
                  </a:lnTo>
                  <a:lnTo>
                    <a:pt x="12" y="1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42" name="Freeform 312"/>
            <p:cNvSpPr>
              <a:spLocks noChangeArrowheads="1"/>
            </p:cNvSpPr>
            <p:nvPr/>
          </p:nvSpPr>
          <p:spPr bwMode="auto">
            <a:xfrm>
              <a:off x="6417054" y="2341608"/>
              <a:ext cx="20756" cy="5310"/>
            </a:xfrm>
            <a:custGeom>
              <a:avLst/>
              <a:gdLst>
                <a:gd name="T0" fmla="*/ 2147483646 w 14"/>
                <a:gd name="T1" fmla="*/ 0 h 4"/>
                <a:gd name="T2" fmla="*/ 2147483646 w 14"/>
                <a:gd name="T3" fmla="*/ 2147483646 h 4"/>
                <a:gd name="T4" fmla="*/ 0 w 14"/>
                <a:gd name="T5" fmla="*/ 2147483646 h 4"/>
                <a:gd name="T6" fmla="*/ 0 w 14"/>
                <a:gd name="T7" fmla="*/ 0 h 4"/>
                <a:gd name="T8" fmla="*/ 2147483646 w 14"/>
                <a:gd name="T9" fmla="*/ 0 h 4"/>
                <a:gd name="T10" fmla="*/ 0 60000 65536"/>
                <a:gd name="T11" fmla="*/ 0 60000 65536"/>
                <a:gd name="T12" fmla="*/ 0 60000 65536"/>
                <a:gd name="T13" fmla="*/ 0 60000 65536"/>
                <a:gd name="T14" fmla="*/ 0 60000 65536"/>
                <a:gd name="T15" fmla="*/ 0 w 14"/>
                <a:gd name="T16" fmla="*/ 0 h 4"/>
                <a:gd name="T17" fmla="*/ 14 w 14"/>
                <a:gd name="T18" fmla="*/ 4 h 4"/>
              </a:gdLst>
              <a:ahLst/>
              <a:cxnLst>
                <a:cxn ang="T10">
                  <a:pos x="T0" y="T1"/>
                </a:cxn>
                <a:cxn ang="T11">
                  <a:pos x="T2" y="T3"/>
                </a:cxn>
                <a:cxn ang="T12">
                  <a:pos x="T4" y="T5"/>
                </a:cxn>
                <a:cxn ang="T13">
                  <a:pos x="T6" y="T7"/>
                </a:cxn>
                <a:cxn ang="T14">
                  <a:pos x="T8" y="T9"/>
                </a:cxn>
              </a:cxnLst>
              <a:rect l="T15" t="T16" r="T17" b="T18"/>
              <a:pathLst>
                <a:path w="14" h="4">
                  <a:moveTo>
                    <a:pt x="14" y="0"/>
                  </a:moveTo>
                  <a:lnTo>
                    <a:pt x="14" y="4"/>
                  </a:lnTo>
                  <a:lnTo>
                    <a:pt x="0" y="2"/>
                  </a:lnTo>
                  <a:lnTo>
                    <a:pt x="0" y="0"/>
                  </a:lnTo>
                  <a:lnTo>
                    <a:pt x="14" y="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43" name="Freeform 313"/>
            <p:cNvSpPr>
              <a:spLocks noChangeArrowheads="1"/>
            </p:cNvSpPr>
            <p:nvPr/>
          </p:nvSpPr>
          <p:spPr bwMode="auto">
            <a:xfrm>
              <a:off x="6369776" y="2474353"/>
              <a:ext cx="14991" cy="18584"/>
            </a:xfrm>
            <a:custGeom>
              <a:avLst/>
              <a:gdLst>
                <a:gd name="T0" fmla="*/ 2147483646 w 10"/>
                <a:gd name="T1" fmla="*/ 2147483646 h 12"/>
                <a:gd name="T2" fmla="*/ 2147483646 w 10"/>
                <a:gd name="T3" fmla="*/ 2147483646 h 12"/>
                <a:gd name="T4" fmla="*/ 2147483646 w 10"/>
                <a:gd name="T5" fmla="*/ 2147483646 h 12"/>
                <a:gd name="T6" fmla="*/ 2147483646 w 10"/>
                <a:gd name="T7" fmla="*/ 2147483646 h 12"/>
                <a:gd name="T8" fmla="*/ 0 w 10"/>
                <a:gd name="T9" fmla="*/ 2147483646 h 12"/>
                <a:gd name="T10" fmla="*/ 0 w 10"/>
                <a:gd name="T11" fmla="*/ 2147483646 h 12"/>
                <a:gd name="T12" fmla="*/ 2147483646 w 10"/>
                <a:gd name="T13" fmla="*/ 0 h 12"/>
                <a:gd name="T14" fmla="*/ 2147483646 w 10"/>
                <a:gd name="T15" fmla="*/ 2147483646 h 12"/>
                <a:gd name="T16" fmla="*/ 0 60000 65536"/>
                <a:gd name="T17" fmla="*/ 0 60000 65536"/>
                <a:gd name="T18" fmla="*/ 0 60000 65536"/>
                <a:gd name="T19" fmla="*/ 0 60000 65536"/>
                <a:gd name="T20" fmla="*/ 0 60000 65536"/>
                <a:gd name="T21" fmla="*/ 0 60000 65536"/>
                <a:gd name="T22" fmla="*/ 0 60000 65536"/>
                <a:gd name="T23" fmla="*/ 0 60000 65536"/>
                <a:gd name="T24" fmla="*/ 0 w 10"/>
                <a:gd name="T25" fmla="*/ 0 h 12"/>
                <a:gd name="T26" fmla="*/ 10 w 10"/>
                <a:gd name="T27" fmla="*/ 12 h 1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 h="12">
                  <a:moveTo>
                    <a:pt x="10" y="6"/>
                  </a:moveTo>
                  <a:lnTo>
                    <a:pt x="8" y="10"/>
                  </a:lnTo>
                  <a:lnTo>
                    <a:pt x="4" y="12"/>
                  </a:lnTo>
                  <a:lnTo>
                    <a:pt x="2" y="12"/>
                  </a:lnTo>
                  <a:lnTo>
                    <a:pt x="0" y="10"/>
                  </a:lnTo>
                  <a:lnTo>
                    <a:pt x="0" y="6"/>
                  </a:lnTo>
                  <a:lnTo>
                    <a:pt x="2" y="0"/>
                  </a:lnTo>
                  <a:lnTo>
                    <a:pt x="10" y="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44" name="Freeform 314"/>
            <p:cNvSpPr>
              <a:spLocks noChangeArrowheads="1"/>
            </p:cNvSpPr>
            <p:nvPr/>
          </p:nvSpPr>
          <p:spPr bwMode="auto">
            <a:xfrm>
              <a:off x="6292518" y="2289839"/>
              <a:ext cx="21909" cy="10620"/>
            </a:xfrm>
            <a:custGeom>
              <a:avLst/>
              <a:gdLst>
                <a:gd name="T0" fmla="*/ 2147483646 w 16"/>
                <a:gd name="T1" fmla="*/ 2147483646 h 6"/>
                <a:gd name="T2" fmla="*/ 2147483646 w 16"/>
                <a:gd name="T3" fmla="*/ 2147483646 h 6"/>
                <a:gd name="T4" fmla="*/ 2147483646 w 16"/>
                <a:gd name="T5" fmla="*/ 2147483646 h 6"/>
                <a:gd name="T6" fmla="*/ 0 w 16"/>
                <a:gd name="T7" fmla="*/ 2147483646 h 6"/>
                <a:gd name="T8" fmla="*/ 2147483646 w 16"/>
                <a:gd name="T9" fmla="*/ 2147483646 h 6"/>
                <a:gd name="T10" fmla="*/ 2147483646 w 16"/>
                <a:gd name="T11" fmla="*/ 0 h 6"/>
                <a:gd name="T12" fmla="*/ 2147483646 w 16"/>
                <a:gd name="T13" fmla="*/ 0 h 6"/>
                <a:gd name="T14" fmla="*/ 2147483646 w 16"/>
                <a:gd name="T15" fmla="*/ 2147483646 h 6"/>
                <a:gd name="T16" fmla="*/ 2147483646 w 16"/>
                <a:gd name="T17" fmla="*/ 2147483646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
                <a:gd name="T28" fmla="*/ 0 h 6"/>
                <a:gd name="T29" fmla="*/ 16 w 16"/>
                <a:gd name="T30" fmla="*/ 6 h 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 h="6">
                  <a:moveTo>
                    <a:pt x="16" y="6"/>
                  </a:moveTo>
                  <a:lnTo>
                    <a:pt x="8" y="6"/>
                  </a:lnTo>
                  <a:lnTo>
                    <a:pt x="4" y="6"/>
                  </a:lnTo>
                  <a:lnTo>
                    <a:pt x="0" y="6"/>
                  </a:lnTo>
                  <a:lnTo>
                    <a:pt x="4" y="2"/>
                  </a:lnTo>
                  <a:lnTo>
                    <a:pt x="8" y="0"/>
                  </a:lnTo>
                  <a:lnTo>
                    <a:pt x="12" y="0"/>
                  </a:lnTo>
                  <a:lnTo>
                    <a:pt x="14" y="2"/>
                  </a:lnTo>
                  <a:lnTo>
                    <a:pt x="16" y="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45" name="Freeform 315"/>
            <p:cNvSpPr>
              <a:spLocks noChangeArrowheads="1"/>
            </p:cNvSpPr>
            <p:nvPr/>
          </p:nvSpPr>
          <p:spPr bwMode="auto">
            <a:xfrm>
              <a:off x="6154145" y="2345591"/>
              <a:ext cx="13837" cy="5310"/>
            </a:xfrm>
            <a:custGeom>
              <a:avLst/>
              <a:gdLst>
                <a:gd name="T0" fmla="*/ 2147483646 w 10"/>
                <a:gd name="T1" fmla="*/ 0 h 4"/>
                <a:gd name="T2" fmla="*/ 2147483646 w 10"/>
                <a:gd name="T3" fmla="*/ 2147483646 h 4"/>
                <a:gd name="T4" fmla="*/ 2147483646 w 10"/>
                <a:gd name="T5" fmla="*/ 2147483646 h 4"/>
                <a:gd name="T6" fmla="*/ 2147483646 w 10"/>
                <a:gd name="T7" fmla="*/ 2147483646 h 4"/>
                <a:gd name="T8" fmla="*/ 0 w 10"/>
                <a:gd name="T9" fmla="*/ 0 h 4"/>
                <a:gd name="T10" fmla="*/ 2147483646 w 10"/>
                <a:gd name="T11" fmla="*/ 0 h 4"/>
                <a:gd name="T12" fmla="*/ 2147483646 w 10"/>
                <a:gd name="T13" fmla="*/ 0 h 4"/>
                <a:gd name="T14" fmla="*/ 0 60000 65536"/>
                <a:gd name="T15" fmla="*/ 0 60000 65536"/>
                <a:gd name="T16" fmla="*/ 0 60000 65536"/>
                <a:gd name="T17" fmla="*/ 0 60000 65536"/>
                <a:gd name="T18" fmla="*/ 0 60000 65536"/>
                <a:gd name="T19" fmla="*/ 0 60000 65536"/>
                <a:gd name="T20" fmla="*/ 0 60000 65536"/>
                <a:gd name="T21" fmla="*/ 0 w 10"/>
                <a:gd name="T22" fmla="*/ 0 h 4"/>
                <a:gd name="T23" fmla="*/ 10 w 10"/>
                <a:gd name="T24" fmla="*/ 4 h 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 h="4">
                  <a:moveTo>
                    <a:pt x="10" y="0"/>
                  </a:moveTo>
                  <a:lnTo>
                    <a:pt x="8" y="2"/>
                  </a:lnTo>
                  <a:lnTo>
                    <a:pt x="4" y="4"/>
                  </a:lnTo>
                  <a:lnTo>
                    <a:pt x="2" y="2"/>
                  </a:lnTo>
                  <a:lnTo>
                    <a:pt x="0" y="0"/>
                  </a:lnTo>
                  <a:lnTo>
                    <a:pt x="6" y="0"/>
                  </a:lnTo>
                  <a:lnTo>
                    <a:pt x="10" y="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46" name="Freeform 316"/>
            <p:cNvSpPr>
              <a:spLocks noChangeArrowheads="1"/>
            </p:cNvSpPr>
            <p:nvPr/>
          </p:nvSpPr>
          <p:spPr bwMode="auto">
            <a:xfrm>
              <a:off x="6098796" y="1977889"/>
              <a:ext cx="26521" cy="53098"/>
            </a:xfrm>
            <a:custGeom>
              <a:avLst/>
              <a:gdLst>
                <a:gd name="T0" fmla="*/ 2147483646 w 18"/>
                <a:gd name="T1" fmla="*/ 2147483646 h 34"/>
                <a:gd name="T2" fmla="*/ 2147483646 w 18"/>
                <a:gd name="T3" fmla="*/ 2147483646 h 34"/>
                <a:gd name="T4" fmla="*/ 2147483646 w 18"/>
                <a:gd name="T5" fmla="*/ 2147483646 h 34"/>
                <a:gd name="T6" fmla="*/ 2147483646 w 18"/>
                <a:gd name="T7" fmla="*/ 2147483646 h 34"/>
                <a:gd name="T8" fmla="*/ 2147483646 w 18"/>
                <a:gd name="T9" fmla="*/ 2147483646 h 34"/>
                <a:gd name="T10" fmla="*/ 2147483646 w 18"/>
                <a:gd name="T11" fmla="*/ 2147483646 h 34"/>
                <a:gd name="T12" fmla="*/ 2147483646 w 18"/>
                <a:gd name="T13" fmla="*/ 2147483646 h 34"/>
                <a:gd name="T14" fmla="*/ 2147483646 w 18"/>
                <a:gd name="T15" fmla="*/ 2147483646 h 34"/>
                <a:gd name="T16" fmla="*/ 2147483646 w 18"/>
                <a:gd name="T17" fmla="*/ 2147483646 h 34"/>
                <a:gd name="T18" fmla="*/ 2147483646 w 18"/>
                <a:gd name="T19" fmla="*/ 2147483646 h 34"/>
                <a:gd name="T20" fmla="*/ 2147483646 w 18"/>
                <a:gd name="T21" fmla="*/ 2147483646 h 34"/>
                <a:gd name="T22" fmla="*/ 2147483646 w 18"/>
                <a:gd name="T23" fmla="*/ 2147483646 h 34"/>
                <a:gd name="T24" fmla="*/ 0 w 18"/>
                <a:gd name="T25" fmla="*/ 2147483646 h 34"/>
                <a:gd name="T26" fmla="*/ 2147483646 w 18"/>
                <a:gd name="T27" fmla="*/ 2147483646 h 34"/>
                <a:gd name="T28" fmla="*/ 2147483646 w 18"/>
                <a:gd name="T29" fmla="*/ 2147483646 h 34"/>
                <a:gd name="T30" fmla="*/ 2147483646 w 18"/>
                <a:gd name="T31" fmla="*/ 2147483646 h 34"/>
                <a:gd name="T32" fmla="*/ 2147483646 w 18"/>
                <a:gd name="T33" fmla="*/ 2147483646 h 34"/>
                <a:gd name="T34" fmla="*/ 2147483646 w 18"/>
                <a:gd name="T35" fmla="*/ 0 h 34"/>
                <a:gd name="T36" fmla="*/ 2147483646 w 18"/>
                <a:gd name="T37" fmla="*/ 0 h 34"/>
                <a:gd name="T38" fmla="*/ 2147483646 w 18"/>
                <a:gd name="T39" fmla="*/ 2147483646 h 34"/>
                <a:gd name="T40" fmla="*/ 2147483646 w 18"/>
                <a:gd name="T41" fmla="*/ 2147483646 h 34"/>
                <a:gd name="T42" fmla="*/ 2147483646 w 18"/>
                <a:gd name="T43" fmla="*/ 2147483646 h 34"/>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8"/>
                <a:gd name="T67" fmla="*/ 0 h 34"/>
                <a:gd name="T68" fmla="*/ 18 w 18"/>
                <a:gd name="T69" fmla="*/ 34 h 34"/>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8" h="34">
                  <a:moveTo>
                    <a:pt x="18" y="6"/>
                  </a:moveTo>
                  <a:lnTo>
                    <a:pt x="16" y="12"/>
                  </a:lnTo>
                  <a:lnTo>
                    <a:pt x="14" y="14"/>
                  </a:lnTo>
                  <a:lnTo>
                    <a:pt x="12" y="18"/>
                  </a:lnTo>
                  <a:lnTo>
                    <a:pt x="12" y="24"/>
                  </a:lnTo>
                  <a:lnTo>
                    <a:pt x="12" y="26"/>
                  </a:lnTo>
                  <a:lnTo>
                    <a:pt x="12" y="28"/>
                  </a:lnTo>
                  <a:lnTo>
                    <a:pt x="14" y="32"/>
                  </a:lnTo>
                  <a:lnTo>
                    <a:pt x="14" y="34"/>
                  </a:lnTo>
                  <a:lnTo>
                    <a:pt x="10" y="34"/>
                  </a:lnTo>
                  <a:lnTo>
                    <a:pt x="6" y="28"/>
                  </a:lnTo>
                  <a:lnTo>
                    <a:pt x="2" y="24"/>
                  </a:lnTo>
                  <a:lnTo>
                    <a:pt x="0" y="18"/>
                  </a:lnTo>
                  <a:lnTo>
                    <a:pt x="2" y="16"/>
                  </a:lnTo>
                  <a:lnTo>
                    <a:pt x="6" y="16"/>
                  </a:lnTo>
                  <a:lnTo>
                    <a:pt x="6" y="8"/>
                  </a:lnTo>
                  <a:lnTo>
                    <a:pt x="8" y="2"/>
                  </a:lnTo>
                  <a:lnTo>
                    <a:pt x="10" y="0"/>
                  </a:lnTo>
                  <a:lnTo>
                    <a:pt x="12" y="0"/>
                  </a:lnTo>
                  <a:lnTo>
                    <a:pt x="16" y="2"/>
                  </a:lnTo>
                  <a:lnTo>
                    <a:pt x="18" y="4"/>
                  </a:lnTo>
                  <a:lnTo>
                    <a:pt x="18" y="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47" name="Freeform 317"/>
            <p:cNvSpPr>
              <a:spLocks noChangeArrowheads="1"/>
            </p:cNvSpPr>
            <p:nvPr/>
          </p:nvSpPr>
          <p:spPr bwMode="auto">
            <a:xfrm>
              <a:off x="6127623" y="1999128"/>
              <a:ext cx="19603" cy="19911"/>
            </a:xfrm>
            <a:custGeom>
              <a:avLst/>
              <a:gdLst>
                <a:gd name="T0" fmla="*/ 2147483646 w 14"/>
                <a:gd name="T1" fmla="*/ 0 h 12"/>
                <a:gd name="T2" fmla="*/ 2147483646 w 14"/>
                <a:gd name="T3" fmla="*/ 2147483646 h 12"/>
                <a:gd name="T4" fmla="*/ 2147483646 w 14"/>
                <a:gd name="T5" fmla="*/ 2147483646 h 12"/>
                <a:gd name="T6" fmla="*/ 2147483646 w 14"/>
                <a:gd name="T7" fmla="*/ 2147483646 h 12"/>
                <a:gd name="T8" fmla="*/ 2147483646 w 14"/>
                <a:gd name="T9" fmla="*/ 2147483646 h 12"/>
                <a:gd name="T10" fmla="*/ 2147483646 w 14"/>
                <a:gd name="T11" fmla="*/ 2147483646 h 12"/>
                <a:gd name="T12" fmla="*/ 0 w 14"/>
                <a:gd name="T13" fmla="*/ 2147483646 h 12"/>
                <a:gd name="T14" fmla="*/ 2147483646 w 14"/>
                <a:gd name="T15" fmla="*/ 2147483646 h 12"/>
                <a:gd name="T16" fmla="*/ 2147483646 w 14"/>
                <a:gd name="T17" fmla="*/ 0 h 12"/>
                <a:gd name="T18" fmla="*/ 2147483646 w 14"/>
                <a:gd name="T19" fmla="*/ 0 h 12"/>
                <a:gd name="T20" fmla="*/ 2147483646 w 14"/>
                <a:gd name="T21" fmla="*/ 0 h 1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4"/>
                <a:gd name="T34" fmla="*/ 0 h 12"/>
                <a:gd name="T35" fmla="*/ 14 w 14"/>
                <a:gd name="T36" fmla="*/ 12 h 1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4" h="12">
                  <a:moveTo>
                    <a:pt x="14" y="0"/>
                  </a:moveTo>
                  <a:lnTo>
                    <a:pt x="12" y="4"/>
                  </a:lnTo>
                  <a:lnTo>
                    <a:pt x="10" y="8"/>
                  </a:lnTo>
                  <a:lnTo>
                    <a:pt x="8" y="10"/>
                  </a:lnTo>
                  <a:lnTo>
                    <a:pt x="4" y="12"/>
                  </a:lnTo>
                  <a:lnTo>
                    <a:pt x="2" y="10"/>
                  </a:lnTo>
                  <a:lnTo>
                    <a:pt x="0" y="8"/>
                  </a:lnTo>
                  <a:lnTo>
                    <a:pt x="2" y="4"/>
                  </a:lnTo>
                  <a:lnTo>
                    <a:pt x="6" y="0"/>
                  </a:lnTo>
                  <a:lnTo>
                    <a:pt x="10" y="0"/>
                  </a:lnTo>
                  <a:lnTo>
                    <a:pt x="14" y="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48" name="Freeform 318"/>
            <p:cNvSpPr>
              <a:spLocks noChangeArrowheads="1"/>
            </p:cNvSpPr>
            <p:nvPr/>
          </p:nvSpPr>
          <p:spPr bwMode="auto">
            <a:xfrm>
              <a:off x="6110327" y="1930102"/>
              <a:ext cx="17296" cy="25221"/>
            </a:xfrm>
            <a:custGeom>
              <a:avLst/>
              <a:gdLst>
                <a:gd name="T0" fmla="*/ 0 w 12"/>
                <a:gd name="T1" fmla="*/ 2147483646 h 16"/>
                <a:gd name="T2" fmla="*/ 0 w 12"/>
                <a:gd name="T3" fmla="*/ 0 h 16"/>
                <a:gd name="T4" fmla="*/ 2147483646 w 12"/>
                <a:gd name="T5" fmla="*/ 0 h 16"/>
                <a:gd name="T6" fmla="*/ 2147483646 w 12"/>
                <a:gd name="T7" fmla="*/ 2147483646 h 16"/>
                <a:gd name="T8" fmla="*/ 2147483646 w 12"/>
                <a:gd name="T9" fmla="*/ 2147483646 h 16"/>
                <a:gd name="T10" fmla="*/ 2147483646 w 12"/>
                <a:gd name="T11" fmla="*/ 2147483646 h 16"/>
                <a:gd name="T12" fmla="*/ 2147483646 w 12"/>
                <a:gd name="T13" fmla="*/ 2147483646 h 16"/>
                <a:gd name="T14" fmla="*/ 2147483646 w 12"/>
                <a:gd name="T15" fmla="*/ 2147483646 h 16"/>
                <a:gd name="T16" fmla="*/ 2147483646 w 12"/>
                <a:gd name="T17" fmla="*/ 2147483646 h 16"/>
                <a:gd name="T18" fmla="*/ 2147483646 w 12"/>
                <a:gd name="T19" fmla="*/ 2147483646 h 16"/>
                <a:gd name="T20" fmla="*/ 0 w 12"/>
                <a:gd name="T21" fmla="*/ 2147483646 h 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
                <a:gd name="T34" fmla="*/ 0 h 16"/>
                <a:gd name="T35" fmla="*/ 12 w 12"/>
                <a:gd name="T36" fmla="*/ 16 h 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 h="16">
                  <a:moveTo>
                    <a:pt x="0" y="8"/>
                  </a:moveTo>
                  <a:lnTo>
                    <a:pt x="0" y="0"/>
                  </a:lnTo>
                  <a:lnTo>
                    <a:pt x="2" y="0"/>
                  </a:lnTo>
                  <a:lnTo>
                    <a:pt x="6" y="4"/>
                  </a:lnTo>
                  <a:lnTo>
                    <a:pt x="8" y="6"/>
                  </a:lnTo>
                  <a:lnTo>
                    <a:pt x="12" y="10"/>
                  </a:lnTo>
                  <a:lnTo>
                    <a:pt x="12" y="14"/>
                  </a:lnTo>
                  <a:lnTo>
                    <a:pt x="12" y="16"/>
                  </a:lnTo>
                  <a:lnTo>
                    <a:pt x="10" y="14"/>
                  </a:lnTo>
                  <a:lnTo>
                    <a:pt x="6" y="8"/>
                  </a:lnTo>
                  <a:lnTo>
                    <a:pt x="0" y="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49" name="Freeform 319"/>
            <p:cNvSpPr>
              <a:spLocks noChangeArrowheads="1"/>
            </p:cNvSpPr>
            <p:nvPr/>
          </p:nvSpPr>
          <p:spPr bwMode="auto">
            <a:xfrm>
              <a:off x="6038834" y="1903553"/>
              <a:ext cx="29981" cy="31859"/>
            </a:xfrm>
            <a:custGeom>
              <a:avLst/>
              <a:gdLst>
                <a:gd name="T0" fmla="*/ 2147483646 w 20"/>
                <a:gd name="T1" fmla="*/ 2147483646 h 20"/>
                <a:gd name="T2" fmla="*/ 2147483646 w 20"/>
                <a:gd name="T3" fmla="*/ 2147483646 h 20"/>
                <a:gd name="T4" fmla="*/ 2147483646 w 20"/>
                <a:gd name="T5" fmla="*/ 2147483646 h 20"/>
                <a:gd name="T6" fmla="*/ 0 w 20"/>
                <a:gd name="T7" fmla="*/ 0 h 20"/>
                <a:gd name="T8" fmla="*/ 2147483646 w 20"/>
                <a:gd name="T9" fmla="*/ 0 h 20"/>
                <a:gd name="T10" fmla="*/ 2147483646 w 20"/>
                <a:gd name="T11" fmla="*/ 2147483646 h 20"/>
                <a:gd name="T12" fmla="*/ 2147483646 w 20"/>
                <a:gd name="T13" fmla="*/ 2147483646 h 20"/>
                <a:gd name="T14" fmla="*/ 2147483646 w 20"/>
                <a:gd name="T15" fmla="*/ 2147483646 h 20"/>
                <a:gd name="T16" fmla="*/ 2147483646 w 20"/>
                <a:gd name="T17" fmla="*/ 2147483646 h 20"/>
                <a:gd name="T18" fmla="*/ 2147483646 w 20"/>
                <a:gd name="T19" fmla="*/ 2147483646 h 20"/>
                <a:gd name="T20" fmla="*/ 2147483646 w 20"/>
                <a:gd name="T21" fmla="*/ 2147483646 h 20"/>
                <a:gd name="T22" fmla="*/ 2147483646 w 20"/>
                <a:gd name="T23" fmla="*/ 2147483646 h 2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
                <a:gd name="T37" fmla="*/ 0 h 20"/>
                <a:gd name="T38" fmla="*/ 20 w 20"/>
                <a:gd name="T39" fmla="*/ 20 h 2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 h="20">
                  <a:moveTo>
                    <a:pt x="16" y="20"/>
                  </a:moveTo>
                  <a:lnTo>
                    <a:pt x="12" y="16"/>
                  </a:lnTo>
                  <a:lnTo>
                    <a:pt x="6" y="10"/>
                  </a:lnTo>
                  <a:lnTo>
                    <a:pt x="0" y="0"/>
                  </a:lnTo>
                  <a:lnTo>
                    <a:pt x="6" y="0"/>
                  </a:lnTo>
                  <a:lnTo>
                    <a:pt x="14" y="4"/>
                  </a:lnTo>
                  <a:lnTo>
                    <a:pt x="18" y="4"/>
                  </a:lnTo>
                  <a:lnTo>
                    <a:pt x="20" y="8"/>
                  </a:lnTo>
                  <a:lnTo>
                    <a:pt x="20" y="12"/>
                  </a:lnTo>
                  <a:lnTo>
                    <a:pt x="20" y="16"/>
                  </a:lnTo>
                  <a:lnTo>
                    <a:pt x="18" y="20"/>
                  </a:lnTo>
                  <a:lnTo>
                    <a:pt x="16" y="2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50" name="Freeform 320"/>
            <p:cNvSpPr>
              <a:spLocks noChangeArrowheads="1"/>
            </p:cNvSpPr>
            <p:nvPr/>
          </p:nvSpPr>
          <p:spPr bwMode="auto">
            <a:xfrm>
              <a:off x="6899053" y="2483645"/>
              <a:ext cx="20756" cy="25221"/>
            </a:xfrm>
            <a:custGeom>
              <a:avLst/>
              <a:gdLst>
                <a:gd name="T0" fmla="*/ 2147483646 w 14"/>
                <a:gd name="T1" fmla="*/ 2147483646 h 16"/>
                <a:gd name="T2" fmla="*/ 2147483646 w 14"/>
                <a:gd name="T3" fmla="*/ 2147483646 h 16"/>
                <a:gd name="T4" fmla="*/ 2147483646 w 14"/>
                <a:gd name="T5" fmla="*/ 2147483646 h 16"/>
                <a:gd name="T6" fmla="*/ 2147483646 w 14"/>
                <a:gd name="T7" fmla="*/ 2147483646 h 16"/>
                <a:gd name="T8" fmla="*/ 2147483646 w 14"/>
                <a:gd name="T9" fmla="*/ 2147483646 h 16"/>
                <a:gd name="T10" fmla="*/ 0 w 14"/>
                <a:gd name="T11" fmla="*/ 2147483646 h 16"/>
                <a:gd name="T12" fmla="*/ 0 w 14"/>
                <a:gd name="T13" fmla="*/ 0 h 16"/>
                <a:gd name="T14" fmla="*/ 2147483646 w 14"/>
                <a:gd name="T15" fmla="*/ 2147483646 h 16"/>
                <a:gd name="T16" fmla="*/ 2147483646 w 14"/>
                <a:gd name="T17" fmla="*/ 2147483646 h 16"/>
                <a:gd name="T18" fmla="*/ 2147483646 w 14"/>
                <a:gd name="T19" fmla="*/ 2147483646 h 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
                <a:gd name="T31" fmla="*/ 0 h 16"/>
                <a:gd name="T32" fmla="*/ 14 w 14"/>
                <a:gd name="T33" fmla="*/ 16 h 1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 h="16">
                  <a:moveTo>
                    <a:pt x="14" y="12"/>
                  </a:moveTo>
                  <a:lnTo>
                    <a:pt x="12" y="14"/>
                  </a:lnTo>
                  <a:lnTo>
                    <a:pt x="10" y="16"/>
                  </a:lnTo>
                  <a:lnTo>
                    <a:pt x="8" y="14"/>
                  </a:lnTo>
                  <a:lnTo>
                    <a:pt x="4" y="12"/>
                  </a:lnTo>
                  <a:lnTo>
                    <a:pt x="0" y="4"/>
                  </a:lnTo>
                  <a:lnTo>
                    <a:pt x="0" y="0"/>
                  </a:lnTo>
                  <a:lnTo>
                    <a:pt x="8" y="4"/>
                  </a:lnTo>
                  <a:lnTo>
                    <a:pt x="12" y="8"/>
                  </a:lnTo>
                  <a:lnTo>
                    <a:pt x="14" y="1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51" name="Freeform 321"/>
            <p:cNvSpPr>
              <a:spLocks noChangeArrowheads="1"/>
            </p:cNvSpPr>
            <p:nvPr/>
          </p:nvSpPr>
          <p:spPr bwMode="auto">
            <a:xfrm>
              <a:off x="6964781" y="2563292"/>
              <a:ext cx="28828" cy="17257"/>
            </a:xfrm>
            <a:custGeom>
              <a:avLst/>
              <a:gdLst>
                <a:gd name="T0" fmla="*/ 2147483646 w 20"/>
                <a:gd name="T1" fmla="*/ 2147483646 h 12"/>
                <a:gd name="T2" fmla="*/ 2147483646 w 20"/>
                <a:gd name="T3" fmla="*/ 2147483646 h 12"/>
                <a:gd name="T4" fmla="*/ 2147483646 w 20"/>
                <a:gd name="T5" fmla="*/ 2147483646 h 12"/>
                <a:gd name="T6" fmla="*/ 2147483646 w 20"/>
                <a:gd name="T7" fmla="*/ 2147483646 h 12"/>
                <a:gd name="T8" fmla="*/ 2147483646 w 20"/>
                <a:gd name="T9" fmla="*/ 2147483646 h 12"/>
                <a:gd name="T10" fmla="*/ 0 w 20"/>
                <a:gd name="T11" fmla="*/ 2147483646 h 12"/>
                <a:gd name="T12" fmla="*/ 0 w 20"/>
                <a:gd name="T13" fmla="*/ 0 h 12"/>
                <a:gd name="T14" fmla="*/ 2147483646 w 20"/>
                <a:gd name="T15" fmla="*/ 0 h 12"/>
                <a:gd name="T16" fmla="*/ 2147483646 w 20"/>
                <a:gd name="T17" fmla="*/ 2147483646 h 12"/>
                <a:gd name="T18" fmla="*/ 2147483646 w 20"/>
                <a:gd name="T19" fmla="*/ 2147483646 h 12"/>
                <a:gd name="T20" fmla="*/ 2147483646 w 20"/>
                <a:gd name="T21" fmla="*/ 2147483646 h 12"/>
                <a:gd name="T22" fmla="*/ 2147483646 w 20"/>
                <a:gd name="T23" fmla="*/ 2147483646 h 1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
                <a:gd name="T37" fmla="*/ 0 h 12"/>
                <a:gd name="T38" fmla="*/ 20 w 20"/>
                <a:gd name="T39" fmla="*/ 12 h 1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 h="12">
                  <a:moveTo>
                    <a:pt x="20" y="8"/>
                  </a:moveTo>
                  <a:lnTo>
                    <a:pt x="20" y="12"/>
                  </a:lnTo>
                  <a:lnTo>
                    <a:pt x="16" y="12"/>
                  </a:lnTo>
                  <a:lnTo>
                    <a:pt x="6" y="10"/>
                  </a:lnTo>
                  <a:lnTo>
                    <a:pt x="2" y="6"/>
                  </a:lnTo>
                  <a:lnTo>
                    <a:pt x="0" y="2"/>
                  </a:lnTo>
                  <a:lnTo>
                    <a:pt x="0" y="0"/>
                  </a:lnTo>
                  <a:lnTo>
                    <a:pt x="2" y="0"/>
                  </a:lnTo>
                  <a:lnTo>
                    <a:pt x="10" y="2"/>
                  </a:lnTo>
                  <a:lnTo>
                    <a:pt x="18" y="4"/>
                  </a:lnTo>
                  <a:lnTo>
                    <a:pt x="20" y="6"/>
                  </a:lnTo>
                  <a:lnTo>
                    <a:pt x="20" y="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19752" name="Freeform 322"/>
            <p:cNvSpPr>
              <a:spLocks noChangeArrowheads="1"/>
            </p:cNvSpPr>
            <p:nvPr/>
          </p:nvSpPr>
          <p:spPr bwMode="auto">
            <a:xfrm>
              <a:off x="7106614" y="2721257"/>
              <a:ext cx="11531" cy="21239"/>
            </a:xfrm>
            <a:custGeom>
              <a:avLst/>
              <a:gdLst>
                <a:gd name="T0" fmla="*/ 2147483646 w 8"/>
                <a:gd name="T1" fmla="*/ 0 h 14"/>
                <a:gd name="T2" fmla="*/ 2147483646 w 8"/>
                <a:gd name="T3" fmla="*/ 2147483646 h 14"/>
                <a:gd name="T4" fmla="*/ 2147483646 w 8"/>
                <a:gd name="T5" fmla="*/ 2147483646 h 14"/>
                <a:gd name="T6" fmla="*/ 2147483646 w 8"/>
                <a:gd name="T7" fmla="*/ 2147483646 h 14"/>
                <a:gd name="T8" fmla="*/ 2147483646 w 8"/>
                <a:gd name="T9" fmla="*/ 2147483646 h 14"/>
                <a:gd name="T10" fmla="*/ 2147483646 w 8"/>
                <a:gd name="T11" fmla="*/ 2147483646 h 14"/>
                <a:gd name="T12" fmla="*/ 2147483646 w 8"/>
                <a:gd name="T13" fmla="*/ 2147483646 h 14"/>
                <a:gd name="T14" fmla="*/ 2147483646 w 8"/>
                <a:gd name="T15" fmla="*/ 2147483646 h 14"/>
                <a:gd name="T16" fmla="*/ 0 w 8"/>
                <a:gd name="T17" fmla="*/ 2147483646 h 14"/>
                <a:gd name="T18" fmla="*/ 0 w 8"/>
                <a:gd name="T19" fmla="*/ 2147483646 h 14"/>
                <a:gd name="T20" fmla="*/ 0 w 8"/>
                <a:gd name="T21" fmla="*/ 0 h 14"/>
                <a:gd name="T22" fmla="*/ 2147483646 w 8"/>
                <a:gd name="T23" fmla="*/ 0 h 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
                <a:gd name="T37" fmla="*/ 0 h 14"/>
                <a:gd name="T38" fmla="*/ 8 w 8"/>
                <a:gd name="T39" fmla="*/ 14 h 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 h="14">
                  <a:moveTo>
                    <a:pt x="4" y="0"/>
                  </a:moveTo>
                  <a:lnTo>
                    <a:pt x="4" y="4"/>
                  </a:lnTo>
                  <a:lnTo>
                    <a:pt x="6" y="6"/>
                  </a:lnTo>
                  <a:lnTo>
                    <a:pt x="8" y="6"/>
                  </a:lnTo>
                  <a:lnTo>
                    <a:pt x="8" y="8"/>
                  </a:lnTo>
                  <a:lnTo>
                    <a:pt x="6" y="12"/>
                  </a:lnTo>
                  <a:lnTo>
                    <a:pt x="4" y="14"/>
                  </a:lnTo>
                  <a:lnTo>
                    <a:pt x="2" y="14"/>
                  </a:lnTo>
                  <a:lnTo>
                    <a:pt x="0" y="10"/>
                  </a:lnTo>
                  <a:lnTo>
                    <a:pt x="0" y="6"/>
                  </a:lnTo>
                  <a:lnTo>
                    <a:pt x="0" y="0"/>
                  </a:lnTo>
                  <a:lnTo>
                    <a:pt x="4" y="0"/>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
        <p:nvSpPr>
          <p:cNvPr id="19461" name="矩形 298"/>
          <p:cNvSpPr>
            <a:spLocks noChangeArrowheads="1"/>
          </p:cNvSpPr>
          <p:nvPr/>
        </p:nvSpPr>
        <p:spPr bwMode="auto">
          <a:xfrm>
            <a:off x="9347202" y="2212345"/>
            <a:ext cx="80983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100" b="1">
                <a:solidFill>
                  <a:schemeClr val="bg1"/>
                </a:solidFill>
                <a:latin typeface="华文细黑" panose="02010600040101010101" pitchFamily="2" charset="-122"/>
                <a:ea typeface="华文细黑" panose="02010600040101010101" pitchFamily="2" charset="-122"/>
                <a:sym typeface="Arial" panose="020B0604020202020204" pitchFamily="34" charset="0"/>
              </a:rPr>
              <a:t>New Yorrk</a:t>
            </a:r>
          </a:p>
        </p:txBody>
      </p:sp>
      <p:sp>
        <p:nvSpPr>
          <p:cNvPr id="19462" name="矩形 299"/>
          <p:cNvSpPr>
            <a:spLocks noChangeArrowheads="1"/>
          </p:cNvSpPr>
          <p:nvPr/>
        </p:nvSpPr>
        <p:spPr bwMode="auto">
          <a:xfrm>
            <a:off x="9472614" y="2517775"/>
            <a:ext cx="2216151" cy="63500"/>
          </a:xfrm>
          <a:prstGeom prst="rect">
            <a:avLst/>
          </a:prstGeom>
          <a:gradFill rotWithShape="1">
            <a:gsLst>
              <a:gs pos="0">
                <a:srgbClr val="E4E130"/>
              </a:gs>
              <a:gs pos="50000">
                <a:srgbClr val="E7E24E"/>
              </a:gs>
              <a:gs pos="100000">
                <a:srgbClr val="F1F29A"/>
              </a:gs>
            </a:gsLst>
            <a:lin ang="108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19463" name="矩形 300"/>
          <p:cNvSpPr>
            <a:spLocks noChangeArrowheads="1"/>
          </p:cNvSpPr>
          <p:nvPr/>
        </p:nvSpPr>
        <p:spPr bwMode="auto">
          <a:xfrm>
            <a:off x="8515351" y="2198688"/>
            <a:ext cx="9556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400">
                <a:solidFill>
                  <a:schemeClr val="bg1"/>
                </a:solidFill>
                <a:latin typeface="华文细黑" panose="02010600040101010101" pitchFamily="2" charset="-122"/>
                <a:ea typeface="华文细黑" panose="02010600040101010101" pitchFamily="2" charset="-122"/>
                <a:sym typeface="Arial" panose="020B0604020202020204" pitchFamily="34" charset="0"/>
              </a:rPr>
              <a:t>200</a:t>
            </a:r>
            <a:endParaRPr lang="zh-CN" altLang="en-US" sz="1800">
              <a:latin typeface="Arial" panose="020B0604020202020204" pitchFamily="34" charset="0"/>
            </a:endParaRPr>
          </a:p>
        </p:txBody>
      </p:sp>
      <p:sp>
        <p:nvSpPr>
          <p:cNvPr id="19464" name="矩形 296"/>
          <p:cNvSpPr>
            <a:spLocks noChangeArrowheads="1"/>
          </p:cNvSpPr>
          <p:nvPr/>
        </p:nvSpPr>
        <p:spPr bwMode="auto">
          <a:xfrm>
            <a:off x="9478963" y="3140077"/>
            <a:ext cx="1763712" cy="61913"/>
          </a:xfrm>
          <a:prstGeom prst="rect">
            <a:avLst/>
          </a:prstGeom>
          <a:gradFill rotWithShape="1">
            <a:gsLst>
              <a:gs pos="0">
                <a:srgbClr val="6FA429"/>
              </a:gs>
              <a:gs pos="50000">
                <a:srgbClr val="A5CA3D"/>
              </a:gs>
              <a:gs pos="100000">
                <a:srgbClr val="B2D68B"/>
              </a:gs>
            </a:gsLst>
            <a:lin ang="108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19465" name="矩形 297"/>
          <p:cNvSpPr>
            <a:spLocks noChangeArrowheads="1"/>
          </p:cNvSpPr>
          <p:nvPr/>
        </p:nvSpPr>
        <p:spPr bwMode="auto">
          <a:xfrm>
            <a:off x="9347200" y="2828295"/>
            <a:ext cx="47160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100">
                <a:solidFill>
                  <a:schemeClr val="bg1"/>
                </a:solidFill>
                <a:latin typeface="华文细黑" panose="02010600040101010101" pitchFamily="2" charset="-122"/>
                <a:ea typeface="华文细黑" panose="02010600040101010101" pitchFamily="2" charset="-122"/>
                <a:sym typeface="Arial" panose="020B0604020202020204" pitchFamily="34" charset="0"/>
              </a:rPr>
              <a:t>Paris</a:t>
            </a:r>
          </a:p>
        </p:txBody>
      </p:sp>
      <p:sp>
        <p:nvSpPr>
          <p:cNvPr id="19466" name="矩形 295"/>
          <p:cNvSpPr>
            <a:spLocks noChangeArrowheads="1"/>
          </p:cNvSpPr>
          <p:nvPr/>
        </p:nvSpPr>
        <p:spPr bwMode="auto">
          <a:xfrm>
            <a:off x="8763001" y="2830513"/>
            <a:ext cx="8032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400">
                <a:solidFill>
                  <a:schemeClr val="bg1"/>
                </a:solidFill>
                <a:latin typeface="华文细黑" panose="02010600040101010101" pitchFamily="2" charset="-122"/>
                <a:ea typeface="华文细黑" panose="02010600040101010101" pitchFamily="2" charset="-122"/>
                <a:sym typeface="Arial" panose="020B0604020202020204" pitchFamily="34" charset="0"/>
              </a:rPr>
              <a:t>60</a:t>
            </a:r>
          </a:p>
        </p:txBody>
      </p:sp>
      <p:sp>
        <p:nvSpPr>
          <p:cNvPr id="19467" name="矩形 291"/>
          <p:cNvSpPr>
            <a:spLocks noChangeArrowheads="1"/>
          </p:cNvSpPr>
          <p:nvPr/>
        </p:nvSpPr>
        <p:spPr bwMode="auto">
          <a:xfrm>
            <a:off x="9478963" y="3748088"/>
            <a:ext cx="1174751" cy="63500"/>
          </a:xfrm>
          <a:prstGeom prst="rect">
            <a:avLst/>
          </a:prstGeom>
          <a:gradFill rotWithShape="1">
            <a:gsLst>
              <a:gs pos="0">
                <a:srgbClr val="33458E"/>
              </a:gs>
              <a:gs pos="50000">
                <a:srgbClr val="6C7BB7"/>
              </a:gs>
              <a:gs pos="100000">
                <a:srgbClr val="99AAD9"/>
              </a:gs>
            </a:gsLst>
            <a:lin ang="108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19468" name="矩形 292"/>
          <p:cNvSpPr>
            <a:spLocks noChangeArrowheads="1"/>
          </p:cNvSpPr>
          <p:nvPr/>
        </p:nvSpPr>
        <p:spPr bwMode="auto">
          <a:xfrm>
            <a:off x="9347201" y="3433927"/>
            <a:ext cx="62068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100">
                <a:solidFill>
                  <a:schemeClr val="bg1"/>
                </a:solidFill>
                <a:latin typeface="华文细黑" panose="02010600040101010101" pitchFamily="2" charset="-122"/>
                <a:ea typeface="华文细黑" panose="02010600040101010101" pitchFamily="2" charset="-122"/>
                <a:sym typeface="Arial" panose="020B0604020202020204" pitchFamily="34" charset="0"/>
              </a:rPr>
              <a:t>London</a:t>
            </a:r>
          </a:p>
        </p:txBody>
      </p:sp>
      <p:sp>
        <p:nvSpPr>
          <p:cNvPr id="19469" name="矩形 293"/>
          <p:cNvSpPr>
            <a:spLocks noChangeArrowheads="1"/>
          </p:cNvSpPr>
          <p:nvPr/>
        </p:nvSpPr>
        <p:spPr bwMode="auto">
          <a:xfrm>
            <a:off x="8763001" y="3416302"/>
            <a:ext cx="8032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400">
                <a:solidFill>
                  <a:schemeClr val="bg1"/>
                </a:solidFill>
                <a:latin typeface="华文细黑" panose="02010600040101010101" pitchFamily="2" charset="-122"/>
                <a:ea typeface="华文细黑" panose="02010600040101010101" pitchFamily="2" charset="-122"/>
                <a:sym typeface="Arial" panose="020B0604020202020204" pitchFamily="34" charset="0"/>
              </a:rPr>
              <a:t>48</a:t>
            </a:r>
          </a:p>
        </p:txBody>
      </p:sp>
      <p:sp>
        <p:nvSpPr>
          <p:cNvPr id="19470" name="矩形 288"/>
          <p:cNvSpPr>
            <a:spLocks noChangeArrowheads="1"/>
          </p:cNvSpPr>
          <p:nvPr/>
        </p:nvSpPr>
        <p:spPr bwMode="auto">
          <a:xfrm>
            <a:off x="9478963" y="4384675"/>
            <a:ext cx="1763712" cy="63500"/>
          </a:xfrm>
          <a:prstGeom prst="rect">
            <a:avLst/>
          </a:prstGeom>
          <a:gradFill rotWithShape="1">
            <a:gsLst>
              <a:gs pos="0">
                <a:srgbClr val="C9862A"/>
              </a:gs>
              <a:gs pos="50000">
                <a:srgbClr val="F4BE50"/>
              </a:gs>
              <a:gs pos="100000">
                <a:srgbClr val="EFCE76"/>
              </a:gs>
            </a:gsLst>
            <a:lin ang="108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19471" name="矩形 289"/>
          <p:cNvSpPr>
            <a:spLocks noChangeArrowheads="1"/>
          </p:cNvSpPr>
          <p:nvPr/>
        </p:nvSpPr>
        <p:spPr bwMode="auto">
          <a:xfrm>
            <a:off x="9347200" y="4072102"/>
            <a:ext cx="47160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100">
                <a:solidFill>
                  <a:schemeClr val="bg1"/>
                </a:solidFill>
                <a:latin typeface="华文细黑" panose="02010600040101010101" pitchFamily="2" charset="-122"/>
                <a:ea typeface="华文细黑" panose="02010600040101010101" pitchFamily="2" charset="-122"/>
                <a:sym typeface="Arial" panose="020B0604020202020204" pitchFamily="34" charset="0"/>
              </a:rPr>
              <a:t>Paris</a:t>
            </a:r>
          </a:p>
        </p:txBody>
      </p:sp>
      <p:sp>
        <p:nvSpPr>
          <p:cNvPr id="19472" name="矩形 290"/>
          <p:cNvSpPr>
            <a:spLocks noChangeArrowheads="1"/>
          </p:cNvSpPr>
          <p:nvPr/>
        </p:nvSpPr>
        <p:spPr bwMode="auto">
          <a:xfrm>
            <a:off x="8812214" y="3973513"/>
            <a:ext cx="7540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400">
                <a:solidFill>
                  <a:schemeClr val="bg1"/>
                </a:solidFill>
                <a:latin typeface="华文细黑" panose="02010600040101010101" pitchFamily="2" charset="-122"/>
                <a:ea typeface="华文细黑" panose="02010600040101010101" pitchFamily="2" charset="-122"/>
                <a:sym typeface="Arial" panose="020B0604020202020204" pitchFamily="34" charset="0"/>
              </a:rPr>
              <a:t>57</a:t>
            </a:r>
          </a:p>
        </p:txBody>
      </p:sp>
      <p:sp>
        <p:nvSpPr>
          <p:cNvPr id="19473" name="矩形 285"/>
          <p:cNvSpPr>
            <a:spLocks noChangeArrowheads="1"/>
          </p:cNvSpPr>
          <p:nvPr/>
        </p:nvSpPr>
        <p:spPr bwMode="auto">
          <a:xfrm>
            <a:off x="9478963" y="5027613"/>
            <a:ext cx="1885951" cy="61912"/>
          </a:xfrm>
          <a:prstGeom prst="rect">
            <a:avLst/>
          </a:prstGeom>
          <a:gradFill rotWithShape="1">
            <a:gsLst>
              <a:gs pos="0">
                <a:srgbClr val="1296C2"/>
              </a:gs>
              <a:gs pos="50000">
                <a:srgbClr val="21A2D2"/>
              </a:gs>
              <a:gs pos="100000">
                <a:srgbClr val="5BCEEE"/>
              </a:gs>
            </a:gsLst>
            <a:lin ang="108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474" name="矩形 286"/>
          <p:cNvSpPr>
            <a:spLocks noChangeArrowheads="1"/>
          </p:cNvSpPr>
          <p:nvPr/>
        </p:nvSpPr>
        <p:spPr bwMode="auto">
          <a:xfrm>
            <a:off x="9347201" y="4717420"/>
            <a:ext cx="620683"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100">
                <a:solidFill>
                  <a:schemeClr val="bg1"/>
                </a:solidFill>
                <a:latin typeface="华文细黑" panose="02010600040101010101" pitchFamily="2" charset="-122"/>
                <a:ea typeface="华文细黑" panose="02010600040101010101" pitchFamily="2" charset="-122"/>
                <a:sym typeface="Arial" panose="020B0604020202020204" pitchFamily="34" charset="0"/>
              </a:rPr>
              <a:t>London</a:t>
            </a:r>
          </a:p>
        </p:txBody>
      </p:sp>
      <p:sp>
        <p:nvSpPr>
          <p:cNvPr id="19475" name="矩形 287"/>
          <p:cNvSpPr>
            <a:spLocks noChangeArrowheads="1"/>
          </p:cNvSpPr>
          <p:nvPr/>
        </p:nvSpPr>
        <p:spPr bwMode="auto">
          <a:xfrm>
            <a:off x="8515351" y="4675188"/>
            <a:ext cx="9556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400">
                <a:solidFill>
                  <a:schemeClr val="bg1"/>
                </a:solidFill>
                <a:latin typeface="华文细黑" panose="02010600040101010101" pitchFamily="2" charset="-122"/>
                <a:ea typeface="华文细黑" panose="02010600040101010101" pitchFamily="2" charset="-122"/>
                <a:sym typeface="Arial" panose="020B0604020202020204" pitchFamily="34" charset="0"/>
              </a:rPr>
              <a:t>139</a:t>
            </a:r>
          </a:p>
        </p:txBody>
      </p:sp>
      <p:sp>
        <p:nvSpPr>
          <p:cNvPr id="19476" name="椭圆 302"/>
          <p:cNvSpPr>
            <a:spLocks noChangeArrowheads="1"/>
          </p:cNvSpPr>
          <p:nvPr/>
        </p:nvSpPr>
        <p:spPr bwMode="auto">
          <a:xfrm>
            <a:off x="5946775" y="2244725"/>
            <a:ext cx="260351" cy="260350"/>
          </a:xfrm>
          <a:prstGeom prst="ellipse">
            <a:avLst/>
          </a:prstGeom>
          <a:gradFill rotWithShape="1">
            <a:gsLst>
              <a:gs pos="0">
                <a:srgbClr val="1296C2"/>
              </a:gs>
              <a:gs pos="50000">
                <a:srgbClr val="22A6D7"/>
              </a:gs>
              <a:gs pos="100000">
                <a:srgbClr val="5BCEEE"/>
              </a:gs>
            </a:gsLst>
            <a:lin ang="162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19477" name="直接连接符 303"/>
          <p:cNvSpPr>
            <a:spLocks noChangeShapeType="1"/>
          </p:cNvSpPr>
          <p:nvPr/>
        </p:nvSpPr>
        <p:spPr bwMode="auto">
          <a:xfrm>
            <a:off x="6076951" y="2505077"/>
            <a:ext cx="1588" cy="2085975"/>
          </a:xfrm>
          <a:prstGeom prst="line">
            <a:avLst/>
          </a:prstGeom>
          <a:noFill/>
          <a:ln w="19050">
            <a:solidFill>
              <a:srgbClr val="55C9EB"/>
            </a:solidFill>
            <a:prstDash val="lgDash"/>
            <a:bevel/>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9478" name="组合 304"/>
          <p:cNvGrpSpPr>
            <a:grpSpLocks/>
          </p:cNvGrpSpPr>
          <p:nvPr/>
        </p:nvGrpSpPr>
        <p:grpSpPr bwMode="auto">
          <a:xfrm>
            <a:off x="5427575" y="4741776"/>
            <a:ext cx="1298753" cy="773342"/>
            <a:chOff x="49562" y="-64"/>
            <a:chExt cx="944181" cy="561938"/>
          </a:xfrm>
        </p:grpSpPr>
        <p:sp>
          <p:nvSpPr>
            <p:cNvPr id="19488" name="矩形 305"/>
            <p:cNvSpPr>
              <a:spLocks noChangeArrowheads="1"/>
            </p:cNvSpPr>
            <p:nvPr/>
          </p:nvSpPr>
          <p:spPr bwMode="auto">
            <a:xfrm>
              <a:off x="140978" y="-64"/>
              <a:ext cx="762981" cy="223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400" b="1">
                  <a:solidFill>
                    <a:schemeClr val="bg1"/>
                  </a:solidFill>
                  <a:latin typeface="华文细黑" panose="02010600040101010101" pitchFamily="2" charset="-122"/>
                  <a:ea typeface="华文细黑" panose="02010600040101010101" pitchFamily="2" charset="-122"/>
                  <a:sym typeface="Arial" panose="020B0604020202020204" pitchFamily="34" charset="0"/>
                </a:rPr>
                <a:t>Insert Info</a:t>
              </a:r>
              <a:endParaRPr lang="zh-CN" altLang="en-US" sz="1800">
                <a:latin typeface="Arial" panose="020B0604020202020204" pitchFamily="34" charset="0"/>
              </a:endParaRPr>
            </a:p>
          </p:txBody>
        </p:sp>
        <p:sp>
          <p:nvSpPr>
            <p:cNvPr id="19489" name="矩形 306"/>
            <p:cNvSpPr>
              <a:spLocks noChangeArrowheads="1"/>
            </p:cNvSpPr>
            <p:nvPr/>
          </p:nvSpPr>
          <p:spPr bwMode="auto">
            <a:xfrm>
              <a:off x="49562" y="199575"/>
              <a:ext cx="944181" cy="362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en-US" altLang="zh-CN" sz="1100">
                  <a:solidFill>
                    <a:schemeClr val="bg1"/>
                  </a:solidFill>
                  <a:latin typeface="华文细黑" panose="02010600040101010101" pitchFamily="2" charset="-122"/>
                  <a:ea typeface="华文细黑" panose="02010600040101010101" pitchFamily="2" charset="-122"/>
                  <a:sym typeface="Arial" panose="020B0604020202020204" pitchFamily="34" charset="0"/>
                </a:rPr>
                <a:t>Lorem iosum Dolor</a:t>
              </a:r>
              <a:endParaRPr lang="zh-CN" altLang="en-US" sz="1100">
                <a:solidFill>
                  <a:schemeClr val="bg1"/>
                </a:solidFill>
                <a:latin typeface="华文细黑" panose="02010600040101010101" pitchFamily="2" charset="-122"/>
                <a:ea typeface="华文细黑" panose="02010600040101010101" pitchFamily="2" charset="-122"/>
                <a:sym typeface="Arial" panose="020B0604020202020204" pitchFamily="34" charset="0"/>
              </a:endParaRPr>
            </a:p>
            <a:p>
              <a:pPr algn="ctr" eaLnBrk="1" hangingPunct="1">
                <a:lnSpc>
                  <a:spcPct val="120000"/>
                </a:lnSpc>
                <a:spcBef>
                  <a:spcPct val="0"/>
                </a:spcBef>
                <a:buFont typeface="Arial" panose="020B0604020202020204" pitchFamily="34" charset="0"/>
                <a:buNone/>
              </a:pPr>
              <a:r>
                <a:rPr lang="en-US" altLang="zh-CN" sz="1100">
                  <a:solidFill>
                    <a:schemeClr val="bg1"/>
                  </a:solidFill>
                  <a:latin typeface="华文细黑" panose="02010600040101010101" pitchFamily="2" charset="-122"/>
                  <a:ea typeface="华文细黑" panose="02010600040101010101" pitchFamily="2" charset="-122"/>
                  <a:sym typeface="Arial" panose="020B0604020202020204" pitchFamily="34" charset="0"/>
                </a:rPr>
                <a:t>Sit amet</a:t>
              </a:r>
            </a:p>
          </p:txBody>
        </p:sp>
      </p:grpSp>
      <p:sp>
        <p:nvSpPr>
          <p:cNvPr id="19479" name="椭圆 308"/>
          <p:cNvSpPr>
            <a:spLocks noChangeArrowheads="1"/>
          </p:cNvSpPr>
          <p:nvPr/>
        </p:nvSpPr>
        <p:spPr bwMode="auto">
          <a:xfrm>
            <a:off x="1385889" y="3381375"/>
            <a:ext cx="261937" cy="260350"/>
          </a:xfrm>
          <a:prstGeom prst="ellipse">
            <a:avLst/>
          </a:prstGeom>
          <a:gradFill rotWithShape="1">
            <a:gsLst>
              <a:gs pos="0">
                <a:srgbClr val="1296C2"/>
              </a:gs>
              <a:gs pos="50000">
                <a:srgbClr val="22A6D7"/>
              </a:gs>
              <a:gs pos="100000">
                <a:srgbClr val="5BCEEE"/>
              </a:gs>
            </a:gsLst>
            <a:lin ang="162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nvGrpSpPr>
          <p:cNvPr id="19480" name="组合 309"/>
          <p:cNvGrpSpPr>
            <a:grpSpLocks/>
          </p:cNvGrpSpPr>
          <p:nvPr/>
        </p:nvGrpSpPr>
        <p:grpSpPr bwMode="auto">
          <a:xfrm>
            <a:off x="867481" y="4175041"/>
            <a:ext cx="1298753" cy="773339"/>
            <a:chOff x="50083" y="-63"/>
            <a:chExt cx="943138" cy="561933"/>
          </a:xfrm>
        </p:grpSpPr>
        <p:sp>
          <p:nvSpPr>
            <p:cNvPr id="19486" name="矩形 311"/>
            <p:cNvSpPr>
              <a:spLocks noChangeArrowheads="1"/>
            </p:cNvSpPr>
            <p:nvPr/>
          </p:nvSpPr>
          <p:spPr bwMode="auto">
            <a:xfrm>
              <a:off x="140161" y="-63"/>
              <a:ext cx="762981" cy="223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400" b="1">
                  <a:solidFill>
                    <a:schemeClr val="bg1"/>
                  </a:solidFill>
                  <a:latin typeface="华文细黑" panose="02010600040101010101" pitchFamily="2" charset="-122"/>
                  <a:ea typeface="华文细黑" panose="02010600040101010101" pitchFamily="2" charset="-122"/>
                  <a:sym typeface="Arial" panose="020B0604020202020204" pitchFamily="34" charset="0"/>
                </a:rPr>
                <a:t>Insert Info</a:t>
              </a:r>
              <a:endParaRPr lang="zh-CN" altLang="en-US" sz="1800">
                <a:latin typeface="Arial" panose="020B0604020202020204" pitchFamily="34" charset="0"/>
              </a:endParaRPr>
            </a:p>
          </p:txBody>
        </p:sp>
        <p:sp>
          <p:nvSpPr>
            <p:cNvPr id="19487" name="矩形 312"/>
            <p:cNvSpPr>
              <a:spLocks noChangeArrowheads="1"/>
            </p:cNvSpPr>
            <p:nvPr/>
          </p:nvSpPr>
          <p:spPr bwMode="auto">
            <a:xfrm>
              <a:off x="50083" y="199573"/>
              <a:ext cx="943138" cy="362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en-US" altLang="zh-CN" sz="1100">
                  <a:solidFill>
                    <a:schemeClr val="bg1"/>
                  </a:solidFill>
                  <a:latin typeface="华文细黑" panose="02010600040101010101" pitchFamily="2" charset="-122"/>
                  <a:ea typeface="华文细黑" panose="02010600040101010101" pitchFamily="2" charset="-122"/>
                  <a:sym typeface="Arial" panose="020B0604020202020204" pitchFamily="34" charset="0"/>
                </a:rPr>
                <a:t>Lorem iosum Dolor</a:t>
              </a:r>
              <a:endParaRPr lang="zh-CN" altLang="en-US" sz="1100">
                <a:solidFill>
                  <a:schemeClr val="bg1"/>
                </a:solidFill>
                <a:latin typeface="华文细黑" panose="02010600040101010101" pitchFamily="2" charset="-122"/>
                <a:ea typeface="华文细黑" panose="02010600040101010101" pitchFamily="2" charset="-122"/>
                <a:sym typeface="Arial" panose="020B0604020202020204" pitchFamily="34" charset="0"/>
              </a:endParaRPr>
            </a:p>
            <a:p>
              <a:pPr algn="ctr" eaLnBrk="1" hangingPunct="1">
                <a:lnSpc>
                  <a:spcPct val="120000"/>
                </a:lnSpc>
                <a:spcBef>
                  <a:spcPct val="0"/>
                </a:spcBef>
                <a:buFont typeface="Arial" panose="020B0604020202020204" pitchFamily="34" charset="0"/>
                <a:buNone/>
              </a:pPr>
              <a:r>
                <a:rPr lang="en-US" altLang="zh-CN" sz="1100">
                  <a:solidFill>
                    <a:schemeClr val="bg1"/>
                  </a:solidFill>
                  <a:latin typeface="华文细黑" panose="02010600040101010101" pitchFamily="2" charset="-122"/>
                  <a:ea typeface="华文细黑" panose="02010600040101010101" pitchFamily="2" charset="-122"/>
                  <a:sym typeface="Arial" panose="020B0604020202020204" pitchFamily="34" charset="0"/>
                </a:rPr>
                <a:t>Sit amet</a:t>
              </a:r>
            </a:p>
          </p:txBody>
        </p:sp>
      </p:grpSp>
      <p:sp>
        <p:nvSpPr>
          <p:cNvPr id="19481" name="直接连接符 310"/>
          <p:cNvSpPr>
            <a:spLocks noChangeShapeType="1"/>
          </p:cNvSpPr>
          <p:nvPr/>
        </p:nvSpPr>
        <p:spPr bwMode="auto">
          <a:xfrm>
            <a:off x="1517651" y="3641727"/>
            <a:ext cx="0" cy="525463"/>
          </a:xfrm>
          <a:prstGeom prst="line">
            <a:avLst/>
          </a:prstGeom>
          <a:noFill/>
          <a:ln w="19050">
            <a:solidFill>
              <a:srgbClr val="55C9EB"/>
            </a:solidFill>
            <a:prstDash val="lgDash"/>
            <a:bevel/>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19482" name="组合 301"/>
          <p:cNvGrpSpPr>
            <a:grpSpLocks/>
          </p:cNvGrpSpPr>
          <p:nvPr/>
        </p:nvGrpSpPr>
        <p:grpSpPr bwMode="auto">
          <a:xfrm>
            <a:off x="412751" y="53977"/>
            <a:ext cx="588963" cy="587375"/>
            <a:chOff x="0" y="0"/>
            <a:chExt cx="588781" cy="588781"/>
          </a:xfrm>
        </p:grpSpPr>
        <p:sp>
          <p:nvSpPr>
            <p:cNvPr id="19483" name="椭圆 307"/>
            <p:cNvSpPr>
              <a:spLocks noChangeArrowheads="1"/>
            </p:cNvSpPr>
            <p:nvPr/>
          </p:nvSpPr>
          <p:spPr bwMode="auto">
            <a:xfrm>
              <a:off x="0" y="0"/>
              <a:ext cx="588781" cy="588781"/>
            </a:xfrm>
            <a:prstGeom prst="ellipse">
              <a:avLst/>
            </a:prstGeom>
            <a:gradFill rotWithShape="1">
              <a:gsLst>
                <a:gs pos="0">
                  <a:srgbClr val="33458E"/>
                </a:gs>
                <a:gs pos="50000">
                  <a:srgbClr val="6C7BB7"/>
                </a:gs>
                <a:gs pos="100000">
                  <a:srgbClr val="99AAD9"/>
                </a:gs>
              </a:gsLst>
              <a:lin ang="162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19484" name="椭圆 313"/>
            <p:cNvSpPr>
              <a:spLocks noChangeArrowheads="1"/>
            </p:cNvSpPr>
            <p:nvPr/>
          </p:nvSpPr>
          <p:spPr bwMode="auto">
            <a:xfrm>
              <a:off x="38981" y="38981"/>
              <a:ext cx="510819" cy="510819"/>
            </a:xfrm>
            <a:prstGeom prst="ellipse">
              <a:avLst/>
            </a:prstGeom>
            <a:gradFill rotWithShape="1">
              <a:gsLst>
                <a:gs pos="0">
                  <a:srgbClr val="33458E"/>
                </a:gs>
                <a:gs pos="50000">
                  <a:srgbClr val="6C7BB7"/>
                </a:gs>
                <a:gs pos="100000">
                  <a:srgbClr val="99AAD9"/>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pic>
          <p:nvPicPr>
            <p:cNvPr id="19485" name="图片 31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25866" y="129697"/>
              <a:ext cx="337048" cy="32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图片 57"/>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
            <a:ext cx="1219200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矩形 25"/>
          <p:cNvSpPr>
            <a:spLocks noChangeArrowheads="1"/>
          </p:cNvSpPr>
          <p:nvPr/>
        </p:nvSpPr>
        <p:spPr bwMode="auto">
          <a:xfrm>
            <a:off x="1001713" y="101602"/>
            <a:ext cx="384111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600" b="1">
                <a:solidFill>
                  <a:srgbClr val="D0CECE"/>
                </a:solidFill>
                <a:latin typeface="华文细黑" panose="02010600040101010101" pitchFamily="2" charset="-122"/>
                <a:ea typeface="华文细黑" panose="02010600040101010101" pitchFamily="2" charset="-122"/>
                <a:sym typeface="Arial" panose="020B0604020202020204" pitchFamily="34" charset="0"/>
              </a:rPr>
              <a:t>ADD YOUR TITLE HERE</a:t>
            </a:r>
            <a:endParaRPr lang="zh-CN" altLang="en-US" sz="2600" b="1">
              <a:solidFill>
                <a:srgbClr val="D0CECE"/>
              </a:solidFill>
              <a:latin typeface="华文细黑" panose="02010600040101010101" pitchFamily="2" charset="-122"/>
              <a:ea typeface="华文细黑" panose="02010600040101010101" pitchFamily="2" charset="-122"/>
              <a:sym typeface="Arial" panose="020B0604020202020204" pitchFamily="34" charset="0"/>
            </a:endParaRPr>
          </a:p>
        </p:txBody>
      </p:sp>
      <p:sp>
        <p:nvSpPr>
          <p:cNvPr id="20484" name="空心弧 20"/>
          <p:cNvSpPr>
            <a:spLocks noChangeArrowheads="1"/>
          </p:cNvSpPr>
          <p:nvPr/>
        </p:nvSpPr>
        <p:spPr bwMode="auto">
          <a:xfrm>
            <a:off x="798514" y="1609725"/>
            <a:ext cx="2147887" cy="2146300"/>
          </a:xfrm>
          <a:custGeom>
            <a:avLst/>
            <a:gdLst>
              <a:gd name="T0" fmla="*/ 106792146 w 21600"/>
              <a:gd name="T1" fmla="*/ 0 h 21600"/>
              <a:gd name="T2" fmla="*/ 36338967 w 21600"/>
              <a:gd name="T3" fmla="*/ 35554652 h 21600"/>
              <a:gd name="T4" fmla="*/ 106792146 w 21600"/>
              <a:gd name="T5" fmla="*/ 13279933 h 21600"/>
              <a:gd name="T6" fmla="*/ 177245226 w 21600"/>
              <a:gd name="T7" fmla="*/ 35554652 h 21600"/>
              <a:gd name="T8" fmla="*/ 0 60000 65536"/>
              <a:gd name="T9" fmla="*/ 0 60000 65536"/>
              <a:gd name="T10" fmla="*/ 0 60000 65536"/>
              <a:gd name="T11" fmla="*/ 0 60000 65536"/>
              <a:gd name="T12" fmla="*/ 0 w 21600"/>
              <a:gd name="T13" fmla="*/ 0 h 21600"/>
              <a:gd name="T14" fmla="*/ 21600 w 21600"/>
              <a:gd name="T15" fmla="*/ 927 h 21600"/>
            </a:gdLst>
            <a:ahLst/>
            <a:cxnLst>
              <a:cxn ang="T8">
                <a:pos x="T0" y="T1"/>
              </a:cxn>
              <a:cxn ang="T9">
                <a:pos x="T2" y="T3"/>
              </a:cxn>
              <a:cxn ang="T10">
                <a:pos x="T4" y="T5"/>
              </a:cxn>
              <a:cxn ang="T11">
                <a:pos x="T6" y="T7"/>
              </a:cxn>
            </a:cxnLst>
            <a:rect l="T12" t="T13" r="T14" b="T15"/>
            <a:pathLst>
              <a:path w="21600" h="21600">
                <a:moveTo>
                  <a:pt x="4149" y="4079"/>
                </a:moveTo>
                <a:cubicBezTo>
                  <a:pt x="5919" y="2327"/>
                  <a:pt x="8309" y="1345"/>
                  <a:pt x="10799" y="1345"/>
                </a:cubicBezTo>
                <a:cubicBezTo>
                  <a:pt x="13290" y="1344"/>
                  <a:pt x="15680" y="2327"/>
                  <a:pt x="17450" y="4079"/>
                </a:cubicBezTo>
                <a:lnTo>
                  <a:pt x="18396" y="3123"/>
                </a:lnTo>
                <a:cubicBezTo>
                  <a:pt x="16374" y="1122"/>
                  <a:pt x="13644" y="0"/>
                  <a:pt x="10800" y="0"/>
                </a:cubicBezTo>
                <a:cubicBezTo>
                  <a:pt x="7955" y="-1"/>
                  <a:pt x="5225" y="1122"/>
                  <a:pt x="3203" y="3123"/>
                </a:cubicBezTo>
                <a:lnTo>
                  <a:pt x="4149" y="4079"/>
                </a:lnTo>
                <a:close/>
              </a:path>
            </a:pathLst>
          </a:custGeom>
          <a:gradFill rotWithShape="1">
            <a:gsLst>
              <a:gs pos="0">
                <a:srgbClr val="E4E130"/>
              </a:gs>
              <a:gs pos="50000">
                <a:srgbClr val="E7E24E"/>
              </a:gs>
              <a:gs pos="100000">
                <a:srgbClr val="F1F29A"/>
              </a:gs>
            </a:gsLst>
            <a:lin ang="5400000" scaled="1"/>
          </a:gra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0485" name="矩形 21"/>
          <p:cNvSpPr>
            <a:spLocks noChangeArrowheads="1"/>
          </p:cNvSpPr>
          <p:nvPr/>
        </p:nvSpPr>
        <p:spPr bwMode="auto">
          <a:xfrm>
            <a:off x="1381787" y="2267377"/>
            <a:ext cx="97975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4800">
                <a:solidFill>
                  <a:schemeClr val="bg1"/>
                </a:solidFill>
                <a:latin typeface="华文细黑" panose="02010600040101010101" pitchFamily="2" charset="-122"/>
                <a:ea typeface="华文细黑" panose="02010600040101010101" pitchFamily="2" charset="-122"/>
                <a:sym typeface="Segoe UI Light" panose="020B0502040204020203" pitchFamily="34" charset="0"/>
              </a:rPr>
              <a:t>82</a:t>
            </a:r>
            <a:r>
              <a:rPr lang="en-US" altLang="zh-CN">
                <a:solidFill>
                  <a:schemeClr val="bg1"/>
                </a:solidFill>
                <a:latin typeface="华文细黑" panose="02010600040101010101" pitchFamily="2" charset="-122"/>
                <a:ea typeface="华文细黑" panose="02010600040101010101" pitchFamily="2" charset="-122"/>
                <a:sym typeface="Segoe UI Light" panose="020B0502040204020203" pitchFamily="34" charset="0"/>
              </a:rPr>
              <a:t>%</a:t>
            </a:r>
          </a:p>
        </p:txBody>
      </p:sp>
      <p:sp>
        <p:nvSpPr>
          <p:cNvPr id="20486" name="矩形 22"/>
          <p:cNvSpPr>
            <a:spLocks noChangeArrowheads="1"/>
          </p:cNvSpPr>
          <p:nvPr/>
        </p:nvSpPr>
        <p:spPr bwMode="auto">
          <a:xfrm>
            <a:off x="684214" y="4581527"/>
            <a:ext cx="2376487" cy="829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14000"/>
              </a:lnSpc>
              <a:spcBef>
                <a:spcPct val="0"/>
              </a:spcBef>
              <a:buFont typeface="Arial" panose="020B0604020202020204" pitchFamily="34" charset="0"/>
              <a:buNone/>
            </a:pPr>
            <a:r>
              <a:rPr lang="en-US" altLang="zh-CN" sz="1400">
                <a:solidFill>
                  <a:schemeClr val="bg1"/>
                </a:solidFill>
                <a:latin typeface="Segoe UI Light" panose="020B0502040204020203" pitchFamily="34" charset="0"/>
                <a:sym typeface="Segoe UI Light" panose="020B0502040204020203" pitchFamily="34" charset="0"/>
              </a:rPr>
              <a:t>The concepts national income and national product have roughly </a:t>
            </a:r>
            <a:endParaRPr lang="zh-CN" altLang="en-US" sz="1800">
              <a:latin typeface="Arial" panose="020B0604020202020204" pitchFamily="34" charset="0"/>
            </a:endParaRPr>
          </a:p>
        </p:txBody>
      </p:sp>
      <p:sp>
        <p:nvSpPr>
          <p:cNvPr id="20487" name="矩形 23"/>
          <p:cNvSpPr>
            <a:spLocks noChangeArrowheads="1"/>
          </p:cNvSpPr>
          <p:nvPr/>
        </p:nvSpPr>
        <p:spPr bwMode="auto">
          <a:xfrm>
            <a:off x="1055567" y="4183064"/>
            <a:ext cx="163378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800" b="1">
                <a:solidFill>
                  <a:srgbClr val="EFEE87"/>
                </a:solidFill>
                <a:latin typeface="微软雅黑" panose="020B0503020204020204" pitchFamily="34" charset="-122"/>
                <a:ea typeface="微软雅黑" panose="020B0503020204020204" pitchFamily="34" charset="-122"/>
                <a:sym typeface="微软雅黑" panose="020B0503020204020204" pitchFamily="34" charset="-122"/>
              </a:rPr>
              <a:t>+17,356,123</a:t>
            </a:r>
            <a:endParaRPr lang="zh-CN" altLang="en-US" sz="1800">
              <a:latin typeface="Arial" panose="020B0604020202020204" pitchFamily="34" charset="0"/>
            </a:endParaRPr>
          </a:p>
        </p:txBody>
      </p:sp>
      <p:sp>
        <p:nvSpPr>
          <p:cNvPr id="20488" name="空心弧 24"/>
          <p:cNvSpPr>
            <a:spLocks noChangeArrowheads="1"/>
          </p:cNvSpPr>
          <p:nvPr/>
        </p:nvSpPr>
        <p:spPr bwMode="auto">
          <a:xfrm>
            <a:off x="3614739" y="1609725"/>
            <a:ext cx="2146300" cy="2146300"/>
          </a:xfrm>
          <a:custGeom>
            <a:avLst/>
            <a:gdLst>
              <a:gd name="T0" fmla="*/ 106634345 w 21600"/>
              <a:gd name="T1" fmla="*/ 0 h 21600"/>
              <a:gd name="T2" fmla="*/ 90728076 w 21600"/>
              <a:gd name="T3" fmla="*/ 7898881 h 21600"/>
              <a:gd name="T4" fmla="*/ 106634345 w 21600"/>
              <a:gd name="T5" fmla="*/ 13279933 h 21600"/>
              <a:gd name="T6" fmla="*/ 122540614 w 21600"/>
              <a:gd name="T7" fmla="*/ 7898881 h 21600"/>
              <a:gd name="T8" fmla="*/ 0 60000 65536"/>
              <a:gd name="T9" fmla="*/ 0 60000 65536"/>
              <a:gd name="T10" fmla="*/ 0 60000 65536"/>
              <a:gd name="T11" fmla="*/ 0 60000 65536"/>
              <a:gd name="T12" fmla="*/ 0 w 21600"/>
              <a:gd name="T13" fmla="*/ 0 h 21600"/>
              <a:gd name="T14" fmla="*/ 21600 w 21600"/>
              <a:gd name="T15" fmla="*/ 364 h 21600"/>
            </a:gdLst>
            <a:ahLst/>
            <a:cxnLst>
              <a:cxn ang="T8">
                <a:pos x="T0" y="T1"/>
              </a:cxn>
              <a:cxn ang="T9">
                <a:pos x="T2" y="T3"/>
              </a:cxn>
              <a:cxn ang="T10">
                <a:pos x="T4" y="T5"/>
              </a:cxn>
              <a:cxn ang="T11">
                <a:pos x="T6" y="T7"/>
              </a:cxn>
            </a:cxnLst>
            <a:rect l="T12" t="T13" r="T14" b="T15"/>
            <a:pathLst>
              <a:path w="21600" h="21600">
                <a:moveTo>
                  <a:pt x="9296" y="1465"/>
                </a:moveTo>
                <a:cubicBezTo>
                  <a:pt x="9793" y="1385"/>
                  <a:pt x="10296" y="1345"/>
                  <a:pt x="10799" y="1345"/>
                </a:cubicBezTo>
                <a:cubicBezTo>
                  <a:pt x="11303" y="1344"/>
                  <a:pt x="11806" y="1385"/>
                  <a:pt x="12303" y="1465"/>
                </a:cubicBezTo>
                <a:lnTo>
                  <a:pt x="12517" y="137"/>
                </a:lnTo>
                <a:cubicBezTo>
                  <a:pt x="11949" y="45"/>
                  <a:pt x="11375" y="0"/>
                  <a:pt x="10800" y="0"/>
                </a:cubicBezTo>
                <a:cubicBezTo>
                  <a:pt x="10224" y="-1"/>
                  <a:pt x="9650" y="45"/>
                  <a:pt x="9082" y="137"/>
                </a:cubicBezTo>
                <a:lnTo>
                  <a:pt x="9296" y="1465"/>
                </a:lnTo>
                <a:close/>
              </a:path>
            </a:pathLst>
          </a:custGeom>
          <a:gradFill rotWithShape="1">
            <a:gsLst>
              <a:gs pos="0">
                <a:srgbClr val="6FA429"/>
              </a:gs>
              <a:gs pos="50000">
                <a:srgbClr val="A5CA3D"/>
              </a:gs>
              <a:gs pos="100000">
                <a:srgbClr val="B2D68B"/>
              </a:gs>
            </a:gsLst>
            <a:lin ang="5400000" scaled="1"/>
          </a:gra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0489" name="矩形 26"/>
          <p:cNvSpPr>
            <a:spLocks noChangeArrowheads="1"/>
          </p:cNvSpPr>
          <p:nvPr/>
        </p:nvSpPr>
        <p:spPr bwMode="auto">
          <a:xfrm>
            <a:off x="4198012" y="2267377"/>
            <a:ext cx="97975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4800">
                <a:solidFill>
                  <a:schemeClr val="bg1"/>
                </a:solidFill>
                <a:latin typeface="华文细黑" panose="02010600040101010101" pitchFamily="2" charset="-122"/>
                <a:ea typeface="华文细黑" panose="02010600040101010101" pitchFamily="2" charset="-122"/>
                <a:sym typeface="Segoe UI Light" panose="020B0502040204020203" pitchFamily="34" charset="0"/>
              </a:rPr>
              <a:t>76</a:t>
            </a:r>
            <a:r>
              <a:rPr lang="en-US" altLang="zh-CN">
                <a:solidFill>
                  <a:schemeClr val="bg1"/>
                </a:solidFill>
                <a:latin typeface="华文细黑" panose="02010600040101010101" pitchFamily="2" charset="-122"/>
                <a:ea typeface="华文细黑" panose="02010600040101010101" pitchFamily="2" charset="-122"/>
                <a:sym typeface="Segoe UI Light" panose="020B0502040204020203" pitchFamily="34" charset="0"/>
              </a:rPr>
              <a:t>%</a:t>
            </a:r>
          </a:p>
        </p:txBody>
      </p:sp>
      <p:sp>
        <p:nvSpPr>
          <p:cNvPr id="20490" name="矩形 27"/>
          <p:cNvSpPr>
            <a:spLocks noChangeArrowheads="1"/>
          </p:cNvSpPr>
          <p:nvPr/>
        </p:nvSpPr>
        <p:spPr bwMode="auto">
          <a:xfrm>
            <a:off x="3500439" y="4581527"/>
            <a:ext cx="2376487" cy="829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14000"/>
              </a:lnSpc>
              <a:spcBef>
                <a:spcPct val="0"/>
              </a:spcBef>
              <a:buFont typeface="Arial" panose="020B0604020202020204" pitchFamily="34" charset="0"/>
              <a:buNone/>
            </a:pPr>
            <a:r>
              <a:rPr lang="en-US" altLang="zh-CN" sz="1400">
                <a:solidFill>
                  <a:schemeClr val="bg1"/>
                </a:solidFill>
                <a:latin typeface="Segoe UI Light" panose="020B0502040204020203" pitchFamily="34" charset="0"/>
                <a:sym typeface="Segoe UI Light" panose="020B0502040204020203" pitchFamily="34" charset="0"/>
              </a:rPr>
              <a:t>The concepts national income and national product have roughly </a:t>
            </a:r>
            <a:endParaRPr lang="zh-CN" altLang="en-US" sz="1800">
              <a:latin typeface="Arial" panose="020B0604020202020204" pitchFamily="34" charset="0"/>
            </a:endParaRPr>
          </a:p>
        </p:txBody>
      </p:sp>
      <p:sp>
        <p:nvSpPr>
          <p:cNvPr id="20491" name="矩形 28"/>
          <p:cNvSpPr>
            <a:spLocks noChangeArrowheads="1"/>
          </p:cNvSpPr>
          <p:nvPr/>
        </p:nvSpPr>
        <p:spPr bwMode="auto">
          <a:xfrm>
            <a:off x="3870997" y="4183064"/>
            <a:ext cx="163378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800" b="1">
                <a:solidFill>
                  <a:srgbClr val="B2D68A"/>
                </a:solidFill>
                <a:latin typeface="微软雅黑" panose="020B0503020204020204" pitchFamily="34" charset="-122"/>
                <a:ea typeface="微软雅黑" panose="020B0503020204020204" pitchFamily="34" charset="-122"/>
                <a:sym typeface="微软雅黑" panose="020B0503020204020204" pitchFamily="34" charset="-122"/>
              </a:rPr>
              <a:t>+17,356,123</a:t>
            </a:r>
            <a:endParaRPr lang="zh-CN" altLang="en-US" sz="1800">
              <a:latin typeface="Arial" panose="020B0604020202020204" pitchFamily="34" charset="0"/>
            </a:endParaRPr>
          </a:p>
        </p:txBody>
      </p:sp>
      <p:sp>
        <p:nvSpPr>
          <p:cNvPr id="20492" name="空心弧 29"/>
          <p:cNvSpPr>
            <a:spLocks noChangeArrowheads="1"/>
          </p:cNvSpPr>
          <p:nvPr/>
        </p:nvSpPr>
        <p:spPr bwMode="auto">
          <a:xfrm>
            <a:off x="6430963" y="1609725"/>
            <a:ext cx="2146300" cy="2146300"/>
          </a:xfrm>
          <a:custGeom>
            <a:avLst/>
            <a:gdLst>
              <a:gd name="T0" fmla="*/ 106634345 w 21600"/>
              <a:gd name="T1" fmla="*/ 0 h 21600"/>
              <a:gd name="T2" fmla="*/ 11907494 w 21600"/>
              <a:gd name="T3" fmla="*/ 74565046 h 21600"/>
              <a:gd name="T4" fmla="*/ 106634345 w 21600"/>
              <a:gd name="T5" fmla="*/ 13279933 h 21600"/>
              <a:gd name="T6" fmla="*/ 201361196 w 21600"/>
              <a:gd name="T7" fmla="*/ 74565046 h 21600"/>
              <a:gd name="T8" fmla="*/ 0 60000 65536"/>
              <a:gd name="T9" fmla="*/ 0 60000 65536"/>
              <a:gd name="T10" fmla="*/ 0 60000 65536"/>
              <a:gd name="T11" fmla="*/ 0 60000 65536"/>
              <a:gd name="T12" fmla="*/ 0 w 21600"/>
              <a:gd name="T13" fmla="*/ 0 h 21600"/>
              <a:gd name="T14" fmla="*/ 21600 w 21600"/>
              <a:gd name="T15" fmla="*/ 4295 h 21600"/>
            </a:gdLst>
            <a:ahLst/>
            <a:cxnLst>
              <a:cxn ang="T8">
                <a:pos x="T0" y="T1"/>
              </a:cxn>
              <a:cxn ang="T9">
                <a:pos x="T2" y="T3"/>
              </a:cxn>
              <a:cxn ang="T10">
                <a:pos x="T4" y="T5"/>
              </a:cxn>
              <a:cxn ang="T11">
                <a:pos x="T6" y="T7"/>
              </a:cxn>
            </a:cxnLst>
            <a:rect l="T12" t="T13" r="T14" b="T15"/>
            <a:pathLst>
              <a:path w="21600" h="21600">
                <a:moveTo>
                  <a:pt x="1844" y="7768"/>
                </a:moveTo>
                <a:cubicBezTo>
                  <a:pt x="3143" y="3928"/>
                  <a:pt x="6746" y="1345"/>
                  <a:pt x="10799" y="1345"/>
                </a:cubicBezTo>
                <a:cubicBezTo>
                  <a:pt x="14853" y="1344"/>
                  <a:pt x="18456" y="3928"/>
                  <a:pt x="19755" y="7768"/>
                </a:cubicBezTo>
                <a:lnTo>
                  <a:pt x="21029" y="7337"/>
                </a:lnTo>
                <a:cubicBezTo>
                  <a:pt x="19545" y="2951"/>
                  <a:pt x="15430" y="0"/>
                  <a:pt x="10800" y="0"/>
                </a:cubicBezTo>
                <a:cubicBezTo>
                  <a:pt x="6169" y="-1"/>
                  <a:pt x="2054" y="2951"/>
                  <a:pt x="570" y="7337"/>
                </a:cubicBezTo>
                <a:lnTo>
                  <a:pt x="1844" y="7768"/>
                </a:lnTo>
                <a:close/>
              </a:path>
            </a:pathLst>
          </a:custGeom>
          <a:gradFill rotWithShape="1">
            <a:gsLst>
              <a:gs pos="0">
                <a:srgbClr val="33458E"/>
              </a:gs>
              <a:gs pos="50000">
                <a:srgbClr val="6C7BB7"/>
              </a:gs>
              <a:gs pos="100000">
                <a:srgbClr val="99AAD9"/>
              </a:gs>
            </a:gsLst>
            <a:lin ang="5400000" scaled="1"/>
          </a:gra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0493" name="矩形 35"/>
          <p:cNvSpPr>
            <a:spLocks noChangeArrowheads="1"/>
          </p:cNvSpPr>
          <p:nvPr/>
        </p:nvSpPr>
        <p:spPr bwMode="auto">
          <a:xfrm>
            <a:off x="7014236" y="2267377"/>
            <a:ext cx="97975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4800">
                <a:solidFill>
                  <a:schemeClr val="bg1"/>
                </a:solidFill>
                <a:latin typeface="华文细黑" panose="02010600040101010101" pitchFamily="2" charset="-122"/>
                <a:ea typeface="华文细黑" panose="02010600040101010101" pitchFamily="2" charset="-122"/>
                <a:sym typeface="Segoe UI Light" panose="020B0502040204020203" pitchFamily="34" charset="0"/>
              </a:rPr>
              <a:t>92</a:t>
            </a:r>
            <a:r>
              <a:rPr lang="en-US" altLang="zh-CN">
                <a:solidFill>
                  <a:schemeClr val="bg1"/>
                </a:solidFill>
                <a:latin typeface="华文细黑" panose="02010600040101010101" pitchFamily="2" charset="-122"/>
                <a:ea typeface="华文细黑" panose="02010600040101010101" pitchFamily="2" charset="-122"/>
                <a:sym typeface="Segoe UI Light" panose="020B0502040204020203" pitchFamily="34" charset="0"/>
              </a:rPr>
              <a:t>%</a:t>
            </a:r>
          </a:p>
        </p:txBody>
      </p:sp>
      <p:sp>
        <p:nvSpPr>
          <p:cNvPr id="20494" name="矩形 36"/>
          <p:cNvSpPr>
            <a:spLocks noChangeArrowheads="1"/>
          </p:cNvSpPr>
          <p:nvPr/>
        </p:nvSpPr>
        <p:spPr bwMode="auto">
          <a:xfrm>
            <a:off x="6316663" y="4581527"/>
            <a:ext cx="2374900" cy="829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14000"/>
              </a:lnSpc>
              <a:spcBef>
                <a:spcPct val="0"/>
              </a:spcBef>
              <a:buFont typeface="Arial" panose="020B0604020202020204" pitchFamily="34" charset="0"/>
              <a:buNone/>
            </a:pPr>
            <a:r>
              <a:rPr lang="en-US" altLang="zh-CN" sz="1400">
                <a:solidFill>
                  <a:schemeClr val="bg1"/>
                </a:solidFill>
                <a:latin typeface="Segoe UI Light" panose="020B0502040204020203" pitchFamily="34" charset="0"/>
                <a:sym typeface="Segoe UI Light" panose="020B0502040204020203" pitchFamily="34" charset="0"/>
              </a:rPr>
              <a:t>The concepts national income and national product have roughly </a:t>
            </a:r>
            <a:endParaRPr lang="zh-CN" altLang="en-US" sz="1800">
              <a:latin typeface="Arial" panose="020B0604020202020204" pitchFamily="34" charset="0"/>
            </a:endParaRPr>
          </a:p>
        </p:txBody>
      </p:sp>
      <p:sp>
        <p:nvSpPr>
          <p:cNvPr id="20495" name="矩形 37"/>
          <p:cNvSpPr>
            <a:spLocks noChangeArrowheads="1"/>
          </p:cNvSpPr>
          <p:nvPr/>
        </p:nvSpPr>
        <p:spPr bwMode="auto">
          <a:xfrm>
            <a:off x="6687222" y="4183064"/>
            <a:ext cx="163378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800" b="1">
                <a:solidFill>
                  <a:srgbClr val="97A8D7"/>
                </a:solidFill>
                <a:latin typeface="微软雅黑" panose="020B0503020204020204" pitchFamily="34" charset="-122"/>
                <a:ea typeface="微软雅黑" panose="020B0503020204020204" pitchFamily="34" charset="-122"/>
                <a:sym typeface="微软雅黑" panose="020B0503020204020204" pitchFamily="34" charset="-122"/>
              </a:rPr>
              <a:t>+17,356,123</a:t>
            </a:r>
            <a:endParaRPr lang="zh-CN" altLang="en-US" sz="1800">
              <a:latin typeface="Arial" panose="020B0604020202020204" pitchFamily="34" charset="0"/>
            </a:endParaRPr>
          </a:p>
        </p:txBody>
      </p:sp>
      <p:sp>
        <p:nvSpPr>
          <p:cNvPr id="20496" name="空心弧 38"/>
          <p:cNvSpPr>
            <a:spLocks noChangeArrowheads="1"/>
          </p:cNvSpPr>
          <p:nvPr/>
        </p:nvSpPr>
        <p:spPr bwMode="auto">
          <a:xfrm>
            <a:off x="9245600" y="1609725"/>
            <a:ext cx="2147888" cy="2146300"/>
          </a:xfrm>
          <a:custGeom>
            <a:avLst/>
            <a:gdLst>
              <a:gd name="T0" fmla="*/ 106792196 w 21600"/>
              <a:gd name="T1" fmla="*/ 0 h 21600"/>
              <a:gd name="T2" fmla="*/ 188794781 w 21600"/>
              <a:gd name="T3" fmla="*/ 49239401 h 21600"/>
              <a:gd name="T4" fmla="*/ 106792196 w 21600"/>
              <a:gd name="T5" fmla="*/ 13279933 h 21600"/>
              <a:gd name="T6" fmla="*/ 24789611 w 21600"/>
              <a:gd name="T7" fmla="*/ 49239401 h 21600"/>
              <a:gd name="T8" fmla="*/ 0 60000 65536"/>
              <a:gd name="T9" fmla="*/ 0 60000 65536"/>
              <a:gd name="T10" fmla="*/ 0 60000 65536"/>
              <a:gd name="T11" fmla="*/ 0 60000 65536"/>
              <a:gd name="T12" fmla="*/ 0 w 21600"/>
              <a:gd name="T13" fmla="*/ 0 h 21600"/>
              <a:gd name="T14" fmla="*/ 21600 w 21600"/>
              <a:gd name="T15" fmla="*/ 9851 h 21600"/>
            </a:gdLst>
            <a:ahLst/>
            <a:cxnLst>
              <a:cxn ang="T8">
                <a:pos x="T0" y="T1"/>
              </a:cxn>
              <a:cxn ang="T9">
                <a:pos x="T2" y="T3"/>
              </a:cxn>
              <a:cxn ang="T10">
                <a:pos x="T4" y="T5"/>
              </a:cxn>
              <a:cxn ang="T11">
                <a:pos x="T6" y="T7"/>
              </a:cxn>
            </a:cxnLst>
            <a:rect l="T12" t="T13" r="T14" b="T15"/>
            <a:pathLst>
              <a:path w="21600" h="21600">
                <a:moveTo>
                  <a:pt x="18542" y="5373"/>
                </a:moveTo>
                <a:cubicBezTo>
                  <a:pt x="16772" y="2848"/>
                  <a:pt x="13883" y="1344"/>
                  <a:pt x="10799" y="1345"/>
                </a:cubicBezTo>
                <a:cubicBezTo>
                  <a:pt x="7716" y="1345"/>
                  <a:pt x="4827" y="2848"/>
                  <a:pt x="3057" y="5373"/>
                </a:cubicBezTo>
                <a:lnTo>
                  <a:pt x="1955" y="4601"/>
                </a:lnTo>
                <a:cubicBezTo>
                  <a:pt x="3977" y="1717"/>
                  <a:pt x="7278" y="-1"/>
                  <a:pt x="10800" y="0"/>
                </a:cubicBezTo>
                <a:cubicBezTo>
                  <a:pt x="14321" y="0"/>
                  <a:pt x="17622" y="1717"/>
                  <a:pt x="19644" y="4601"/>
                </a:cubicBezTo>
                <a:lnTo>
                  <a:pt x="18542" y="5373"/>
                </a:lnTo>
                <a:close/>
              </a:path>
            </a:pathLst>
          </a:custGeom>
          <a:gradFill rotWithShape="1">
            <a:gsLst>
              <a:gs pos="0">
                <a:srgbClr val="C9862A"/>
              </a:gs>
              <a:gs pos="50000">
                <a:srgbClr val="F4BE50"/>
              </a:gs>
              <a:gs pos="100000">
                <a:srgbClr val="EFCE76"/>
              </a:gs>
            </a:gsLst>
            <a:lin ang="5400000" scaled="1"/>
          </a:gra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0497" name="矩形 39"/>
          <p:cNvSpPr>
            <a:spLocks noChangeArrowheads="1"/>
          </p:cNvSpPr>
          <p:nvPr/>
        </p:nvSpPr>
        <p:spPr bwMode="auto">
          <a:xfrm>
            <a:off x="9830461" y="2267377"/>
            <a:ext cx="97975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4800">
                <a:solidFill>
                  <a:schemeClr val="bg1"/>
                </a:solidFill>
                <a:latin typeface="华文细黑" panose="02010600040101010101" pitchFamily="2" charset="-122"/>
                <a:ea typeface="华文细黑" panose="02010600040101010101" pitchFamily="2" charset="-122"/>
                <a:sym typeface="Segoe UI Light" panose="020B0502040204020203" pitchFamily="34" charset="0"/>
              </a:rPr>
              <a:t>54</a:t>
            </a:r>
            <a:r>
              <a:rPr lang="en-US" altLang="zh-CN">
                <a:solidFill>
                  <a:schemeClr val="bg1"/>
                </a:solidFill>
                <a:latin typeface="华文细黑" panose="02010600040101010101" pitchFamily="2" charset="-122"/>
                <a:ea typeface="华文细黑" panose="02010600040101010101" pitchFamily="2" charset="-122"/>
                <a:sym typeface="Segoe UI Light" panose="020B0502040204020203" pitchFamily="34" charset="0"/>
              </a:rPr>
              <a:t>%</a:t>
            </a:r>
          </a:p>
        </p:txBody>
      </p:sp>
      <p:sp>
        <p:nvSpPr>
          <p:cNvPr id="20498" name="矩形 40"/>
          <p:cNvSpPr>
            <a:spLocks noChangeArrowheads="1"/>
          </p:cNvSpPr>
          <p:nvPr/>
        </p:nvSpPr>
        <p:spPr bwMode="auto">
          <a:xfrm>
            <a:off x="9131300" y="4581527"/>
            <a:ext cx="2376488" cy="829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14000"/>
              </a:lnSpc>
              <a:spcBef>
                <a:spcPct val="0"/>
              </a:spcBef>
              <a:buFont typeface="Arial" panose="020B0604020202020204" pitchFamily="34" charset="0"/>
              <a:buNone/>
            </a:pPr>
            <a:r>
              <a:rPr lang="en-US" altLang="zh-CN" sz="1400">
                <a:solidFill>
                  <a:schemeClr val="bg1"/>
                </a:solidFill>
                <a:latin typeface="Segoe UI Light" panose="020B0502040204020203" pitchFamily="34" charset="0"/>
                <a:sym typeface="Segoe UI Light" panose="020B0502040204020203" pitchFamily="34" charset="0"/>
              </a:rPr>
              <a:t>The concepts national income and national product have roughly </a:t>
            </a:r>
            <a:endParaRPr lang="zh-CN" altLang="en-US" sz="1800">
              <a:latin typeface="Arial" panose="020B0604020202020204" pitchFamily="34" charset="0"/>
            </a:endParaRPr>
          </a:p>
        </p:txBody>
      </p:sp>
      <p:sp>
        <p:nvSpPr>
          <p:cNvPr id="20499" name="矩形 41"/>
          <p:cNvSpPr>
            <a:spLocks noChangeArrowheads="1"/>
          </p:cNvSpPr>
          <p:nvPr/>
        </p:nvSpPr>
        <p:spPr bwMode="auto">
          <a:xfrm>
            <a:off x="9502655" y="4183064"/>
            <a:ext cx="163378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800" b="1">
                <a:solidFill>
                  <a:srgbClr val="EFCD74"/>
                </a:solidFill>
                <a:latin typeface="微软雅黑" panose="020B0503020204020204" pitchFamily="34" charset="-122"/>
                <a:ea typeface="微软雅黑" panose="020B0503020204020204" pitchFamily="34" charset="-122"/>
                <a:sym typeface="微软雅黑" panose="020B0503020204020204" pitchFamily="34" charset="-122"/>
              </a:rPr>
              <a:t>+17,356,123</a:t>
            </a:r>
            <a:endParaRPr lang="zh-CN" altLang="en-US" sz="1800">
              <a:latin typeface="Arial" panose="020B0604020202020204" pitchFamily="34" charset="0"/>
            </a:endParaRPr>
          </a:p>
        </p:txBody>
      </p:sp>
      <p:grpSp>
        <p:nvGrpSpPr>
          <p:cNvPr id="20500" name="组合 42"/>
          <p:cNvGrpSpPr>
            <a:grpSpLocks/>
          </p:cNvGrpSpPr>
          <p:nvPr/>
        </p:nvGrpSpPr>
        <p:grpSpPr bwMode="auto">
          <a:xfrm>
            <a:off x="412751" y="53977"/>
            <a:ext cx="588963" cy="587375"/>
            <a:chOff x="0" y="0"/>
            <a:chExt cx="588781" cy="588781"/>
          </a:xfrm>
        </p:grpSpPr>
        <p:sp>
          <p:nvSpPr>
            <p:cNvPr id="20501" name="椭圆 43"/>
            <p:cNvSpPr>
              <a:spLocks noChangeArrowheads="1"/>
            </p:cNvSpPr>
            <p:nvPr/>
          </p:nvSpPr>
          <p:spPr bwMode="auto">
            <a:xfrm>
              <a:off x="0" y="0"/>
              <a:ext cx="588781" cy="588781"/>
            </a:xfrm>
            <a:prstGeom prst="ellipse">
              <a:avLst/>
            </a:prstGeom>
            <a:gradFill rotWithShape="1">
              <a:gsLst>
                <a:gs pos="0">
                  <a:srgbClr val="33458E"/>
                </a:gs>
                <a:gs pos="50000">
                  <a:srgbClr val="6C7BB7"/>
                </a:gs>
                <a:gs pos="100000">
                  <a:srgbClr val="99AAD9"/>
                </a:gs>
              </a:gsLst>
              <a:lin ang="162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20502" name="椭圆 44"/>
            <p:cNvSpPr>
              <a:spLocks noChangeArrowheads="1"/>
            </p:cNvSpPr>
            <p:nvPr/>
          </p:nvSpPr>
          <p:spPr bwMode="auto">
            <a:xfrm>
              <a:off x="38981" y="38981"/>
              <a:ext cx="510819" cy="510819"/>
            </a:xfrm>
            <a:prstGeom prst="ellipse">
              <a:avLst/>
            </a:prstGeom>
            <a:gradFill rotWithShape="1">
              <a:gsLst>
                <a:gs pos="0">
                  <a:srgbClr val="33458E"/>
                </a:gs>
                <a:gs pos="50000">
                  <a:srgbClr val="6C7BB7"/>
                </a:gs>
                <a:gs pos="100000">
                  <a:srgbClr val="99AAD9"/>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pic>
          <p:nvPicPr>
            <p:cNvPr id="20503" name="图片 4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25866" y="129697"/>
              <a:ext cx="337048" cy="32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图片 57"/>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
            <a:ext cx="1219200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矩形 25"/>
          <p:cNvSpPr>
            <a:spLocks noChangeArrowheads="1"/>
          </p:cNvSpPr>
          <p:nvPr/>
        </p:nvSpPr>
        <p:spPr bwMode="auto">
          <a:xfrm>
            <a:off x="1001713" y="101602"/>
            <a:ext cx="384111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600" b="1">
                <a:solidFill>
                  <a:srgbClr val="D0CECE"/>
                </a:solidFill>
                <a:latin typeface="华文细黑" panose="02010600040101010101" pitchFamily="2" charset="-122"/>
                <a:ea typeface="华文细黑" panose="02010600040101010101" pitchFamily="2" charset="-122"/>
                <a:sym typeface="Arial" panose="020B0604020202020204" pitchFamily="34" charset="0"/>
              </a:rPr>
              <a:t>ADD YOUR TITLE HERE</a:t>
            </a:r>
            <a:endParaRPr lang="zh-CN" altLang="en-US" sz="2600" b="1">
              <a:solidFill>
                <a:srgbClr val="D0CECE"/>
              </a:solidFill>
              <a:latin typeface="华文细黑" panose="02010600040101010101" pitchFamily="2" charset="-122"/>
              <a:ea typeface="华文细黑" panose="02010600040101010101" pitchFamily="2" charset="-122"/>
              <a:sym typeface="Arial" panose="020B0604020202020204" pitchFamily="34" charset="0"/>
            </a:endParaRPr>
          </a:p>
        </p:txBody>
      </p:sp>
      <p:sp>
        <p:nvSpPr>
          <p:cNvPr id="21508" name="矩形 55"/>
          <p:cNvSpPr>
            <a:spLocks noChangeArrowheads="1"/>
          </p:cNvSpPr>
          <p:nvPr/>
        </p:nvSpPr>
        <p:spPr bwMode="auto">
          <a:xfrm>
            <a:off x="695326" y="3894139"/>
            <a:ext cx="3155951"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100">
                <a:solidFill>
                  <a:schemeClr val="bg1"/>
                </a:solidFill>
                <a:latin typeface="华文细黑" panose="02010600040101010101" pitchFamily="2" charset="-122"/>
                <a:ea typeface="华文细黑" panose="02010600040101010101" pitchFamily="2" charset="-122"/>
                <a:sym typeface="Open Sans" pitchFamily="2" charset="0"/>
              </a:rPr>
              <a:t>Lorem ipsum dolor sit amet, consectetur </a:t>
            </a:r>
            <a:endParaRPr lang="en-US" altLang="zh-CN" sz="1100">
              <a:solidFill>
                <a:schemeClr val="bg1"/>
              </a:solidFill>
              <a:latin typeface="华文细黑" panose="02010600040101010101" pitchFamily="2" charset="-122"/>
              <a:ea typeface="华文细黑" panose="02010600040101010101" pitchFamily="2" charset="-122"/>
              <a:sym typeface="Open Sans" pitchFamily="2" charset="0"/>
            </a:endParaRPr>
          </a:p>
          <a:p>
            <a:pPr eaLnBrk="1" hangingPunct="1">
              <a:lnSpc>
                <a:spcPct val="120000"/>
              </a:lnSpc>
              <a:spcBef>
                <a:spcPct val="0"/>
              </a:spcBef>
              <a:buFont typeface="Arial" panose="020B0604020202020204" pitchFamily="34" charset="0"/>
              <a:buNone/>
            </a:pPr>
            <a:r>
              <a:rPr lang="zh-CN" altLang="en-US" sz="1100">
                <a:solidFill>
                  <a:schemeClr val="bg1"/>
                </a:solidFill>
                <a:latin typeface="华文细黑" panose="02010600040101010101" pitchFamily="2" charset="-122"/>
                <a:ea typeface="华文细黑" panose="02010600040101010101" pitchFamily="2" charset="-122"/>
                <a:sym typeface="Open Sans" pitchFamily="2" charset="0"/>
              </a:rPr>
              <a:t>adipisicing elit, sed do eiusmod tempor </a:t>
            </a:r>
            <a:endParaRPr lang="en-US" altLang="zh-CN" sz="1100">
              <a:solidFill>
                <a:schemeClr val="bg1"/>
              </a:solidFill>
              <a:latin typeface="华文细黑" panose="02010600040101010101" pitchFamily="2" charset="-122"/>
              <a:ea typeface="华文细黑" panose="02010600040101010101" pitchFamily="2" charset="-122"/>
              <a:sym typeface="Open Sans" pitchFamily="2" charset="0"/>
            </a:endParaRPr>
          </a:p>
          <a:p>
            <a:pPr eaLnBrk="1" hangingPunct="1">
              <a:lnSpc>
                <a:spcPct val="120000"/>
              </a:lnSpc>
              <a:spcBef>
                <a:spcPct val="0"/>
              </a:spcBef>
              <a:buFont typeface="Arial" panose="020B0604020202020204" pitchFamily="34" charset="0"/>
              <a:buNone/>
            </a:pPr>
            <a:r>
              <a:rPr lang="zh-CN" altLang="en-US" sz="1100">
                <a:solidFill>
                  <a:schemeClr val="bg1"/>
                </a:solidFill>
                <a:latin typeface="华文细黑" panose="02010600040101010101" pitchFamily="2" charset="-122"/>
                <a:ea typeface="华文细黑" panose="02010600040101010101" pitchFamily="2" charset="-122"/>
                <a:sym typeface="Open Sans" pitchFamily="2" charset="0"/>
              </a:rPr>
              <a:t>incididunt ut labore et dolore magna</a:t>
            </a:r>
          </a:p>
        </p:txBody>
      </p:sp>
      <p:sp>
        <p:nvSpPr>
          <p:cNvPr id="21509" name="直接连接符 67"/>
          <p:cNvSpPr>
            <a:spLocks noChangeShapeType="1"/>
          </p:cNvSpPr>
          <p:nvPr/>
        </p:nvSpPr>
        <p:spPr bwMode="auto">
          <a:xfrm>
            <a:off x="995364" y="4868863"/>
            <a:ext cx="2555875" cy="0"/>
          </a:xfrm>
          <a:prstGeom prst="line">
            <a:avLst/>
          </a:prstGeom>
          <a:noFill/>
          <a:ln w="6350">
            <a:solidFill>
              <a:schemeClr val="bg1"/>
            </a:solidFill>
            <a:prstDash val="sysDot"/>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510" name="矩形 55"/>
          <p:cNvSpPr>
            <a:spLocks noChangeArrowheads="1"/>
          </p:cNvSpPr>
          <p:nvPr/>
        </p:nvSpPr>
        <p:spPr bwMode="auto">
          <a:xfrm>
            <a:off x="4518026" y="3894139"/>
            <a:ext cx="3155951"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100">
                <a:solidFill>
                  <a:schemeClr val="bg1"/>
                </a:solidFill>
                <a:latin typeface="华文细黑" panose="02010600040101010101" pitchFamily="2" charset="-122"/>
                <a:ea typeface="华文细黑" panose="02010600040101010101" pitchFamily="2" charset="-122"/>
                <a:sym typeface="Open Sans" pitchFamily="2" charset="0"/>
              </a:rPr>
              <a:t>Lorem ipsum dolor sit amet, consectetur </a:t>
            </a:r>
            <a:endParaRPr lang="en-US" altLang="zh-CN" sz="1100">
              <a:solidFill>
                <a:schemeClr val="bg1"/>
              </a:solidFill>
              <a:latin typeface="华文细黑" panose="02010600040101010101" pitchFamily="2" charset="-122"/>
              <a:ea typeface="华文细黑" panose="02010600040101010101" pitchFamily="2" charset="-122"/>
              <a:sym typeface="Open Sans" pitchFamily="2" charset="0"/>
            </a:endParaRPr>
          </a:p>
          <a:p>
            <a:pPr eaLnBrk="1" hangingPunct="1">
              <a:lnSpc>
                <a:spcPct val="120000"/>
              </a:lnSpc>
              <a:spcBef>
                <a:spcPct val="0"/>
              </a:spcBef>
              <a:buFont typeface="Arial" panose="020B0604020202020204" pitchFamily="34" charset="0"/>
              <a:buNone/>
            </a:pPr>
            <a:r>
              <a:rPr lang="zh-CN" altLang="en-US" sz="1100">
                <a:solidFill>
                  <a:schemeClr val="bg1"/>
                </a:solidFill>
                <a:latin typeface="华文细黑" panose="02010600040101010101" pitchFamily="2" charset="-122"/>
                <a:ea typeface="华文细黑" panose="02010600040101010101" pitchFamily="2" charset="-122"/>
                <a:sym typeface="Open Sans" pitchFamily="2" charset="0"/>
              </a:rPr>
              <a:t>adipisicing elit, sed do eiusmod tempor </a:t>
            </a:r>
            <a:endParaRPr lang="en-US" altLang="zh-CN" sz="1100">
              <a:solidFill>
                <a:schemeClr val="bg1"/>
              </a:solidFill>
              <a:latin typeface="华文细黑" panose="02010600040101010101" pitchFamily="2" charset="-122"/>
              <a:ea typeface="华文细黑" panose="02010600040101010101" pitchFamily="2" charset="-122"/>
              <a:sym typeface="Open Sans" pitchFamily="2" charset="0"/>
            </a:endParaRPr>
          </a:p>
          <a:p>
            <a:pPr eaLnBrk="1" hangingPunct="1">
              <a:lnSpc>
                <a:spcPct val="120000"/>
              </a:lnSpc>
              <a:spcBef>
                <a:spcPct val="0"/>
              </a:spcBef>
              <a:buFont typeface="Arial" panose="020B0604020202020204" pitchFamily="34" charset="0"/>
              <a:buNone/>
            </a:pPr>
            <a:r>
              <a:rPr lang="zh-CN" altLang="en-US" sz="1100">
                <a:solidFill>
                  <a:schemeClr val="bg1"/>
                </a:solidFill>
                <a:latin typeface="华文细黑" panose="02010600040101010101" pitchFamily="2" charset="-122"/>
                <a:ea typeface="华文细黑" panose="02010600040101010101" pitchFamily="2" charset="-122"/>
                <a:sym typeface="Open Sans" pitchFamily="2" charset="0"/>
              </a:rPr>
              <a:t>incididunt ut labore et dolore magna</a:t>
            </a:r>
          </a:p>
        </p:txBody>
      </p:sp>
      <p:sp>
        <p:nvSpPr>
          <p:cNvPr id="21511" name="直接连接符 71"/>
          <p:cNvSpPr>
            <a:spLocks noChangeShapeType="1"/>
          </p:cNvSpPr>
          <p:nvPr/>
        </p:nvSpPr>
        <p:spPr bwMode="auto">
          <a:xfrm>
            <a:off x="4818064" y="4868863"/>
            <a:ext cx="2555875" cy="0"/>
          </a:xfrm>
          <a:prstGeom prst="line">
            <a:avLst/>
          </a:prstGeom>
          <a:noFill/>
          <a:ln w="6350">
            <a:solidFill>
              <a:schemeClr val="bg1"/>
            </a:solidFill>
            <a:prstDash val="sysDot"/>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512" name="矩形 55"/>
          <p:cNvSpPr>
            <a:spLocks noChangeArrowheads="1"/>
          </p:cNvSpPr>
          <p:nvPr/>
        </p:nvSpPr>
        <p:spPr bwMode="auto">
          <a:xfrm>
            <a:off x="8340726" y="3894139"/>
            <a:ext cx="3155951"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100">
                <a:solidFill>
                  <a:schemeClr val="bg1"/>
                </a:solidFill>
                <a:latin typeface="华文细黑" panose="02010600040101010101" pitchFamily="2" charset="-122"/>
                <a:ea typeface="华文细黑" panose="02010600040101010101" pitchFamily="2" charset="-122"/>
                <a:sym typeface="Open Sans" pitchFamily="2" charset="0"/>
              </a:rPr>
              <a:t>Lorem ipsum dolor sit amet, consectetur </a:t>
            </a:r>
            <a:endParaRPr lang="en-US" altLang="zh-CN" sz="1100">
              <a:solidFill>
                <a:schemeClr val="bg1"/>
              </a:solidFill>
              <a:latin typeface="华文细黑" panose="02010600040101010101" pitchFamily="2" charset="-122"/>
              <a:ea typeface="华文细黑" panose="02010600040101010101" pitchFamily="2" charset="-122"/>
              <a:sym typeface="Open Sans" pitchFamily="2" charset="0"/>
            </a:endParaRPr>
          </a:p>
          <a:p>
            <a:pPr eaLnBrk="1" hangingPunct="1">
              <a:lnSpc>
                <a:spcPct val="120000"/>
              </a:lnSpc>
              <a:spcBef>
                <a:spcPct val="0"/>
              </a:spcBef>
              <a:buFont typeface="Arial" panose="020B0604020202020204" pitchFamily="34" charset="0"/>
              <a:buNone/>
            </a:pPr>
            <a:r>
              <a:rPr lang="zh-CN" altLang="en-US" sz="1100">
                <a:solidFill>
                  <a:schemeClr val="bg1"/>
                </a:solidFill>
                <a:latin typeface="华文细黑" panose="02010600040101010101" pitchFamily="2" charset="-122"/>
                <a:ea typeface="华文细黑" panose="02010600040101010101" pitchFamily="2" charset="-122"/>
                <a:sym typeface="Open Sans" pitchFamily="2" charset="0"/>
              </a:rPr>
              <a:t>adipisicing elit, sed do eiusmod tempor </a:t>
            </a:r>
            <a:endParaRPr lang="en-US" altLang="zh-CN" sz="1100">
              <a:solidFill>
                <a:schemeClr val="bg1"/>
              </a:solidFill>
              <a:latin typeface="华文细黑" panose="02010600040101010101" pitchFamily="2" charset="-122"/>
              <a:ea typeface="华文细黑" panose="02010600040101010101" pitchFamily="2" charset="-122"/>
              <a:sym typeface="Open Sans" pitchFamily="2" charset="0"/>
            </a:endParaRPr>
          </a:p>
          <a:p>
            <a:pPr eaLnBrk="1" hangingPunct="1">
              <a:lnSpc>
                <a:spcPct val="120000"/>
              </a:lnSpc>
              <a:spcBef>
                <a:spcPct val="0"/>
              </a:spcBef>
              <a:buFont typeface="Arial" panose="020B0604020202020204" pitchFamily="34" charset="0"/>
              <a:buNone/>
            </a:pPr>
            <a:r>
              <a:rPr lang="zh-CN" altLang="en-US" sz="1100">
                <a:solidFill>
                  <a:schemeClr val="bg1"/>
                </a:solidFill>
                <a:latin typeface="华文细黑" panose="02010600040101010101" pitchFamily="2" charset="-122"/>
                <a:ea typeface="华文细黑" panose="02010600040101010101" pitchFamily="2" charset="-122"/>
                <a:sym typeface="Open Sans" pitchFamily="2" charset="0"/>
              </a:rPr>
              <a:t>incididunt ut labore et dolore magna</a:t>
            </a:r>
          </a:p>
        </p:txBody>
      </p:sp>
      <p:sp>
        <p:nvSpPr>
          <p:cNvPr id="21513" name="直接连接符 73"/>
          <p:cNvSpPr>
            <a:spLocks noChangeShapeType="1"/>
          </p:cNvSpPr>
          <p:nvPr/>
        </p:nvSpPr>
        <p:spPr bwMode="auto">
          <a:xfrm>
            <a:off x="8640764" y="4868863"/>
            <a:ext cx="2555875" cy="0"/>
          </a:xfrm>
          <a:prstGeom prst="line">
            <a:avLst/>
          </a:prstGeom>
          <a:noFill/>
          <a:ln w="6350">
            <a:solidFill>
              <a:schemeClr val="bg1"/>
            </a:solidFill>
            <a:prstDash val="sysDot"/>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21514" name="矩形 39"/>
          <p:cNvSpPr>
            <a:spLocks noChangeArrowheads="1"/>
          </p:cNvSpPr>
          <p:nvPr/>
        </p:nvSpPr>
        <p:spPr bwMode="auto">
          <a:xfrm>
            <a:off x="847726" y="3132140"/>
            <a:ext cx="284988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b="1">
                <a:solidFill>
                  <a:srgbClr val="EFEE87"/>
                </a:solidFill>
                <a:latin typeface="微软雅黑" panose="020B0503020204020204" pitchFamily="34" charset="-122"/>
                <a:ea typeface="微软雅黑" panose="020B0503020204020204" pitchFamily="34" charset="-122"/>
                <a:sym typeface="微软雅黑" panose="020B0503020204020204" pitchFamily="34" charset="-122"/>
              </a:rPr>
              <a:t>LOREM IPSUM DOLOR AMET </a:t>
            </a:r>
          </a:p>
        </p:txBody>
      </p:sp>
      <p:sp>
        <p:nvSpPr>
          <p:cNvPr id="21515" name="矩形 75"/>
          <p:cNvSpPr>
            <a:spLocks noChangeArrowheads="1"/>
          </p:cNvSpPr>
          <p:nvPr/>
        </p:nvSpPr>
        <p:spPr bwMode="auto">
          <a:xfrm>
            <a:off x="847726" y="3509965"/>
            <a:ext cx="195181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b="1">
                <a:solidFill>
                  <a:srgbClr val="EFEE87"/>
                </a:solidFill>
                <a:latin typeface="微软雅黑" panose="020B0503020204020204" pitchFamily="34" charset="-122"/>
                <a:ea typeface="微软雅黑" panose="020B0503020204020204" pitchFamily="34" charset="-122"/>
                <a:sym typeface="微软雅黑" panose="020B0503020204020204" pitchFamily="34" charset="-122"/>
              </a:rPr>
              <a:t>CONSECTETUR ELIT</a:t>
            </a:r>
          </a:p>
        </p:txBody>
      </p:sp>
      <p:sp>
        <p:nvSpPr>
          <p:cNvPr id="21516" name="矩形 39"/>
          <p:cNvSpPr>
            <a:spLocks noChangeArrowheads="1"/>
          </p:cNvSpPr>
          <p:nvPr/>
        </p:nvSpPr>
        <p:spPr bwMode="auto">
          <a:xfrm>
            <a:off x="4670426" y="3132140"/>
            <a:ext cx="284988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b="1">
                <a:solidFill>
                  <a:srgbClr val="B2D68A"/>
                </a:solidFill>
                <a:latin typeface="微软雅黑" panose="020B0503020204020204" pitchFamily="34" charset="-122"/>
                <a:ea typeface="微软雅黑" panose="020B0503020204020204" pitchFamily="34" charset="-122"/>
                <a:sym typeface="微软雅黑" panose="020B0503020204020204" pitchFamily="34" charset="-122"/>
              </a:rPr>
              <a:t>LOREM IPSUM DOLOR AMET </a:t>
            </a:r>
          </a:p>
        </p:txBody>
      </p:sp>
      <p:sp>
        <p:nvSpPr>
          <p:cNvPr id="21517" name="矩形 77"/>
          <p:cNvSpPr>
            <a:spLocks noChangeArrowheads="1"/>
          </p:cNvSpPr>
          <p:nvPr/>
        </p:nvSpPr>
        <p:spPr bwMode="auto">
          <a:xfrm>
            <a:off x="4670426" y="3509965"/>
            <a:ext cx="195181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b="1">
                <a:solidFill>
                  <a:srgbClr val="B2D68A"/>
                </a:solidFill>
                <a:latin typeface="微软雅黑" panose="020B0503020204020204" pitchFamily="34" charset="-122"/>
                <a:ea typeface="微软雅黑" panose="020B0503020204020204" pitchFamily="34" charset="-122"/>
                <a:sym typeface="微软雅黑" panose="020B0503020204020204" pitchFamily="34" charset="-122"/>
              </a:rPr>
              <a:t>CONSECTETUR ELIT</a:t>
            </a:r>
          </a:p>
        </p:txBody>
      </p:sp>
      <p:sp>
        <p:nvSpPr>
          <p:cNvPr id="21518" name="矩形 39"/>
          <p:cNvSpPr>
            <a:spLocks noChangeArrowheads="1"/>
          </p:cNvSpPr>
          <p:nvPr/>
        </p:nvSpPr>
        <p:spPr bwMode="auto">
          <a:xfrm>
            <a:off x="8494714" y="3132140"/>
            <a:ext cx="284988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b="1">
                <a:solidFill>
                  <a:srgbClr val="EFCD74"/>
                </a:solidFill>
                <a:latin typeface="微软雅黑" panose="020B0503020204020204" pitchFamily="34" charset="-122"/>
                <a:ea typeface="微软雅黑" panose="020B0503020204020204" pitchFamily="34" charset="-122"/>
                <a:sym typeface="微软雅黑" panose="020B0503020204020204" pitchFamily="34" charset="-122"/>
              </a:rPr>
              <a:t>LOREM IPSUM DOLOR AMET </a:t>
            </a:r>
          </a:p>
        </p:txBody>
      </p:sp>
      <p:sp>
        <p:nvSpPr>
          <p:cNvPr id="21519" name="矩形 79"/>
          <p:cNvSpPr>
            <a:spLocks noChangeArrowheads="1"/>
          </p:cNvSpPr>
          <p:nvPr/>
        </p:nvSpPr>
        <p:spPr bwMode="auto">
          <a:xfrm>
            <a:off x="8494714" y="3509965"/>
            <a:ext cx="195181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1400" b="1">
                <a:solidFill>
                  <a:srgbClr val="EFCD74"/>
                </a:solidFill>
                <a:latin typeface="微软雅黑" panose="020B0503020204020204" pitchFamily="34" charset="-122"/>
                <a:ea typeface="微软雅黑" panose="020B0503020204020204" pitchFamily="34" charset="-122"/>
                <a:sym typeface="微软雅黑" panose="020B0503020204020204" pitchFamily="34" charset="-122"/>
              </a:rPr>
              <a:t>CONSECTETUR ELIT</a:t>
            </a:r>
          </a:p>
        </p:txBody>
      </p:sp>
      <p:pic>
        <p:nvPicPr>
          <p:cNvPr id="21520" name="图片 8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909640" y="1471615"/>
            <a:ext cx="2725737"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21" name="图片 85"/>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892675" y="1776415"/>
            <a:ext cx="2406651" cy="130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22" name="图片 86"/>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8742363" y="1123950"/>
            <a:ext cx="2354263" cy="195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23" name="文本框 69"/>
          <p:cNvSpPr>
            <a:spLocks noChangeArrowheads="1"/>
          </p:cNvSpPr>
          <p:nvPr/>
        </p:nvSpPr>
        <p:spPr bwMode="auto">
          <a:xfrm>
            <a:off x="1717675" y="5116515"/>
            <a:ext cx="18415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3200">
                <a:solidFill>
                  <a:schemeClr val="bg1"/>
                </a:solidFill>
                <a:latin typeface="华文细黑" panose="02010600040101010101" pitchFamily="2" charset="-122"/>
                <a:ea typeface="华文细黑" panose="02010600040101010101" pitchFamily="2" charset="-122"/>
                <a:sym typeface="华文细黑" panose="02010600040101010101" pitchFamily="2" charset="-122"/>
              </a:rPr>
              <a:t>81,680</a:t>
            </a:r>
            <a:endParaRPr lang="zh-CN" altLang="en-US" sz="3200">
              <a:solidFill>
                <a:schemeClr val="bg1"/>
              </a:solidFill>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21524" name="椭圆 108"/>
          <p:cNvSpPr>
            <a:spLocks noChangeArrowheads="1"/>
          </p:cNvSpPr>
          <p:nvPr/>
        </p:nvSpPr>
        <p:spPr bwMode="auto">
          <a:xfrm>
            <a:off x="985839" y="5083177"/>
            <a:ext cx="650875" cy="650875"/>
          </a:xfrm>
          <a:prstGeom prst="ellipse">
            <a:avLst/>
          </a:prstGeom>
          <a:gradFill rotWithShape="1">
            <a:gsLst>
              <a:gs pos="0">
                <a:srgbClr val="E4E130"/>
              </a:gs>
              <a:gs pos="50000">
                <a:srgbClr val="E7E24E"/>
              </a:gs>
              <a:gs pos="100000">
                <a:srgbClr val="F1F29A"/>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pic>
        <p:nvPicPr>
          <p:cNvPr id="21525" name="图片 109"/>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104900" y="5160965"/>
            <a:ext cx="414339"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26" name="文本框 111"/>
          <p:cNvSpPr>
            <a:spLocks noChangeArrowheads="1"/>
          </p:cNvSpPr>
          <p:nvPr/>
        </p:nvSpPr>
        <p:spPr bwMode="auto">
          <a:xfrm>
            <a:off x="9364663" y="5116515"/>
            <a:ext cx="18415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3200">
                <a:solidFill>
                  <a:schemeClr val="bg1"/>
                </a:solidFill>
                <a:latin typeface="华文细黑" panose="02010600040101010101" pitchFamily="2" charset="-122"/>
                <a:ea typeface="华文细黑" panose="02010600040101010101" pitchFamily="2" charset="-122"/>
                <a:sym typeface="华文细黑" panose="02010600040101010101" pitchFamily="2" charset="-122"/>
              </a:rPr>
              <a:t>81,680</a:t>
            </a:r>
            <a:endParaRPr lang="zh-CN" altLang="en-US" sz="3200">
              <a:solidFill>
                <a:schemeClr val="bg1"/>
              </a:solidFill>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21527" name="椭圆 113"/>
          <p:cNvSpPr>
            <a:spLocks noChangeArrowheads="1"/>
          </p:cNvSpPr>
          <p:nvPr/>
        </p:nvSpPr>
        <p:spPr bwMode="auto">
          <a:xfrm>
            <a:off x="8632825" y="5083177"/>
            <a:ext cx="650875" cy="650875"/>
          </a:xfrm>
          <a:prstGeom prst="ellipse">
            <a:avLst/>
          </a:prstGeom>
          <a:gradFill rotWithShape="1">
            <a:gsLst>
              <a:gs pos="0">
                <a:srgbClr val="C9862A"/>
              </a:gs>
              <a:gs pos="50000">
                <a:srgbClr val="F4BE50"/>
              </a:gs>
              <a:gs pos="100000">
                <a:srgbClr val="EFCE76"/>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pic>
        <p:nvPicPr>
          <p:cNvPr id="21528" name="图片 114"/>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750300" y="5160965"/>
            <a:ext cx="414339"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29" name="文本框 116"/>
          <p:cNvSpPr>
            <a:spLocks noChangeArrowheads="1"/>
          </p:cNvSpPr>
          <p:nvPr/>
        </p:nvSpPr>
        <p:spPr bwMode="auto">
          <a:xfrm>
            <a:off x="5540375" y="5116515"/>
            <a:ext cx="184150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3200">
                <a:solidFill>
                  <a:schemeClr val="bg1"/>
                </a:solidFill>
                <a:latin typeface="华文细黑" panose="02010600040101010101" pitchFamily="2" charset="-122"/>
                <a:ea typeface="华文细黑" panose="02010600040101010101" pitchFamily="2" charset="-122"/>
                <a:sym typeface="华文细黑" panose="02010600040101010101" pitchFamily="2" charset="-122"/>
              </a:rPr>
              <a:t>81,680</a:t>
            </a:r>
            <a:endParaRPr lang="zh-CN" altLang="en-US" sz="3200">
              <a:solidFill>
                <a:schemeClr val="bg1"/>
              </a:solidFill>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21530" name="椭圆 118"/>
          <p:cNvSpPr>
            <a:spLocks noChangeArrowheads="1"/>
          </p:cNvSpPr>
          <p:nvPr/>
        </p:nvSpPr>
        <p:spPr bwMode="auto">
          <a:xfrm>
            <a:off x="4810125" y="5083177"/>
            <a:ext cx="650875" cy="650875"/>
          </a:xfrm>
          <a:prstGeom prst="ellipse">
            <a:avLst/>
          </a:prstGeom>
          <a:gradFill rotWithShape="1">
            <a:gsLst>
              <a:gs pos="0">
                <a:srgbClr val="6FA429"/>
              </a:gs>
              <a:gs pos="50000">
                <a:srgbClr val="A5CA3D"/>
              </a:gs>
              <a:gs pos="100000">
                <a:srgbClr val="B2D68B"/>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pic>
        <p:nvPicPr>
          <p:cNvPr id="21531" name="图片 119"/>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927600" y="5160965"/>
            <a:ext cx="414339"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1532" name="组合 40"/>
          <p:cNvGrpSpPr>
            <a:grpSpLocks/>
          </p:cNvGrpSpPr>
          <p:nvPr/>
        </p:nvGrpSpPr>
        <p:grpSpPr bwMode="auto">
          <a:xfrm>
            <a:off x="412751" y="53977"/>
            <a:ext cx="588963" cy="587375"/>
            <a:chOff x="0" y="0"/>
            <a:chExt cx="588781" cy="588781"/>
          </a:xfrm>
        </p:grpSpPr>
        <p:sp>
          <p:nvSpPr>
            <p:cNvPr id="21533" name="椭圆 41"/>
            <p:cNvSpPr>
              <a:spLocks noChangeArrowheads="1"/>
            </p:cNvSpPr>
            <p:nvPr/>
          </p:nvSpPr>
          <p:spPr bwMode="auto">
            <a:xfrm>
              <a:off x="0" y="0"/>
              <a:ext cx="588781" cy="588781"/>
            </a:xfrm>
            <a:prstGeom prst="ellipse">
              <a:avLst/>
            </a:prstGeom>
            <a:gradFill rotWithShape="1">
              <a:gsLst>
                <a:gs pos="0">
                  <a:srgbClr val="33458E"/>
                </a:gs>
                <a:gs pos="50000">
                  <a:srgbClr val="6C7BB7"/>
                </a:gs>
                <a:gs pos="100000">
                  <a:srgbClr val="99AAD9"/>
                </a:gs>
              </a:gsLst>
              <a:lin ang="162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21534" name="椭圆 42"/>
            <p:cNvSpPr>
              <a:spLocks noChangeArrowheads="1"/>
            </p:cNvSpPr>
            <p:nvPr/>
          </p:nvSpPr>
          <p:spPr bwMode="auto">
            <a:xfrm>
              <a:off x="38981" y="38981"/>
              <a:ext cx="510819" cy="510819"/>
            </a:xfrm>
            <a:prstGeom prst="ellipse">
              <a:avLst/>
            </a:prstGeom>
            <a:gradFill rotWithShape="1">
              <a:gsLst>
                <a:gs pos="0">
                  <a:srgbClr val="33458E"/>
                </a:gs>
                <a:gs pos="50000">
                  <a:srgbClr val="6C7BB7"/>
                </a:gs>
                <a:gs pos="100000">
                  <a:srgbClr val="99AAD9"/>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pic>
          <p:nvPicPr>
            <p:cNvPr id="21535" name="图片 43"/>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25866" y="129697"/>
              <a:ext cx="337048" cy="329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图片 36"/>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565400" y="2871788"/>
            <a:ext cx="7061200" cy="111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矩形 34"/>
          <p:cNvSpPr>
            <a:spLocks noChangeArrowheads="1"/>
          </p:cNvSpPr>
          <p:nvPr/>
        </p:nvSpPr>
        <p:spPr bwMode="auto">
          <a:xfrm>
            <a:off x="2566989" y="4540756"/>
            <a:ext cx="37560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3200" b="1">
                <a:solidFill>
                  <a:srgbClr val="3F3E43"/>
                </a:solidFill>
                <a:latin typeface="华文细黑" panose="02010600040101010101" pitchFamily="2" charset="-122"/>
                <a:ea typeface="华文细黑" panose="02010600040101010101" pitchFamily="2" charset="-122"/>
                <a:sym typeface="Arial" panose="020B0604020202020204" pitchFamily="34" charset="0"/>
              </a:rPr>
              <a:t>Click to add title</a:t>
            </a:r>
            <a:endParaRPr lang="zh-CN" altLang="en-US" sz="1800">
              <a:latin typeface="Arial" panose="020B0604020202020204" pitchFamily="34" charset="0"/>
            </a:endParaRPr>
          </a:p>
        </p:txBody>
      </p:sp>
      <p:sp>
        <p:nvSpPr>
          <p:cNvPr id="22532" name="矩形 35"/>
          <p:cNvSpPr>
            <a:spLocks noChangeArrowheads="1"/>
          </p:cNvSpPr>
          <p:nvPr/>
        </p:nvSpPr>
        <p:spPr bwMode="auto">
          <a:xfrm>
            <a:off x="2566989" y="5126317"/>
            <a:ext cx="70580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800">
                <a:solidFill>
                  <a:srgbClr val="3F3E43"/>
                </a:solidFill>
                <a:latin typeface="华文细黑" panose="02010600040101010101" pitchFamily="2" charset="-122"/>
                <a:ea typeface="华文细黑" panose="02010600040101010101" pitchFamily="2" charset="-122"/>
                <a:sym typeface="Arial" panose="020B0604020202020204" pitchFamily="34" charset="0"/>
              </a:rPr>
              <a:t>Thought for customer service "is the sacred mission of hi design.</a:t>
            </a:r>
          </a:p>
        </p:txBody>
      </p:sp>
      <p:pic>
        <p:nvPicPr>
          <p:cNvPr id="22533" name="图片 28"/>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2"/>
            <a:ext cx="12192000"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4" name="图片 3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782889" y="3067052"/>
            <a:ext cx="693737" cy="80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5" name="图片 32"/>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705351" y="3030538"/>
            <a:ext cx="804863" cy="804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6" name="图片 33"/>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6737352" y="3098802"/>
            <a:ext cx="682625"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2537" name="组合 2"/>
          <p:cNvGrpSpPr>
            <a:grpSpLocks/>
          </p:cNvGrpSpPr>
          <p:nvPr/>
        </p:nvGrpSpPr>
        <p:grpSpPr bwMode="auto">
          <a:xfrm>
            <a:off x="8602665" y="2960690"/>
            <a:ext cx="936625" cy="936625"/>
            <a:chOff x="0" y="0"/>
            <a:chExt cx="937189" cy="937189"/>
          </a:xfrm>
        </p:grpSpPr>
        <p:sp>
          <p:nvSpPr>
            <p:cNvPr id="22539" name="椭圆 26"/>
            <p:cNvSpPr>
              <a:spLocks noChangeArrowheads="1"/>
            </p:cNvSpPr>
            <p:nvPr/>
          </p:nvSpPr>
          <p:spPr bwMode="auto">
            <a:xfrm>
              <a:off x="0" y="0"/>
              <a:ext cx="937189" cy="937189"/>
            </a:xfrm>
            <a:prstGeom prst="ellipse">
              <a:avLst/>
            </a:prstGeom>
            <a:gradFill rotWithShape="1">
              <a:gsLst>
                <a:gs pos="0">
                  <a:srgbClr val="C9862A"/>
                </a:gs>
                <a:gs pos="50000">
                  <a:srgbClr val="F4BE50"/>
                </a:gs>
                <a:gs pos="100000">
                  <a:srgbClr val="EFCE76"/>
                </a:gs>
              </a:gsLst>
              <a:lin ang="162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22540" name="椭圆 27"/>
            <p:cNvSpPr>
              <a:spLocks noChangeArrowheads="1"/>
            </p:cNvSpPr>
            <p:nvPr/>
          </p:nvSpPr>
          <p:spPr bwMode="auto">
            <a:xfrm>
              <a:off x="62048" y="62048"/>
              <a:ext cx="813093" cy="813093"/>
            </a:xfrm>
            <a:prstGeom prst="ellipse">
              <a:avLst/>
            </a:prstGeom>
            <a:gradFill rotWithShape="1">
              <a:gsLst>
                <a:gs pos="0">
                  <a:srgbClr val="C9862A"/>
                </a:gs>
                <a:gs pos="50000">
                  <a:srgbClr val="F4BE50"/>
                </a:gs>
                <a:gs pos="100000">
                  <a:srgbClr val="EFCE76"/>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pic>
          <p:nvPicPr>
            <p:cNvPr id="22541" name="图片 18"/>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218637" y="136333"/>
              <a:ext cx="499915" cy="664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2538" name="文本框 13"/>
          <p:cNvSpPr>
            <a:spLocks noChangeArrowheads="1"/>
          </p:cNvSpPr>
          <p:nvPr/>
        </p:nvSpPr>
        <p:spPr bwMode="auto">
          <a:xfrm>
            <a:off x="4403124" y="1317627"/>
            <a:ext cx="337464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4800" b="1">
                <a:solidFill>
                  <a:srgbClr val="403F44"/>
                </a:solidFill>
                <a:latin typeface="华文细黑" panose="02010600040101010101" pitchFamily="2" charset="-122"/>
                <a:ea typeface="华文细黑" panose="02010600040101010101" pitchFamily="2" charset="-122"/>
                <a:sym typeface="Segoe UI Light" panose="020B0502040204020203" pitchFamily="34" charset="0"/>
              </a:rPr>
              <a:t>CONTENTS</a:t>
            </a:r>
          </a:p>
        </p:txBody>
      </p:sp>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图片 28"/>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565400" y="2871788"/>
            <a:ext cx="7061200" cy="111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矩形 36"/>
          <p:cNvSpPr>
            <a:spLocks noChangeArrowheads="1"/>
          </p:cNvSpPr>
          <p:nvPr/>
        </p:nvSpPr>
        <p:spPr bwMode="auto">
          <a:xfrm>
            <a:off x="2566989" y="4540756"/>
            <a:ext cx="37560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3200" b="1" dirty="0">
                <a:solidFill>
                  <a:srgbClr val="3F3E43"/>
                </a:solidFill>
                <a:latin typeface="华文细黑" panose="02010600040101010101" pitchFamily="2" charset="-122"/>
                <a:ea typeface="华文细黑" panose="02010600040101010101" pitchFamily="2" charset="-122"/>
                <a:sym typeface="Arial" panose="020B0604020202020204" pitchFamily="34" charset="0"/>
              </a:rPr>
              <a:t>Click to add title</a:t>
            </a:r>
            <a:endParaRPr lang="zh-CN" altLang="en-US" sz="1800" dirty="0">
              <a:latin typeface="Arial" panose="020B0604020202020204" pitchFamily="34" charset="0"/>
            </a:endParaRPr>
          </a:p>
        </p:txBody>
      </p:sp>
      <p:sp>
        <p:nvSpPr>
          <p:cNvPr id="5124" name="矩形 37"/>
          <p:cNvSpPr>
            <a:spLocks noChangeArrowheads="1"/>
          </p:cNvSpPr>
          <p:nvPr/>
        </p:nvSpPr>
        <p:spPr bwMode="auto">
          <a:xfrm>
            <a:off x="2566989" y="5126317"/>
            <a:ext cx="70580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800">
                <a:solidFill>
                  <a:srgbClr val="3F3E43"/>
                </a:solidFill>
                <a:latin typeface="华文细黑" panose="02010600040101010101" pitchFamily="2" charset="-122"/>
                <a:ea typeface="华文细黑" panose="02010600040101010101" pitchFamily="2" charset="-122"/>
                <a:sym typeface="Arial" panose="020B0604020202020204" pitchFamily="34" charset="0"/>
              </a:rPr>
              <a:t>Thought for customer service "is the sacred mission of hi design.</a:t>
            </a:r>
          </a:p>
        </p:txBody>
      </p:sp>
      <p:grpSp>
        <p:nvGrpSpPr>
          <p:cNvPr id="5125" name="组合 3"/>
          <p:cNvGrpSpPr>
            <a:grpSpLocks/>
          </p:cNvGrpSpPr>
          <p:nvPr/>
        </p:nvGrpSpPr>
        <p:grpSpPr bwMode="auto">
          <a:xfrm>
            <a:off x="2652714" y="2960690"/>
            <a:ext cx="936625" cy="936625"/>
            <a:chOff x="0" y="0"/>
            <a:chExt cx="937189" cy="937189"/>
          </a:xfrm>
        </p:grpSpPr>
        <p:sp>
          <p:nvSpPr>
            <p:cNvPr id="5131" name="椭圆 26"/>
            <p:cNvSpPr>
              <a:spLocks noChangeArrowheads="1"/>
            </p:cNvSpPr>
            <p:nvPr/>
          </p:nvSpPr>
          <p:spPr bwMode="auto">
            <a:xfrm>
              <a:off x="0" y="0"/>
              <a:ext cx="937189" cy="937189"/>
            </a:xfrm>
            <a:prstGeom prst="ellipse">
              <a:avLst/>
            </a:prstGeom>
            <a:gradFill rotWithShape="1">
              <a:gsLst>
                <a:gs pos="0">
                  <a:srgbClr val="E4E130"/>
                </a:gs>
                <a:gs pos="50000">
                  <a:srgbClr val="E7E24E"/>
                </a:gs>
                <a:gs pos="100000">
                  <a:srgbClr val="F1F29A"/>
                </a:gs>
              </a:gsLst>
              <a:lin ang="162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5132" name="椭圆 27"/>
            <p:cNvSpPr>
              <a:spLocks noChangeArrowheads="1"/>
            </p:cNvSpPr>
            <p:nvPr/>
          </p:nvSpPr>
          <p:spPr bwMode="auto">
            <a:xfrm>
              <a:off x="62048" y="62048"/>
              <a:ext cx="813093" cy="813093"/>
            </a:xfrm>
            <a:prstGeom prst="ellipse">
              <a:avLst/>
            </a:prstGeom>
            <a:gradFill rotWithShape="1">
              <a:gsLst>
                <a:gs pos="0">
                  <a:srgbClr val="E4E130"/>
                </a:gs>
                <a:gs pos="50000">
                  <a:srgbClr val="E7E24E"/>
                </a:gs>
                <a:gs pos="100000">
                  <a:srgbClr val="F1F29A"/>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pic>
          <p:nvPicPr>
            <p:cNvPr id="5133" name="图片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94250" y="143820"/>
              <a:ext cx="548688" cy="65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126" name="图片 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705351" y="3030538"/>
            <a:ext cx="804863" cy="804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7" name="图片 21"/>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737352" y="3098802"/>
            <a:ext cx="682625"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8" name="图片 22"/>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8747126" y="3028952"/>
            <a:ext cx="647700"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9" name="图片 23"/>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0" y="2"/>
            <a:ext cx="12192000"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30" name="文本框 19"/>
          <p:cNvSpPr>
            <a:spLocks noChangeArrowheads="1"/>
          </p:cNvSpPr>
          <p:nvPr/>
        </p:nvSpPr>
        <p:spPr bwMode="auto">
          <a:xfrm>
            <a:off x="4403124" y="1317627"/>
            <a:ext cx="337464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4800" b="1">
                <a:solidFill>
                  <a:srgbClr val="403F44"/>
                </a:solidFill>
                <a:latin typeface="华文细黑" panose="02010600040101010101" pitchFamily="2" charset="-122"/>
                <a:ea typeface="华文细黑" panose="02010600040101010101" pitchFamily="2" charset="-122"/>
                <a:sym typeface="Segoe UI Light" panose="020B0502040204020203" pitchFamily="34" charset="0"/>
              </a:rPr>
              <a:t>CONTENTS</a:t>
            </a:r>
          </a:p>
        </p:txBody>
      </p:sp>
    </p:spTree>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图片 57"/>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
            <a:ext cx="1219200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3555" name="组合 1"/>
          <p:cNvGrpSpPr>
            <a:grpSpLocks/>
          </p:cNvGrpSpPr>
          <p:nvPr/>
        </p:nvGrpSpPr>
        <p:grpSpPr bwMode="auto">
          <a:xfrm>
            <a:off x="412751" y="53977"/>
            <a:ext cx="588963" cy="587375"/>
            <a:chOff x="0" y="0"/>
            <a:chExt cx="588781" cy="588781"/>
          </a:xfrm>
        </p:grpSpPr>
        <p:sp>
          <p:nvSpPr>
            <p:cNvPr id="23579" name="椭圆 38"/>
            <p:cNvSpPr>
              <a:spLocks noChangeArrowheads="1"/>
            </p:cNvSpPr>
            <p:nvPr/>
          </p:nvSpPr>
          <p:spPr bwMode="auto">
            <a:xfrm>
              <a:off x="0" y="0"/>
              <a:ext cx="588781" cy="588781"/>
            </a:xfrm>
            <a:prstGeom prst="ellipse">
              <a:avLst/>
            </a:prstGeom>
            <a:gradFill rotWithShape="1">
              <a:gsLst>
                <a:gs pos="0">
                  <a:srgbClr val="C9862A"/>
                </a:gs>
                <a:gs pos="50000">
                  <a:srgbClr val="F4BE50"/>
                </a:gs>
                <a:gs pos="100000">
                  <a:srgbClr val="EFCE76"/>
                </a:gs>
              </a:gsLst>
              <a:lin ang="162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23580" name="椭圆 39"/>
            <p:cNvSpPr>
              <a:spLocks noChangeArrowheads="1"/>
            </p:cNvSpPr>
            <p:nvPr/>
          </p:nvSpPr>
          <p:spPr bwMode="auto">
            <a:xfrm>
              <a:off x="38981" y="38981"/>
              <a:ext cx="510819" cy="510819"/>
            </a:xfrm>
            <a:prstGeom prst="ellipse">
              <a:avLst/>
            </a:prstGeom>
            <a:gradFill rotWithShape="1">
              <a:gsLst>
                <a:gs pos="0">
                  <a:srgbClr val="C9862A"/>
                </a:gs>
                <a:gs pos="50000">
                  <a:srgbClr val="F4BE50"/>
                </a:gs>
                <a:gs pos="100000">
                  <a:srgbClr val="EFCE76"/>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pic>
          <p:nvPicPr>
            <p:cNvPr id="23581" name="图片 37"/>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37357" y="85650"/>
              <a:ext cx="314067" cy="417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3556" name="矩形 25"/>
          <p:cNvSpPr>
            <a:spLocks noChangeArrowheads="1"/>
          </p:cNvSpPr>
          <p:nvPr/>
        </p:nvSpPr>
        <p:spPr bwMode="auto">
          <a:xfrm>
            <a:off x="1001713" y="101602"/>
            <a:ext cx="384111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600" b="1">
                <a:solidFill>
                  <a:srgbClr val="D0CECE"/>
                </a:solidFill>
                <a:latin typeface="华文细黑" panose="02010600040101010101" pitchFamily="2" charset="-122"/>
                <a:ea typeface="华文细黑" panose="02010600040101010101" pitchFamily="2" charset="-122"/>
                <a:sym typeface="Arial" panose="020B0604020202020204" pitchFamily="34" charset="0"/>
              </a:rPr>
              <a:t>ADD YOUR TITLE HERE</a:t>
            </a:r>
            <a:endParaRPr lang="zh-CN" altLang="en-US" sz="2600" b="1">
              <a:solidFill>
                <a:srgbClr val="D0CECE"/>
              </a:solidFill>
              <a:latin typeface="华文细黑" panose="02010600040101010101" pitchFamily="2" charset="-122"/>
              <a:ea typeface="华文细黑" panose="02010600040101010101" pitchFamily="2" charset="-122"/>
              <a:sym typeface="Arial" panose="020B0604020202020204" pitchFamily="34" charset="0"/>
            </a:endParaRPr>
          </a:p>
        </p:txBody>
      </p:sp>
      <p:sp>
        <p:nvSpPr>
          <p:cNvPr id="23557" name="Flowchart: Data 40"/>
          <p:cNvSpPr>
            <a:spLocks noChangeArrowheads="1"/>
          </p:cNvSpPr>
          <p:nvPr/>
        </p:nvSpPr>
        <p:spPr bwMode="auto">
          <a:xfrm rot="-5400000" flipH="1" flipV="1">
            <a:off x="5443539" y="3244851"/>
            <a:ext cx="868363" cy="290512"/>
          </a:xfrm>
          <a:prstGeom prst="flowChartInputOutput">
            <a:avLst/>
          </a:prstGeom>
          <a:solidFill>
            <a:srgbClr val="476F2D"/>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600" b="1">
              <a:solidFill>
                <a:schemeClr val="bg1"/>
              </a:solidFill>
              <a:latin typeface="华文细黑" panose="02010600040101010101" pitchFamily="2" charset="-122"/>
              <a:ea typeface="华文细黑" panose="02010600040101010101" pitchFamily="2" charset="-122"/>
              <a:sym typeface="Segoe UI Black" pitchFamily="34" charset="0"/>
            </a:endParaRPr>
          </a:p>
        </p:txBody>
      </p:sp>
      <p:sp>
        <p:nvSpPr>
          <p:cNvPr id="23558" name="Flowchart: Data 32"/>
          <p:cNvSpPr>
            <a:spLocks noChangeArrowheads="1"/>
          </p:cNvSpPr>
          <p:nvPr/>
        </p:nvSpPr>
        <p:spPr bwMode="auto">
          <a:xfrm rot="-5400000" flipH="1" flipV="1">
            <a:off x="2856708" y="3245645"/>
            <a:ext cx="868363" cy="288925"/>
          </a:xfrm>
          <a:prstGeom prst="flowChartInputOutput">
            <a:avLst/>
          </a:prstGeom>
          <a:solidFill>
            <a:srgbClr val="548135"/>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600" b="1">
              <a:solidFill>
                <a:schemeClr val="bg1"/>
              </a:solidFill>
              <a:latin typeface="华文细黑" panose="02010600040101010101" pitchFamily="2" charset="-122"/>
              <a:ea typeface="华文细黑" panose="02010600040101010101" pitchFamily="2" charset="-122"/>
              <a:sym typeface="Segoe UI Black" pitchFamily="34" charset="0"/>
            </a:endParaRPr>
          </a:p>
        </p:txBody>
      </p:sp>
      <p:sp>
        <p:nvSpPr>
          <p:cNvPr id="23559" name="Rectangle 34"/>
          <p:cNvSpPr>
            <a:spLocks noChangeArrowheads="1"/>
          </p:cNvSpPr>
          <p:nvPr/>
        </p:nvSpPr>
        <p:spPr bwMode="auto">
          <a:xfrm>
            <a:off x="3435352" y="3133727"/>
            <a:ext cx="2587625" cy="696913"/>
          </a:xfrm>
          <a:prstGeom prst="rect">
            <a:avLst/>
          </a:prstGeom>
          <a:gradFill rotWithShape="1">
            <a:gsLst>
              <a:gs pos="0">
                <a:srgbClr val="6FA429"/>
              </a:gs>
              <a:gs pos="50000">
                <a:srgbClr val="A5CA3D"/>
              </a:gs>
              <a:gs pos="100000">
                <a:srgbClr val="B2D68B"/>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b="1">
                <a:solidFill>
                  <a:srgbClr val="403F44"/>
                </a:solidFill>
                <a:latin typeface="华文细黑" panose="02010600040101010101" pitchFamily="2" charset="-122"/>
                <a:ea typeface="华文细黑" panose="02010600040101010101" pitchFamily="2" charset="-122"/>
                <a:sym typeface="Segoe UI Light" panose="020B0502040204020203" pitchFamily="34" charset="0"/>
              </a:rPr>
              <a:t>KEYWORD</a:t>
            </a:r>
            <a:endParaRPr lang="zh-CN" altLang="en-US" sz="1800">
              <a:latin typeface="Arial" panose="020B0604020202020204" pitchFamily="34" charset="0"/>
            </a:endParaRPr>
          </a:p>
        </p:txBody>
      </p:sp>
      <p:sp>
        <p:nvSpPr>
          <p:cNvPr id="23560" name="Flowchart: Data 37"/>
          <p:cNvSpPr>
            <a:spLocks noChangeArrowheads="1"/>
          </p:cNvSpPr>
          <p:nvPr/>
        </p:nvSpPr>
        <p:spPr bwMode="auto">
          <a:xfrm rot="-5400000" flipH="1" flipV="1">
            <a:off x="8024020" y="1861344"/>
            <a:ext cx="869950" cy="290512"/>
          </a:xfrm>
          <a:prstGeom prst="flowChartInputOutput">
            <a:avLst/>
          </a:prstGeom>
          <a:solidFill>
            <a:srgbClr val="C55A1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600" b="1">
              <a:solidFill>
                <a:schemeClr val="bg1"/>
              </a:solidFill>
              <a:latin typeface="华文细黑" panose="02010600040101010101" pitchFamily="2" charset="-122"/>
              <a:ea typeface="华文细黑" panose="02010600040101010101" pitchFamily="2" charset="-122"/>
              <a:sym typeface="Segoe UI Black" pitchFamily="34" charset="0"/>
            </a:endParaRPr>
          </a:p>
        </p:txBody>
      </p:sp>
      <p:sp>
        <p:nvSpPr>
          <p:cNvPr id="23561" name="Pentagon 39"/>
          <p:cNvSpPr>
            <a:spLocks noChangeArrowheads="1"/>
          </p:cNvSpPr>
          <p:nvPr/>
        </p:nvSpPr>
        <p:spPr bwMode="auto">
          <a:xfrm>
            <a:off x="8604252" y="1749427"/>
            <a:ext cx="2587625" cy="696913"/>
          </a:xfrm>
          <a:prstGeom prst="homePlate">
            <a:avLst>
              <a:gd name="adj" fmla="val 92825"/>
            </a:avLst>
          </a:prstGeom>
          <a:gradFill rotWithShape="1">
            <a:gsLst>
              <a:gs pos="0">
                <a:srgbClr val="C9862A"/>
              </a:gs>
              <a:gs pos="50000">
                <a:srgbClr val="F4BE50"/>
              </a:gs>
              <a:gs pos="100000">
                <a:srgbClr val="EFCE76"/>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b="1">
                <a:solidFill>
                  <a:srgbClr val="403F44"/>
                </a:solidFill>
                <a:latin typeface="华文细黑" panose="02010600040101010101" pitchFamily="2" charset="-122"/>
                <a:ea typeface="华文细黑" panose="02010600040101010101" pitchFamily="2" charset="-122"/>
                <a:sym typeface="Segoe UI Light" panose="020B0502040204020203" pitchFamily="34" charset="0"/>
              </a:rPr>
              <a:t>KEYWORD</a:t>
            </a:r>
            <a:endParaRPr lang="zh-CN" altLang="en-US" sz="1800">
              <a:latin typeface="Arial" panose="020B0604020202020204" pitchFamily="34" charset="0"/>
            </a:endParaRPr>
          </a:p>
        </p:txBody>
      </p:sp>
      <p:sp>
        <p:nvSpPr>
          <p:cNvPr id="23562" name="Flowchart: Data 42"/>
          <p:cNvSpPr>
            <a:spLocks noChangeArrowheads="1"/>
          </p:cNvSpPr>
          <p:nvPr/>
        </p:nvSpPr>
        <p:spPr bwMode="auto">
          <a:xfrm rot="-5400000" flipH="1" flipV="1">
            <a:off x="8027988" y="2552702"/>
            <a:ext cx="868363" cy="296863"/>
          </a:xfrm>
          <a:prstGeom prst="flowChartInputOutput">
            <a:avLst/>
          </a:prstGeom>
          <a:solidFill>
            <a:srgbClr val="0020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600" b="1">
              <a:solidFill>
                <a:schemeClr val="bg1"/>
              </a:solidFill>
              <a:latin typeface="华文细黑" panose="02010600040101010101" pitchFamily="2" charset="-122"/>
              <a:ea typeface="华文细黑" panose="02010600040101010101" pitchFamily="2" charset="-122"/>
              <a:sym typeface="Segoe UI Black" pitchFamily="34" charset="0"/>
            </a:endParaRPr>
          </a:p>
        </p:txBody>
      </p:sp>
      <p:sp>
        <p:nvSpPr>
          <p:cNvPr id="23563" name="Rectangle 44"/>
          <p:cNvSpPr>
            <a:spLocks noChangeArrowheads="1"/>
          </p:cNvSpPr>
          <p:nvPr/>
        </p:nvSpPr>
        <p:spPr bwMode="auto">
          <a:xfrm>
            <a:off x="6022975" y="2438402"/>
            <a:ext cx="2587625" cy="695325"/>
          </a:xfrm>
          <a:prstGeom prst="rect">
            <a:avLst/>
          </a:prstGeom>
          <a:gradFill rotWithShape="1">
            <a:gsLst>
              <a:gs pos="0">
                <a:srgbClr val="33458E"/>
              </a:gs>
              <a:gs pos="50000">
                <a:srgbClr val="6C7BB7"/>
              </a:gs>
              <a:gs pos="100000">
                <a:srgbClr val="99AAD9"/>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b="1">
                <a:solidFill>
                  <a:srgbClr val="403F44"/>
                </a:solidFill>
                <a:latin typeface="华文细黑" panose="02010600040101010101" pitchFamily="2" charset="-122"/>
                <a:ea typeface="华文细黑" panose="02010600040101010101" pitchFamily="2" charset="-122"/>
                <a:sym typeface="Segoe UI Light" panose="020B0502040204020203" pitchFamily="34" charset="0"/>
              </a:rPr>
              <a:t>KEYWORD</a:t>
            </a:r>
            <a:endParaRPr lang="zh-CN" altLang="en-US" sz="1800">
              <a:latin typeface="Arial" panose="020B0604020202020204" pitchFamily="34" charset="0"/>
            </a:endParaRPr>
          </a:p>
        </p:txBody>
      </p:sp>
      <p:sp>
        <p:nvSpPr>
          <p:cNvPr id="23564" name="Flowchart: Data 41"/>
          <p:cNvSpPr>
            <a:spLocks noChangeArrowheads="1"/>
          </p:cNvSpPr>
          <p:nvPr/>
        </p:nvSpPr>
        <p:spPr bwMode="auto">
          <a:xfrm rot="-5400000" flipH="1" flipV="1">
            <a:off x="5443538" y="2554288"/>
            <a:ext cx="868362" cy="290512"/>
          </a:xfrm>
          <a:prstGeom prst="flowChartInputOutput">
            <a:avLst/>
          </a:prstGeom>
          <a:solidFill>
            <a:srgbClr val="00206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600" b="1">
              <a:solidFill>
                <a:schemeClr val="bg1"/>
              </a:solidFill>
              <a:latin typeface="华文细黑" panose="02010600040101010101" pitchFamily="2" charset="-122"/>
              <a:ea typeface="华文细黑" panose="02010600040101010101" pitchFamily="2" charset="-122"/>
              <a:sym typeface="Segoe UI Black" pitchFamily="34" charset="0"/>
            </a:endParaRPr>
          </a:p>
        </p:txBody>
      </p:sp>
      <p:sp>
        <p:nvSpPr>
          <p:cNvPr id="23565" name="Flowchart: Data 26"/>
          <p:cNvSpPr>
            <a:spLocks noChangeArrowheads="1"/>
          </p:cNvSpPr>
          <p:nvPr/>
        </p:nvSpPr>
        <p:spPr bwMode="auto">
          <a:xfrm rot="-5400000" flipH="1" flipV="1">
            <a:off x="2856707" y="3942557"/>
            <a:ext cx="868362" cy="288925"/>
          </a:xfrm>
          <a:prstGeom prst="flowChartInputOutput">
            <a:avLst/>
          </a:prstGeom>
          <a:solidFill>
            <a:srgbClr val="A9A61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600" b="1">
              <a:solidFill>
                <a:schemeClr val="bg1"/>
              </a:solidFill>
              <a:latin typeface="华文细黑" panose="02010600040101010101" pitchFamily="2" charset="-122"/>
              <a:ea typeface="华文细黑" panose="02010600040101010101" pitchFamily="2" charset="-122"/>
              <a:sym typeface="Segoe UI Black" pitchFamily="34" charset="0"/>
            </a:endParaRPr>
          </a:p>
        </p:txBody>
      </p:sp>
      <p:sp>
        <p:nvSpPr>
          <p:cNvPr id="23566" name="Rectangle 29"/>
          <p:cNvSpPr>
            <a:spLocks noChangeArrowheads="1"/>
          </p:cNvSpPr>
          <p:nvPr/>
        </p:nvSpPr>
        <p:spPr bwMode="auto">
          <a:xfrm>
            <a:off x="847726" y="3830640"/>
            <a:ext cx="2587625" cy="695325"/>
          </a:xfrm>
          <a:prstGeom prst="rect">
            <a:avLst/>
          </a:prstGeom>
          <a:gradFill rotWithShape="1">
            <a:gsLst>
              <a:gs pos="0">
                <a:srgbClr val="E4E130"/>
              </a:gs>
              <a:gs pos="50000">
                <a:srgbClr val="E7E24E"/>
              </a:gs>
              <a:gs pos="100000">
                <a:srgbClr val="F1F29A"/>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b="1">
                <a:solidFill>
                  <a:srgbClr val="403F44"/>
                </a:solidFill>
                <a:latin typeface="华文细黑" panose="02010600040101010101" pitchFamily="2" charset="-122"/>
                <a:ea typeface="华文细黑" panose="02010600040101010101" pitchFamily="2" charset="-122"/>
                <a:sym typeface="Segoe UI Light" panose="020B0502040204020203" pitchFamily="34" charset="0"/>
              </a:rPr>
              <a:t>KEYWORD</a:t>
            </a:r>
            <a:endParaRPr lang="zh-CN" altLang="en-US" sz="1800">
              <a:latin typeface="Arial" panose="020B0604020202020204" pitchFamily="34" charset="0"/>
            </a:endParaRPr>
          </a:p>
        </p:txBody>
      </p:sp>
      <p:grpSp>
        <p:nvGrpSpPr>
          <p:cNvPr id="23567" name="组合 18"/>
          <p:cNvGrpSpPr>
            <a:grpSpLocks/>
          </p:cNvGrpSpPr>
          <p:nvPr/>
        </p:nvGrpSpPr>
        <p:grpSpPr bwMode="auto">
          <a:xfrm>
            <a:off x="847725" y="4708527"/>
            <a:ext cx="2565400" cy="1096963"/>
            <a:chOff x="0" y="0"/>
            <a:chExt cx="2565857" cy="1097117"/>
          </a:xfrm>
        </p:grpSpPr>
        <p:sp>
          <p:nvSpPr>
            <p:cNvPr id="23577" name="矩形 29"/>
            <p:cNvSpPr>
              <a:spLocks noChangeArrowheads="1"/>
            </p:cNvSpPr>
            <p:nvPr/>
          </p:nvSpPr>
          <p:spPr bwMode="auto">
            <a:xfrm>
              <a:off x="0" y="268044"/>
              <a:ext cx="2565857" cy="829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en-US" altLang="zh-CN" sz="1400">
                  <a:solidFill>
                    <a:schemeClr val="bg1"/>
                  </a:solidFill>
                  <a:latin typeface="Segoe UI Light" panose="020B0502040204020203" pitchFamily="34" charset="0"/>
                  <a:sym typeface="Segoe UI Light" panose="020B0502040204020203" pitchFamily="34" charset="0"/>
                </a:rPr>
                <a:t>The concepts national income and national product have roughly </a:t>
              </a:r>
              <a:endParaRPr lang="zh-CN" altLang="en-US" sz="1800">
                <a:latin typeface="Arial" panose="020B0604020202020204" pitchFamily="34" charset="0"/>
              </a:endParaRPr>
            </a:p>
          </p:txBody>
        </p:sp>
        <p:sp>
          <p:nvSpPr>
            <p:cNvPr id="23578" name="矩形 30"/>
            <p:cNvSpPr>
              <a:spLocks noChangeArrowheads="1"/>
            </p:cNvSpPr>
            <p:nvPr/>
          </p:nvSpPr>
          <p:spPr bwMode="auto">
            <a:xfrm>
              <a:off x="0" y="0"/>
              <a:ext cx="1690764" cy="338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600">
                  <a:solidFill>
                    <a:srgbClr val="EFEE87"/>
                  </a:solidFill>
                  <a:latin typeface="Segoe UI Black" pitchFamily="34" charset="0"/>
                  <a:sym typeface="Segoe UI Black" pitchFamily="34" charset="0"/>
                </a:rPr>
                <a:t>ADD THE TITLE</a:t>
              </a:r>
              <a:endParaRPr lang="zh-CN" altLang="en-US" sz="1800">
                <a:latin typeface="Arial" panose="020B0604020202020204" pitchFamily="34" charset="0"/>
              </a:endParaRPr>
            </a:p>
          </p:txBody>
        </p:sp>
      </p:grpSp>
      <p:grpSp>
        <p:nvGrpSpPr>
          <p:cNvPr id="23568" name="组合 19"/>
          <p:cNvGrpSpPr>
            <a:grpSpLocks/>
          </p:cNvGrpSpPr>
          <p:nvPr/>
        </p:nvGrpSpPr>
        <p:grpSpPr bwMode="auto">
          <a:xfrm>
            <a:off x="3490913" y="4013200"/>
            <a:ext cx="2566987" cy="1098550"/>
            <a:chOff x="0" y="0"/>
            <a:chExt cx="2565857" cy="1097117"/>
          </a:xfrm>
        </p:grpSpPr>
        <p:sp>
          <p:nvSpPr>
            <p:cNvPr id="23575" name="矩形 27"/>
            <p:cNvSpPr>
              <a:spLocks noChangeArrowheads="1"/>
            </p:cNvSpPr>
            <p:nvPr/>
          </p:nvSpPr>
          <p:spPr bwMode="auto">
            <a:xfrm>
              <a:off x="0" y="268044"/>
              <a:ext cx="2565857" cy="829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en-US" altLang="zh-CN" sz="1400">
                  <a:solidFill>
                    <a:schemeClr val="bg1"/>
                  </a:solidFill>
                  <a:latin typeface="Segoe UI Light" panose="020B0502040204020203" pitchFamily="34" charset="0"/>
                  <a:sym typeface="Segoe UI Light" panose="020B0502040204020203" pitchFamily="34" charset="0"/>
                </a:rPr>
                <a:t>The concepts national income and national product have roughly </a:t>
              </a:r>
              <a:endParaRPr lang="zh-CN" altLang="en-US" sz="1800">
                <a:latin typeface="Arial" panose="020B0604020202020204" pitchFamily="34" charset="0"/>
              </a:endParaRPr>
            </a:p>
          </p:txBody>
        </p:sp>
        <p:sp>
          <p:nvSpPr>
            <p:cNvPr id="23576" name="矩形 28"/>
            <p:cNvSpPr>
              <a:spLocks noChangeArrowheads="1"/>
            </p:cNvSpPr>
            <p:nvPr/>
          </p:nvSpPr>
          <p:spPr bwMode="auto">
            <a:xfrm>
              <a:off x="0" y="0"/>
              <a:ext cx="1689719" cy="3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600">
                  <a:solidFill>
                    <a:srgbClr val="B2D68A"/>
                  </a:solidFill>
                  <a:latin typeface="Segoe UI Black" pitchFamily="34" charset="0"/>
                  <a:sym typeface="Segoe UI Black" pitchFamily="34" charset="0"/>
                </a:rPr>
                <a:t>ADD THE TITLE</a:t>
              </a:r>
              <a:endParaRPr lang="zh-CN" altLang="en-US" sz="1800">
                <a:latin typeface="Arial" panose="020B0604020202020204" pitchFamily="34" charset="0"/>
              </a:endParaRPr>
            </a:p>
          </p:txBody>
        </p:sp>
      </p:grpSp>
      <p:grpSp>
        <p:nvGrpSpPr>
          <p:cNvPr id="23569" name="组合 20"/>
          <p:cNvGrpSpPr>
            <a:grpSpLocks/>
          </p:cNvGrpSpPr>
          <p:nvPr/>
        </p:nvGrpSpPr>
        <p:grpSpPr bwMode="auto">
          <a:xfrm>
            <a:off x="6135688" y="3317875"/>
            <a:ext cx="2565400" cy="1098550"/>
            <a:chOff x="0" y="0"/>
            <a:chExt cx="2565857" cy="1097117"/>
          </a:xfrm>
        </p:grpSpPr>
        <p:sp>
          <p:nvSpPr>
            <p:cNvPr id="23573" name="矩形 24"/>
            <p:cNvSpPr>
              <a:spLocks noChangeArrowheads="1"/>
            </p:cNvSpPr>
            <p:nvPr/>
          </p:nvSpPr>
          <p:spPr bwMode="auto">
            <a:xfrm>
              <a:off x="0" y="268044"/>
              <a:ext cx="2565857" cy="829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en-US" altLang="zh-CN" sz="1400">
                  <a:solidFill>
                    <a:schemeClr val="bg1"/>
                  </a:solidFill>
                  <a:latin typeface="Segoe UI Light" panose="020B0502040204020203" pitchFamily="34" charset="0"/>
                  <a:sym typeface="Segoe UI Light" panose="020B0502040204020203" pitchFamily="34" charset="0"/>
                </a:rPr>
                <a:t>The concepts national income and national product have roughly </a:t>
              </a:r>
              <a:endParaRPr lang="zh-CN" altLang="en-US" sz="1800">
                <a:latin typeface="Arial" panose="020B0604020202020204" pitchFamily="34" charset="0"/>
              </a:endParaRPr>
            </a:p>
          </p:txBody>
        </p:sp>
        <p:sp>
          <p:nvSpPr>
            <p:cNvPr id="23574" name="矩形 26"/>
            <p:cNvSpPr>
              <a:spLocks noChangeArrowheads="1"/>
            </p:cNvSpPr>
            <p:nvPr/>
          </p:nvSpPr>
          <p:spPr bwMode="auto">
            <a:xfrm>
              <a:off x="0" y="0"/>
              <a:ext cx="1690764" cy="33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600">
                  <a:solidFill>
                    <a:srgbClr val="97A8D7"/>
                  </a:solidFill>
                  <a:latin typeface="Segoe UI Black" pitchFamily="34" charset="0"/>
                  <a:sym typeface="Segoe UI Black" pitchFamily="34" charset="0"/>
                </a:rPr>
                <a:t>ADD THE TITLE</a:t>
              </a:r>
              <a:endParaRPr lang="zh-CN" altLang="en-US" sz="1800">
                <a:latin typeface="Arial" panose="020B0604020202020204" pitchFamily="34" charset="0"/>
              </a:endParaRPr>
            </a:p>
          </p:txBody>
        </p:sp>
      </p:grpSp>
      <p:grpSp>
        <p:nvGrpSpPr>
          <p:cNvPr id="23570" name="组合 21"/>
          <p:cNvGrpSpPr>
            <a:grpSpLocks/>
          </p:cNvGrpSpPr>
          <p:nvPr/>
        </p:nvGrpSpPr>
        <p:grpSpPr bwMode="auto">
          <a:xfrm>
            <a:off x="8778875" y="2624138"/>
            <a:ext cx="2565400" cy="1096962"/>
            <a:chOff x="0" y="0"/>
            <a:chExt cx="2565857" cy="1097117"/>
          </a:xfrm>
        </p:grpSpPr>
        <p:sp>
          <p:nvSpPr>
            <p:cNvPr id="23571" name="矩形 22"/>
            <p:cNvSpPr>
              <a:spLocks noChangeArrowheads="1"/>
            </p:cNvSpPr>
            <p:nvPr/>
          </p:nvSpPr>
          <p:spPr bwMode="auto">
            <a:xfrm>
              <a:off x="0" y="268044"/>
              <a:ext cx="2565857" cy="829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en-US" altLang="zh-CN" sz="1400">
                  <a:solidFill>
                    <a:schemeClr val="bg1"/>
                  </a:solidFill>
                  <a:latin typeface="Segoe UI Light" panose="020B0502040204020203" pitchFamily="34" charset="0"/>
                  <a:sym typeface="Segoe UI Light" panose="020B0502040204020203" pitchFamily="34" charset="0"/>
                </a:rPr>
                <a:t>The concepts national income and national product have roughly </a:t>
              </a:r>
              <a:endParaRPr lang="zh-CN" altLang="en-US" sz="1800">
                <a:latin typeface="Arial" panose="020B0604020202020204" pitchFamily="34" charset="0"/>
              </a:endParaRPr>
            </a:p>
          </p:txBody>
        </p:sp>
        <p:sp>
          <p:nvSpPr>
            <p:cNvPr id="23572" name="矩形 23"/>
            <p:cNvSpPr>
              <a:spLocks noChangeArrowheads="1"/>
            </p:cNvSpPr>
            <p:nvPr/>
          </p:nvSpPr>
          <p:spPr bwMode="auto">
            <a:xfrm>
              <a:off x="0" y="0"/>
              <a:ext cx="1690764" cy="338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600">
                  <a:solidFill>
                    <a:srgbClr val="EFCD74"/>
                  </a:solidFill>
                  <a:latin typeface="Segoe UI Black" pitchFamily="34" charset="0"/>
                  <a:sym typeface="Segoe UI Black" pitchFamily="34" charset="0"/>
                </a:rPr>
                <a:t>ADD THE TITLE</a:t>
              </a:r>
              <a:endParaRPr lang="zh-CN" altLang="en-US" sz="1800">
                <a:latin typeface="Arial" panose="020B0604020202020204" pitchFamily="34" charset="0"/>
              </a:endParaRPr>
            </a:p>
          </p:txBody>
        </p:sp>
      </p:grpSp>
    </p:spTree>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图片 57"/>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
            <a:ext cx="1219200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矩形 25"/>
          <p:cNvSpPr>
            <a:spLocks noChangeArrowheads="1"/>
          </p:cNvSpPr>
          <p:nvPr/>
        </p:nvSpPr>
        <p:spPr bwMode="auto">
          <a:xfrm>
            <a:off x="1001713" y="101602"/>
            <a:ext cx="384111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600" b="1">
                <a:solidFill>
                  <a:srgbClr val="D0CECE"/>
                </a:solidFill>
                <a:latin typeface="华文细黑" panose="02010600040101010101" pitchFamily="2" charset="-122"/>
                <a:ea typeface="华文细黑" panose="02010600040101010101" pitchFamily="2" charset="-122"/>
                <a:sym typeface="Arial" panose="020B0604020202020204" pitchFamily="34" charset="0"/>
              </a:rPr>
              <a:t>ADD YOUR TITLE HERE</a:t>
            </a:r>
            <a:endParaRPr lang="zh-CN" altLang="en-US" sz="2600" b="1">
              <a:solidFill>
                <a:srgbClr val="D0CECE"/>
              </a:solidFill>
              <a:latin typeface="华文细黑" panose="02010600040101010101" pitchFamily="2" charset="-122"/>
              <a:ea typeface="华文细黑" panose="02010600040101010101" pitchFamily="2" charset="-122"/>
              <a:sym typeface="Arial" panose="020B0604020202020204" pitchFamily="34" charset="0"/>
            </a:endParaRPr>
          </a:p>
        </p:txBody>
      </p:sp>
      <p:sp>
        <p:nvSpPr>
          <p:cNvPr id="24580" name="Flowchart: Off-page Connector 42"/>
          <p:cNvSpPr>
            <a:spLocks noChangeArrowheads="1"/>
          </p:cNvSpPr>
          <p:nvPr/>
        </p:nvSpPr>
        <p:spPr bwMode="auto">
          <a:xfrm rot="-5400000">
            <a:off x="534989" y="557214"/>
            <a:ext cx="957263" cy="2027239"/>
          </a:xfrm>
          <a:prstGeom prst="flowChartOffpageConnector">
            <a:avLst/>
          </a:prstGeom>
          <a:gradFill rotWithShape="1">
            <a:gsLst>
              <a:gs pos="0">
                <a:srgbClr val="E4E130"/>
              </a:gs>
              <a:gs pos="50000">
                <a:srgbClr val="E7E24E"/>
              </a:gs>
              <a:gs pos="100000">
                <a:srgbClr val="F1F29A"/>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b="1">
              <a:solidFill>
                <a:srgbClr val="403F44"/>
              </a:solidFill>
              <a:latin typeface="华文细黑" panose="02010600040101010101" pitchFamily="2" charset="-122"/>
              <a:ea typeface="华文细黑" panose="02010600040101010101" pitchFamily="2" charset="-122"/>
              <a:sym typeface="Segoe UI Light" panose="020B0502040204020203" pitchFamily="34" charset="0"/>
            </a:endParaRPr>
          </a:p>
        </p:txBody>
      </p:sp>
      <p:sp>
        <p:nvSpPr>
          <p:cNvPr id="24581" name="Notched Right Arrow 20"/>
          <p:cNvSpPr>
            <a:spLocks noChangeArrowheads="1"/>
          </p:cNvSpPr>
          <p:nvPr/>
        </p:nvSpPr>
        <p:spPr bwMode="auto">
          <a:xfrm>
            <a:off x="1763714" y="1092202"/>
            <a:ext cx="8834437" cy="957263"/>
          </a:xfrm>
          <a:prstGeom prst="notchedRightArrow">
            <a:avLst>
              <a:gd name="adj1" fmla="val 100000"/>
              <a:gd name="adj2" fmla="val 46016"/>
            </a:avLst>
          </a:prstGeom>
          <a:gradFill rotWithShape="1">
            <a:gsLst>
              <a:gs pos="0">
                <a:srgbClr val="E4E130"/>
              </a:gs>
              <a:gs pos="50000">
                <a:srgbClr val="E7E24E"/>
              </a:gs>
              <a:gs pos="100000">
                <a:srgbClr val="F1F29A"/>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b="1">
              <a:solidFill>
                <a:srgbClr val="403F44"/>
              </a:solidFill>
              <a:latin typeface="华文细黑" panose="02010600040101010101" pitchFamily="2" charset="-122"/>
              <a:ea typeface="华文细黑" panose="02010600040101010101" pitchFamily="2" charset="-122"/>
              <a:sym typeface="Segoe UI Light" panose="020B0502040204020203" pitchFamily="34" charset="0"/>
            </a:endParaRPr>
          </a:p>
        </p:txBody>
      </p:sp>
      <p:grpSp>
        <p:nvGrpSpPr>
          <p:cNvPr id="24582" name="组合 10"/>
          <p:cNvGrpSpPr>
            <a:grpSpLocks/>
          </p:cNvGrpSpPr>
          <p:nvPr/>
        </p:nvGrpSpPr>
        <p:grpSpPr bwMode="auto">
          <a:xfrm>
            <a:off x="2454275" y="1189039"/>
            <a:ext cx="7131051" cy="765389"/>
            <a:chOff x="0" y="0"/>
            <a:chExt cx="7130321" cy="765693"/>
          </a:xfrm>
        </p:grpSpPr>
        <p:sp>
          <p:nvSpPr>
            <p:cNvPr id="24617" name="TextBox 72"/>
            <p:cNvSpPr>
              <a:spLocks noChangeArrowheads="1"/>
            </p:cNvSpPr>
            <p:nvPr/>
          </p:nvSpPr>
          <p:spPr bwMode="auto">
            <a:xfrm>
              <a:off x="0" y="0"/>
              <a:ext cx="307809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600">
                  <a:solidFill>
                    <a:srgbClr val="3F3F3F"/>
                  </a:solidFill>
                  <a:latin typeface="Segoe UI Black" pitchFamily="34" charset="0"/>
                  <a:sym typeface="Segoe UI Black" pitchFamily="34" charset="0"/>
                </a:rPr>
                <a:t>ADD THE TITLE</a:t>
              </a:r>
              <a:endParaRPr lang="zh-CN" altLang="en-US" sz="1800">
                <a:latin typeface="Arial" panose="020B0604020202020204" pitchFamily="34" charset="0"/>
              </a:endParaRPr>
            </a:p>
          </p:txBody>
        </p:sp>
        <p:sp>
          <p:nvSpPr>
            <p:cNvPr id="24618" name="TextBox 74"/>
            <p:cNvSpPr>
              <a:spLocks noChangeArrowheads="1"/>
            </p:cNvSpPr>
            <p:nvPr/>
          </p:nvSpPr>
          <p:spPr bwMode="auto">
            <a:xfrm>
              <a:off x="0" y="228152"/>
              <a:ext cx="7130321" cy="53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en-US" altLang="zh-CN" sz="1400">
                  <a:solidFill>
                    <a:srgbClr val="3F3F3F"/>
                  </a:solidFill>
                  <a:latin typeface="Segoe UI Light" panose="020B0502040204020203" pitchFamily="34" charset="0"/>
                  <a:sym typeface="Segoe UI Light" panose="020B0502040204020203" pitchFamily="34" charset="0"/>
                </a:rPr>
                <a:t>The concepts national income and national product have roughly the same value and can be used interchangeably if our interest is in their sum total which is measured as the market value</a:t>
              </a:r>
            </a:p>
          </p:txBody>
        </p:sp>
      </p:grpSp>
      <p:sp>
        <p:nvSpPr>
          <p:cNvPr id="24583" name="Flowchart: Off-page Connector 46"/>
          <p:cNvSpPr>
            <a:spLocks noChangeArrowheads="1"/>
          </p:cNvSpPr>
          <p:nvPr/>
        </p:nvSpPr>
        <p:spPr bwMode="auto">
          <a:xfrm rot="5400000">
            <a:off x="10698957" y="1872458"/>
            <a:ext cx="957262" cy="2028825"/>
          </a:xfrm>
          <a:prstGeom prst="flowChartOffpageConnector">
            <a:avLst/>
          </a:prstGeom>
          <a:gradFill rotWithShape="1">
            <a:gsLst>
              <a:gs pos="0">
                <a:srgbClr val="6FA429"/>
              </a:gs>
              <a:gs pos="50000">
                <a:srgbClr val="A5CA3D"/>
              </a:gs>
              <a:gs pos="100000">
                <a:srgbClr val="B2D68B"/>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b="1">
              <a:solidFill>
                <a:srgbClr val="403F44"/>
              </a:solidFill>
              <a:latin typeface="华文细黑" panose="02010600040101010101" pitchFamily="2" charset="-122"/>
              <a:ea typeface="华文细黑" panose="02010600040101010101" pitchFamily="2" charset="-122"/>
              <a:sym typeface="Segoe UI Light" panose="020B0502040204020203" pitchFamily="34" charset="0"/>
            </a:endParaRPr>
          </a:p>
        </p:txBody>
      </p:sp>
      <p:sp>
        <p:nvSpPr>
          <p:cNvPr id="24584" name="Notched Right Arrow 24"/>
          <p:cNvSpPr>
            <a:spLocks noChangeArrowheads="1"/>
          </p:cNvSpPr>
          <p:nvPr/>
        </p:nvSpPr>
        <p:spPr bwMode="auto">
          <a:xfrm rot="10800000">
            <a:off x="1593850" y="2408238"/>
            <a:ext cx="8834439" cy="957262"/>
          </a:xfrm>
          <a:prstGeom prst="notchedRightArrow">
            <a:avLst>
              <a:gd name="adj1" fmla="val 100000"/>
              <a:gd name="adj2" fmla="val 46016"/>
            </a:avLst>
          </a:prstGeom>
          <a:gradFill rotWithShape="0">
            <a:gsLst>
              <a:gs pos="0">
                <a:srgbClr val="6FA429"/>
              </a:gs>
              <a:gs pos="50000">
                <a:srgbClr val="A5CA3D"/>
              </a:gs>
              <a:gs pos="100000">
                <a:srgbClr val="B2D68B"/>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b="1">
              <a:solidFill>
                <a:srgbClr val="403F44"/>
              </a:solidFill>
              <a:latin typeface="华文细黑" panose="02010600040101010101" pitchFamily="2" charset="-122"/>
              <a:ea typeface="华文细黑" panose="02010600040101010101" pitchFamily="2" charset="-122"/>
              <a:sym typeface="Segoe UI Light" panose="020B0502040204020203" pitchFamily="34" charset="0"/>
            </a:endParaRPr>
          </a:p>
        </p:txBody>
      </p:sp>
      <p:sp>
        <p:nvSpPr>
          <p:cNvPr id="24585" name="TextBox 72"/>
          <p:cNvSpPr>
            <a:spLocks noChangeArrowheads="1"/>
          </p:cNvSpPr>
          <p:nvPr/>
        </p:nvSpPr>
        <p:spPr bwMode="auto">
          <a:xfrm>
            <a:off x="6731001" y="2505077"/>
            <a:ext cx="3078163"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en-US" altLang="zh-CN" sz="1600">
                <a:solidFill>
                  <a:srgbClr val="3F3F3F"/>
                </a:solidFill>
                <a:latin typeface="Segoe UI Black" pitchFamily="34" charset="0"/>
                <a:sym typeface="Segoe UI Black" pitchFamily="34" charset="0"/>
              </a:rPr>
              <a:t>ADD THE TITLE</a:t>
            </a:r>
            <a:endParaRPr lang="zh-CN" altLang="en-US" sz="1800">
              <a:latin typeface="Arial" panose="020B0604020202020204" pitchFamily="34" charset="0"/>
            </a:endParaRPr>
          </a:p>
        </p:txBody>
      </p:sp>
      <p:sp>
        <p:nvSpPr>
          <p:cNvPr id="24586" name="TextBox 74"/>
          <p:cNvSpPr>
            <a:spLocks noChangeArrowheads="1"/>
          </p:cNvSpPr>
          <p:nvPr/>
        </p:nvSpPr>
        <p:spPr bwMode="auto">
          <a:xfrm>
            <a:off x="2679700" y="2732089"/>
            <a:ext cx="7131051" cy="537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eaLnBrk="1" hangingPunct="1">
              <a:lnSpc>
                <a:spcPct val="114000"/>
              </a:lnSpc>
              <a:spcBef>
                <a:spcPct val="0"/>
              </a:spcBef>
              <a:buFont typeface="Arial" panose="020B0604020202020204" pitchFamily="34" charset="0"/>
              <a:buNone/>
            </a:pPr>
            <a:r>
              <a:rPr lang="en-US" altLang="zh-CN" sz="1400">
                <a:solidFill>
                  <a:srgbClr val="3F3F3F"/>
                </a:solidFill>
                <a:latin typeface="Segoe UI Light" panose="020B0502040204020203" pitchFamily="34" charset="0"/>
                <a:sym typeface="Segoe UI Light" panose="020B0502040204020203" pitchFamily="34" charset="0"/>
              </a:rPr>
              <a:t>The concepts national income and national product have roughly the same value and can be used interchangeably if our interest is in their sum total which is measured as the market value</a:t>
            </a:r>
          </a:p>
        </p:txBody>
      </p:sp>
      <p:grpSp>
        <p:nvGrpSpPr>
          <p:cNvPr id="24587" name="组合 3"/>
          <p:cNvGrpSpPr>
            <a:grpSpLocks/>
          </p:cNvGrpSpPr>
          <p:nvPr/>
        </p:nvGrpSpPr>
        <p:grpSpPr bwMode="auto">
          <a:xfrm>
            <a:off x="1" y="3724277"/>
            <a:ext cx="10598151" cy="957263"/>
            <a:chOff x="0" y="0"/>
            <a:chExt cx="10598314" cy="957809"/>
          </a:xfrm>
        </p:grpSpPr>
        <p:sp>
          <p:nvSpPr>
            <p:cNvPr id="24615" name="Flowchart: Off-page Connector 56"/>
            <p:cNvSpPr>
              <a:spLocks noChangeArrowheads="1"/>
            </p:cNvSpPr>
            <p:nvPr/>
          </p:nvSpPr>
          <p:spPr bwMode="auto">
            <a:xfrm rot="-5400000">
              <a:off x="534836" y="-534836"/>
              <a:ext cx="957808" cy="2027479"/>
            </a:xfrm>
            <a:prstGeom prst="flowChartOffpageConnector">
              <a:avLst/>
            </a:prstGeom>
            <a:gradFill rotWithShape="1">
              <a:gsLst>
                <a:gs pos="0">
                  <a:srgbClr val="33458E"/>
                </a:gs>
                <a:gs pos="50000">
                  <a:srgbClr val="6C7BB7"/>
                </a:gs>
                <a:gs pos="100000">
                  <a:srgbClr val="99AAD9"/>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b="1">
                <a:solidFill>
                  <a:srgbClr val="403F44"/>
                </a:solidFill>
                <a:latin typeface="华文细黑" panose="02010600040101010101" pitchFamily="2" charset="-122"/>
                <a:ea typeface="华文细黑" panose="02010600040101010101" pitchFamily="2" charset="-122"/>
                <a:sym typeface="Segoe UI Light" panose="020B0502040204020203" pitchFamily="34" charset="0"/>
              </a:endParaRPr>
            </a:p>
          </p:txBody>
        </p:sp>
        <p:sp>
          <p:nvSpPr>
            <p:cNvPr id="24616" name="Notched Right Arrow 37"/>
            <p:cNvSpPr>
              <a:spLocks noChangeArrowheads="1"/>
            </p:cNvSpPr>
            <p:nvPr/>
          </p:nvSpPr>
          <p:spPr bwMode="auto">
            <a:xfrm>
              <a:off x="1764295" y="0"/>
              <a:ext cx="8834019" cy="957809"/>
            </a:xfrm>
            <a:prstGeom prst="notchedRightArrow">
              <a:avLst>
                <a:gd name="adj1" fmla="val 100000"/>
                <a:gd name="adj2" fmla="val 45988"/>
              </a:avLst>
            </a:prstGeom>
            <a:gradFill rotWithShape="1">
              <a:gsLst>
                <a:gs pos="0">
                  <a:srgbClr val="33458E"/>
                </a:gs>
                <a:gs pos="50000">
                  <a:srgbClr val="6C7BB7"/>
                </a:gs>
                <a:gs pos="100000">
                  <a:srgbClr val="99AAD9"/>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b="1">
                <a:solidFill>
                  <a:srgbClr val="403F44"/>
                </a:solidFill>
                <a:latin typeface="华文细黑" panose="02010600040101010101" pitchFamily="2" charset="-122"/>
                <a:ea typeface="华文细黑" panose="02010600040101010101" pitchFamily="2" charset="-122"/>
                <a:sym typeface="Segoe UI Light" panose="020B0502040204020203" pitchFamily="34" charset="0"/>
              </a:endParaRPr>
            </a:p>
          </p:txBody>
        </p:sp>
      </p:grpSp>
      <p:grpSp>
        <p:nvGrpSpPr>
          <p:cNvPr id="24588" name="组合 26"/>
          <p:cNvGrpSpPr>
            <a:grpSpLocks/>
          </p:cNvGrpSpPr>
          <p:nvPr/>
        </p:nvGrpSpPr>
        <p:grpSpPr bwMode="auto">
          <a:xfrm>
            <a:off x="2454275" y="3819526"/>
            <a:ext cx="7131051" cy="765389"/>
            <a:chOff x="0" y="0"/>
            <a:chExt cx="7130321" cy="765693"/>
          </a:xfrm>
        </p:grpSpPr>
        <p:sp>
          <p:nvSpPr>
            <p:cNvPr id="24613" name="TextBox 72"/>
            <p:cNvSpPr>
              <a:spLocks noChangeArrowheads="1"/>
            </p:cNvSpPr>
            <p:nvPr/>
          </p:nvSpPr>
          <p:spPr bwMode="auto">
            <a:xfrm>
              <a:off x="0" y="0"/>
              <a:ext cx="307809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600">
                  <a:solidFill>
                    <a:srgbClr val="3F3F3F"/>
                  </a:solidFill>
                  <a:latin typeface="Segoe UI Black" pitchFamily="34" charset="0"/>
                  <a:sym typeface="Segoe UI Black" pitchFamily="34" charset="0"/>
                </a:rPr>
                <a:t>ADD THE TITLE</a:t>
              </a:r>
              <a:endParaRPr lang="zh-CN" altLang="en-US" sz="1800">
                <a:latin typeface="Arial" panose="020B0604020202020204" pitchFamily="34" charset="0"/>
              </a:endParaRPr>
            </a:p>
          </p:txBody>
        </p:sp>
        <p:sp>
          <p:nvSpPr>
            <p:cNvPr id="24614" name="TextBox 74"/>
            <p:cNvSpPr>
              <a:spLocks noChangeArrowheads="1"/>
            </p:cNvSpPr>
            <p:nvPr/>
          </p:nvSpPr>
          <p:spPr bwMode="auto">
            <a:xfrm>
              <a:off x="0" y="228152"/>
              <a:ext cx="7130321" cy="537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en-US" altLang="zh-CN" sz="1400">
                  <a:solidFill>
                    <a:srgbClr val="3F3F3F"/>
                  </a:solidFill>
                  <a:latin typeface="Segoe UI Light" panose="020B0502040204020203" pitchFamily="34" charset="0"/>
                  <a:sym typeface="Segoe UI Light" panose="020B0502040204020203" pitchFamily="34" charset="0"/>
                </a:rPr>
                <a:t>The concepts national income and national product have roughly the same value and can be used interchangeably if our interest is in their sum total which is measured as the market value</a:t>
              </a:r>
            </a:p>
          </p:txBody>
        </p:sp>
      </p:grpSp>
      <p:sp>
        <p:nvSpPr>
          <p:cNvPr id="24589" name="Flowchart: Off-page Connector 62"/>
          <p:cNvSpPr>
            <a:spLocks noChangeArrowheads="1"/>
          </p:cNvSpPr>
          <p:nvPr/>
        </p:nvSpPr>
        <p:spPr bwMode="auto">
          <a:xfrm rot="5400000">
            <a:off x="10698163" y="4503739"/>
            <a:ext cx="958850" cy="2028825"/>
          </a:xfrm>
          <a:prstGeom prst="flowChartOffpageConnector">
            <a:avLst/>
          </a:prstGeom>
          <a:gradFill rotWithShape="1">
            <a:gsLst>
              <a:gs pos="0">
                <a:srgbClr val="C9862A"/>
              </a:gs>
              <a:gs pos="50000">
                <a:srgbClr val="F4BE50"/>
              </a:gs>
              <a:gs pos="100000">
                <a:srgbClr val="EFCE76"/>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b="1">
              <a:solidFill>
                <a:srgbClr val="403F44"/>
              </a:solidFill>
              <a:latin typeface="华文细黑" panose="02010600040101010101" pitchFamily="2" charset="-122"/>
              <a:ea typeface="华文细黑" panose="02010600040101010101" pitchFamily="2" charset="-122"/>
              <a:sym typeface="Segoe UI Light" panose="020B0502040204020203" pitchFamily="34" charset="0"/>
            </a:endParaRPr>
          </a:p>
        </p:txBody>
      </p:sp>
      <p:sp>
        <p:nvSpPr>
          <p:cNvPr id="24590" name="Notched Right Arrow 32"/>
          <p:cNvSpPr>
            <a:spLocks noChangeArrowheads="1"/>
          </p:cNvSpPr>
          <p:nvPr/>
        </p:nvSpPr>
        <p:spPr bwMode="auto">
          <a:xfrm rot="10800000">
            <a:off x="1593850" y="5040313"/>
            <a:ext cx="8834439" cy="957262"/>
          </a:xfrm>
          <a:prstGeom prst="notchedRightArrow">
            <a:avLst>
              <a:gd name="adj1" fmla="val 100000"/>
              <a:gd name="adj2" fmla="val 46016"/>
            </a:avLst>
          </a:prstGeom>
          <a:gradFill rotWithShape="0">
            <a:gsLst>
              <a:gs pos="0">
                <a:srgbClr val="C9862A"/>
              </a:gs>
              <a:gs pos="50000">
                <a:srgbClr val="F4BE50"/>
              </a:gs>
              <a:gs pos="100000">
                <a:srgbClr val="EFCE76"/>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b="1">
              <a:solidFill>
                <a:srgbClr val="403F44"/>
              </a:solidFill>
              <a:latin typeface="华文细黑" panose="02010600040101010101" pitchFamily="2" charset="-122"/>
              <a:ea typeface="华文细黑" panose="02010600040101010101" pitchFamily="2" charset="-122"/>
              <a:sym typeface="Segoe UI Light" panose="020B0502040204020203" pitchFamily="34" charset="0"/>
            </a:endParaRPr>
          </a:p>
        </p:txBody>
      </p:sp>
      <p:sp>
        <p:nvSpPr>
          <p:cNvPr id="24591" name="TextBox 72"/>
          <p:cNvSpPr>
            <a:spLocks noChangeArrowheads="1"/>
          </p:cNvSpPr>
          <p:nvPr/>
        </p:nvSpPr>
        <p:spPr bwMode="auto">
          <a:xfrm>
            <a:off x="6731001" y="5135563"/>
            <a:ext cx="307816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en-US" altLang="zh-CN" sz="1600">
                <a:solidFill>
                  <a:srgbClr val="3F3F3F"/>
                </a:solidFill>
                <a:latin typeface="Segoe UI Black" pitchFamily="34" charset="0"/>
                <a:sym typeface="Segoe UI Black" pitchFamily="34" charset="0"/>
              </a:rPr>
              <a:t>ADD THE TITLE</a:t>
            </a:r>
            <a:endParaRPr lang="zh-CN" altLang="en-US" sz="1800">
              <a:latin typeface="Arial" panose="020B0604020202020204" pitchFamily="34" charset="0"/>
            </a:endParaRPr>
          </a:p>
        </p:txBody>
      </p:sp>
      <p:sp>
        <p:nvSpPr>
          <p:cNvPr id="24592" name="TextBox 74"/>
          <p:cNvSpPr>
            <a:spLocks noChangeArrowheads="1"/>
          </p:cNvSpPr>
          <p:nvPr/>
        </p:nvSpPr>
        <p:spPr bwMode="auto">
          <a:xfrm>
            <a:off x="2679700" y="5364165"/>
            <a:ext cx="7131051" cy="537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eaLnBrk="1" hangingPunct="1">
              <a:lnSpc>
                <a:spcPct val="114000"/>
              </a:lnSpc>
              <a:spcBef>
                <a:spcPct val="0"/>
              </a:spcBef>
              <a:buFont typeface="Arial" panose="020B0604020202020204" pitchFamily="34" charset="0"/>
              <a:buNone/>
            </a:pPr>
            <a:r>
              <a:rPr lang="en-US" altLang="zh-CN" sz="1400">
                <a:solidFill>
                  <a:srgbClr val="3F3F3F"/>
                </a:solidFill>
                <a:latin typeface="Segoe UI Light" panose="020B0502040204020203" pitchFamily="34" charset="0"/>
                <a:sym typeface="Segoe UI Light" panose="020B0502040204020203" pitchFamily="34" charset="0"/>
              </a:rPr>
              <a:t>The concepts national income and national product have roughly the same value and can be used interchangeably if our interest is in their sum total which is measured as the market value</a:t>
            </a:r>
          </a:p>
        </p:txBody>
      </p:sp>
      <p:grpSp>
        <p:nvGrpSpPr>
          <p:cNvPr id="24593" name="组合 5"/>
          <p:cNvGrpSpPr>
            <a:grpSpLocks/>
          </p:cNvGrpSpPr>
          <p:nvPr/>
        </p:nvGrpSpPr>
        <p:grpSpPr bwMode="auto">
          <a:xfrm>
            <a:off x="9585325" y="1244600"/>
            <a:ext cx="654051" cy="654050"/>
            <a:chOff x="0" y="0"/>
            <a:chExt cx="654484" cy="654481"/>
          </a:xfrm>
        </p:grpSpPr>
        <p:sp>
          <p:nvSpPr>
            <p:cNvPr id="24610" name="Oval 28"/>
            <p:cNvSpPr>
              <a:spLocks noChangeAspect="1" noChangeArrowheads="1"/>
            </p:cNvSpPr>
            <p:nvPr/>
          </p:nvSpPr>
          <p:spPr bwMode="auto">
            <a:xfrm>
              <a:off x="0" y="0"/>
              <a:ext cx="654484" cy="654481"/>
            </a:xfrm>
            <a:prstGeom prst="ellipse">
              <a:avLst/>
            </a:prstGeom>
            <a:gradFill rotWithShape="1">
              <a:gsLst>
                <a:gs pos="0">
                  <a:srgbClr val="E4E130"/>
                </a:gs>
                <a:gs pos="50000">
                  <a:srgbClr val="E7E24E"/>
                </a:gs>
                <a:gs pos="100000">
                  <a:srgbClr val="F1F29A"/>
                </a:gs>
              </a:gsLst>
              <a:lin ang="162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b="1">
                <a:solidFill>
                  <a:srgbClr val="403F44"/>
                </a:solidFill>
                <a:latin typeface="华文细黑" panose="02010600040101010101" pitchFamily="2" charset="-122"/>
                <a:ea typeface="华文细黑" panose="02010600040101010101" pitchFamily="2" charset="-122"/>
                <a:sym typeface="Segoe UI Light" panose="020B0502040204020203" pitchFamily="34" charset="0"/>
              </a:endParaRPr>
            </a:p>
          </p:txBody>
        </p:sp>
        <p:sp>
          <p:nvSpPr>
            <p:cNvPr id="24611" name="Oval 28"/>
            <p:cNvSpPr>
              <a:spLocks noChangeAspect="1" noChangeArrowheads="1"/>
            </p:cNvSpPr>
            <p:nvPr/>
          </p:nvSpPr>
          <p:spPr bwMode="auto">
            <a:xfrm>
              <a:off x="72282" y="72281"/>
              <a:ext cx="509921" cy="509919"/>
            </a:xfrm>
            <a:prstGeom prst="ellipse">
              <a:avLst/>
            </a:prstGeom>
            <a:solidFill>
              <a:srgbClr val="28272A"/>
            </a:solidFill>
            <a:ln>
              <a:noFill/>
            </a:ln>
            <a:extLst>
              <a:ext uri="{91240B29-F687-4F45-9708-019B960494DF}">
                <a14:hiddenLine xmlns:a14="http://schemas.microsoft.com/office/drawing/2010/main" w="381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400" b="1">
                <a:solidFill>
                  <a:srgbClr val="114B93"/>
                </a:solidFill>
              </a:endParaRPr>
            </a:p>
          </p:txBody>
        </p:sp>
        <p:sp>
          <p:nvSpPr>
            <p:cNvPr id="24612" name="文本框 7"/>
            <p:cNvSpPr>
              <a:spLocks noChangeArrowheads="1"/>
            </p:cNvSpPr>
            <p:nvPr/>
          </p:nvSpPr>
          <p:spPr bwMode="auto">
            <a:xfrm>
              <a:off x="117751" y="142574"/>
              <a:ext cx="418981" cy="36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800" b="1">
                  <a:solidFill>
                    <a:schemeClr val="bg1"/>
                  </a:solidFill>
                  <a:latin typeface="华文细黑" panose="02010600040101010101" pitchFamily="2" charset="-122"/>
                  <a:ea typeface="华文细黑" panose="02010600040101010101" pitchFamily="2" charset="-122"/>
                  <a:sym typeface="华文细黑" panose="02010600040101010101" pitchFamily="2" charset="-122"/>
                </a:rPr>
                <a:t>01</a:t>
              </a:r>
              <a:endParaRPr lang="zh-CN" altLang="en-US" sz="1800" b="1">
                <a:solidFill>
                  <a:schemeClr val="bg1"/>
                </a:solidFill>
                <a:latin typeface="华文细黑" panose="02010600040101010101" pitchFamily="2" charset="-122"/>
                <a:ea typeface="华文细黑" panose="02010600040101010101" pitchFamily="2" charset="-122"/>
                <a:sym typeface="华文细黑" panose="02010600040101010101" pitchFamily="2" charset="-122"/>
              </a:endParaRPr>
            </a:p>
          </p:txBody>
        </p:sp>
      </p:grpSp>
      <p:grpSp>
        <p:nvGrpSpPr>
          <p:cNvPr id="24594" name="组合 4"/>
          <p:cNvGrpSpPr>
            <a:grpSpLocks/>
          </p:cNvGrpSpPr>
          <p:nvPr/>
        </p:nvGrpSpPr>
        <p:grpSpPr bwMode="auto">
          <a:xfrm>
            <a:off x="1882775" y="2559050"/>
            <a:ext cx="655639" cy="655638"/>
            <a:chOff x="0" y="0"/>
            <a:chExt cx="654484" cy="654481"/>
          </a:xfrm>
        </p:grpSpPr>
        <p:sp>
          <p:nvSpPr>
            <p:cNvPr id="24607" name="Oval 28"/>
            <p:cNvSpPr>
              <a:spLocks noChangeAspect="1" noChangeArrowheads="1"/>
            </p:cNvSpPr>
            <p:nvPr/>
          </p:nvSpPr>
          <p:spPr bwMode="auto">
            <a:xfrm>
              <a:off x="0" y="0"/>
              <a:ext cx="654484" cy="654481"/>
            </a:xfrm>
            <a:prstGeom prst="ellipse">
              <a:avLst/>
            </a:prstGeom>
            <a:gradFill rotWithShape="1">
              <a:gsLst>
                <a:gs pos="0">
                  <a:srgbClr val="6FA429"/>
                </a:gs>
                <a:gs pos="50000">
                  <a:srgbClr val="A5CA3D"/>
                </a:gs>
                <a:gs pos="100000">
                  <a:srgbClr val="B2D68B"/>
                </a:gs>
              </a:gsLst>
              <a:lin ang="162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b="1">
                <a:solidFill>
                  <a:srgbClr val="403F44"/>
                </a:solidFill>
                <a:latin typeface="华文细黑" panose="02010600040101010101" pitchFamily="2" charset="-122"/>
                <a:ea typeface="华文细黑" panose="02010600040101010101" pitchFamily="2" charset="-122"/>
                <a:sym typeface="Segoe UI Light" panose="020B0502040204020203" pitchFamily="34" charset="0"/>
              </a:endParaRPr>
            </a:p>
          </p:txBody>
        </p:sp>
        <p:sp>
          <p:nvSpPr>
            <p:cNvPr id="24608" name="Oval 28"/>
            <p:cNvSpPr>
              <a:spLocks noChangeAspect="1" noChangeArrowheads="1"/>
            </p:cNvSpPr>
            <p:nvPr/>
          </p:nvSpPr>
          <p:spPr bwMode="auto">
            <a:xfrm>
              <a:off x="72282" y="72281"/>
              <a:ext cx="509921" cy="509919"/>
            </a:xfrm>
            <a:prstGeom prst="ellipse">
              <a:avLst/>
            </a:prstGeom>
            <a:solidFill>
              <a:srgbClr val="28272A"/>
            </a:solidFill>
            <a:ln>
              <a:noFill/>
            </a:ln>
            <a:extLst>
              <a:ext uri="{91240B29-F687-4F45-9708-019B960494DF}">
                <a14:hiddenLine xmlns:a14="http://schemas.microsoft.com/office/drawing/2010/main" w="381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400" b="1">
                <a:solidFill>
                  <a:srgbClr val="114B93"/>
                </a:solidFill>
              </a:endParaRPr>
            </a:p>
          </p:txBody>
        </p:sp>
        <p:sp>
          <p:nvSpPr>
            <p:cNvPr id="24609" name="文本框 44"/>
            <p:cNvSpPr>
              <a:spLocks noChangeArrowheads="1"/>
            </p:cNvSpPr>
            <p:nvPr/>
          </p:nvSpPr>
          <p:spPr bwMode="auto">
            <a:xfrm>
              <a:off x="118259" y="142574"/>
              <a:ext cx="417966" cy="368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800" b="1">
                  <a:solidFill>
                    <a:schemeClr val="bg1"/>
                  </a:solidFill>
                  <a:latin typeface="华文细黑" panose="02010600040101010101" pitchFamily="2" charset="-122"/>
                  <a:ea typeface="华文细黑" panose="02010600040101010101" pitchFamily="2" charset="-122"/>
                  <a:sym typeface="华文细黑" panose="02010600040101010101" pitchFamily="2" charset="-122"/>
                </a:rPr>
                <a:t>02</a:t>
              </a:r>
              <a:endParaRPr lang="zh-CN" altLang="en-US" sz="1800" b="1">
                <a:solidFill>
                  <a:schemeClr val="bg1"/>
                </a:solidFill>
                <a:latin typeface="华文细黑" panose="02010600040101010101" pitchFamily="2" charset="-122"/>
                <a:ea typeface="华文细黑" panose="02010600040101010101" pitchFamily="2" charset="-122"/>
                <a:sym typeface="华文细黑" panose="02010600040101010101" pitchFamily="2" charset="-122"/>
              </a:endParaRPr>
            </a:p>
          </p:txBody>
        </p:sp>
      </p:grpSp>
      <p:grpSp>
        <p:nvGrpSpPr>
          <p:cNvPr id="24595" name="组合 1"/>
          <p:cNvGrpSpPr>
            <a:grpSpLocks/>
          </p:cNvGrpSpPr>
          <p:nvPr/>
        </p:nvGrpSpPr>
        <p:grpSpPr bwMode="auto">
          <a:xfrm>
            <a:off x="1882775" y="5191125"/>
            <a:ext cx="655639" cy="654050"/>
            <a:chOff x="0" y="0"/>
            <a:chExt cx="654484" cy="654481"/>
          </a:xfrm>
        </p:grpSpPr>
        <p:sp>
          <p:nvSpPr>
            <p:cNvPr id="24604" name="Oval 28"/>
            <p:cNvSpPr>
              <a:spLocks noChangeAspect="1" noChangeArrowheads="1"/>
            </p:cNvSpPr>
            <p:nvPr/>
          </p:nvSpPr>
          <p:spPr bwMode="auto">
            <a:xfrm>
              <a:off x="0" y="0"/>
              <a:ext cx="654484" cy="654481"/>
            </a:xfrm>
            <a:prstGeom prst="ellipse">
              <a:avLst/>
            </a:prstGeom>
            <a:gradFill rotWithShape="1">
              <a:gsLst>
                <a:gs pos="0">
                  <a:srgbClr val="C9862A"/>
                </a:gs>
                <a:gs pos="50000">
                  <a:srgbClr val="F4BE50"/>
                </a:gs>
                <a:gs pos="100000">
                  <a:srgbClr val="EFCE76"/>
                </a:gs>
              </a:gsLst>
              <a:lin ang="162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b="1">
                <a:solidFill>
                  <a:srgbClr val="403F44"/>
                </a:solidFill>
                <a:latin typeface="华文细黑" panose="02010600040101010101" pitchFamily="2" charset="-122"/>
                <a:ea typeface="华文细黑" panose="02010600040101010101" pitchFamily="2" charset="-122"/>
                <a:sym typeface="Segoe UI Light" panose="020B0502040204020203" pitchFamily="34" charset="0"/>
              </a:endParaRPr>
            </a:p>
          </p:txBody>
        </p:sp>
        <p:sp>
          <p:nvSpPr>
            <p:cNvPr id="24605" name="Oval 28"/>
            <p:cNvSpPr>
              <a:spLocks noChangeAspect="1" noChangeArrowheads="1"/>
            </p:cNvSpPr>
            <p:nvPr/>
          </p:nvSpPr>
          <p:spPr bwMode="auto">
            <a:xfrm>
              <a:off x="72282" y="72281"/>
              <a:ext cx="509921" cy="509919"/>
            </a:xfrm>
            <a:prstGeom prst="ellipse">
              <a:avLst/>
            </a:prstGeom>
            <a:solidFill>
              <a:srgbClr val="28272A"/>
            </a:solidFill>
            <a:ln>
              <a:noFill/>
            </a:ln>
            <a:extLst>
              <a:ext uri="{91240B29-F687-4F45-9708-019B960494DF}">
                <a14:hiddenLine xmlns:a14="http://schemas.microsoft.com/office/drawing/2010/main" w="381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400" b="1">
                <a:solidFill>
                  <a:srgbClr val="114B93"/>
                </a:solidFill>
              </a:endParaRPr>
            </a:p>
          </p:txBody>
        </p:sp>
        <p:sp>
          <p:nvSpPr>
            <p:cNvPr id="24606" name="文本框 48"/>
            <p:cNvSpPr>
              <a:spLocks noChangeArrowheads="1"/>
            </p:cNvSpPr>
            <p:nvPr/>
          </p:nvSpPr>
          <p:spPr bwMode="auto">
            <a:xfrm>
              <a:off x="118259" y="142574"/>
              <a:ext cx="417966" cy="36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800" b="1">
                  <a:solidFill>
                    <a:schemeClr val="bg1"/>
                  </a:solidFill>
                  <a:latin typeface="华文细黑" panose="02010600040101010101" pitchFamily="2" charset="-122"/>
                  <a:ea typeface="华文细黑" panose="02010600040101010101" pitchFamily="2" charset="-122"/>
                  <a:sym typeface="华文细黑" panose="02010600040101010101" pitchFamily="2" charset="-122"/>
                </a:rPr>
                <a:t>04</a:t>
              </a:r>
              <a:endParaRPr lang="zh-CN" altLang="en-US" sz="1800" b="1">
                <a:solidFill>
                  <a:schemeClr val="bg1"/>
                </a:solidFill>
                <a:latin typeface="华文细黑" panose="02010600040101010101" pitchFamily="2" charset="-122"/>
                <a:ea typeface="华文细黑" panose="02010600040101010101" pitchFamily="2" charset="-122"/>
                <a:sym typeface="华文细黑" panose="02010600040101010101" pitchFamily="2" charset="-122"/>
              </a:endParaRPr>
            </a:p>
          </p:txBody>
        </p:sp>
      </p:grpSp>
      <p:grpSp>
        <p:nvGrpSpPr>
          <p:cNvPr id="24596" name="组合 2"/>
          <p:cNvGrpSpPr>
            <a:grpSpLocks/>
          </p:cNvGrpSpPr>
          <p:nvPr/>
        </p:nvGrpSpPr>
        <p:grpSpPr bwMode="auto">
          <a:xfrm>
            <a:off x="9585325" y="3875090"/>
            <a:ext cx="654051" cy="655637"/>
            <a:chOff x="0" y="0"/>
            <a:chExt cx="654484" cy="654481"/>
          </a:xfrm>
        </p:grpSpPr>
        <p:sp>
          <p:nvSpPr>
            <p:cNvPr id="24601" name="Oval 28"/>
            <p:cNvSpPr>
              <a:spLocks noChangeAspect="1" noChangeArrowheads="1"/>
            </p:cNvSpPr>
            <p:nvPr/>
          </p:nvSpPr>
          <p:spPr bwMode="auto">
            <a:xfrm>
              <a:off x="0" y="0"/>
              <a:ext cx="654484" cy="654481"/>
            </a:xfrm>
            <a:prstGeom prst="ellipse">
              <a:avLst/>
            </a:prstGeom>
            <a:gradFill rotWithShape="1">
              <a:gsLst>
                <a:gs pos="0">
                  <a:srgbClr val="33458E"/>
                </a:gs>
                <a:gs pos="50000">
                  <a:srgbClr val="6C7BB7"/>
                </a:gs>
                <a:gs pos="100000">
                  <a:srgbClr val="99AAD9"/>
                </a:gs>
              </a:gsLst>
              <a:lin ang="162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b="1">
                <a:solidFill>
                  <a:srgbClr val="403F44"/>
                </a:solidFill>
                <a:latin typeface="华文细黑" panose="02010600040101010101" pitchFamily="2" charset="-122"/>
                <a:ea typeface="华文细黑" panose="02010600040101010101" pitchFamily="2" charset="-122"/>
                <a:sym typeface="Segoe UI Light" panose="020B0502040204020203" pitchFamily="34" charset="0"/>
              </a:endParaRPr>
            </a:p>
          </p:txBody>
        </p:sp>
        <p:sp>
          <p:nvSpPr>
            <p:cNvPr id="24602" name="Oval 28"/>
            <p:cNvSpPr>
              <a:spLocks noChangeAspect="1" noChangeArrowheads="1"/>
            </p:cNvSpPr>
            <p:nvPr/>
          </p:nvSpPr>
          <p:spPr bwMode="auto">
            <a:xfrm>
              <a:off x="72282" y="72281"/>
              <a:ext cx="509921" cy="509919"/>
            </a:xfrm>
            <a:prstGeom prst="ellipse">
              <a:avLst/>
            </a:prstGeom>
            <a:solidFill>
              <a:srgbClr val="28272A"/>
            </a:solidFill>
            <a:ln>
              <a:noFill/>
            </a:ln>
            <a:extLst>
              <a:ext uri="{91240B29-F687-4F45-9708-019B960494DF}">
                <a14:hiddenLine xmlns:a14="http://schemas.microsoft.com/office/drawing/2010/main" w="381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400" b="1">
                <a:solidFill>
                  <a:srgbClr val="114B93"/>
                </a:solidFill>
              </a:endParaRPr>
            </a:p>
          </p:txBody>
        </p:sp>
        <p:sp>
          <p:nvSpPr>
            <p:cNvPr id="24603" name="文本框 52"/>
            <p:cNvSpPr>
              <a:spLocks noChangeArrowheads="1"/>
            </p:cNvSpPr>
            <p:nvPr/>
          </p:nvSpPr>
          <p:spPr bwMode="auto">
            <a:xfrm>
              <a:off x="117752" y="142574"/>
              <a:ext cx="418981" cy="368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800" b="1">
                  <a:solidFill>
                    <a:schemeClr val="bg1"/>
                  </a:solidFill>
                  <a:latin typeface="华文细黑" panose="02010600040101010101" pitchFamily="2" charset="-122"/>
                  <a:ea typeface="华文细黑" panose="02010600040101010101" pitchFamily="2" charset="-122"/>
                  <a:sym typeface="华文细黑" panose="02010600040101010101" pitchFamily="2" charset="-122"/>
                </a:rPr>
                <a:t>03</a:t>
              </a:r>
              <a:endParaRPr lang="zh-CN" altLang="en-US" sz="1800" b="1">
                <a:solidFill>
                  <a:schemeClr val="bg1"/>
                </a:solidFill>
                <a:latin typeface="华文细黑" panose="02010600040101010101" pitchFamily="2" charset="-122"/>
                <a:ea typeface="华文细黑" panose="02010600040101010101" pitchFamily="2" charset="-122"/>
                <a:sym typeface="华文细黑" panose="02010600040101010101" pitchFamily="2" charset="-122"/>
              </a:endParaRPr>
            </a:p>
          </p:txBody>
        </p:sp>
      </p:grpSp>
      <p:grpSp>
        <p:nvGrpSpPr>
          <p:cNvPr id="24597" name="组合 53"/>
          <p:cNvGrpSpPr>
            <a:grpSpLocks/>
          </p:cNvGrpSpPr>
          <p:nvPr/>
        </p:nvGrpSpPr>
        <p:grpSpPr bwMode="auto">
          <a:xfrm>
            <a:off x="412751" y="53977"/>
            <a:ext cx="588963" cy="587375"/>
            <a:chOff x="0" y="0"/>
            <a:chExt cx="588781" cy="588781"/>
          </a:xfrm>
        </p:grpSpPr>
        <p:sp>
          <p:nvSpPr>
            <p:cNvPr id="24598" name="椭圆 54"/>
            <p:cNvSpPr>
              <a:spLocks noChangeArrowheads="1"/>
            </p:cNvSpPr>
            <p:nvPr/>
          </p:nvSpPr>
          <p:spPr bwMode="auto">
            <a:xfrm>
              <a:off x="0" y="0"/>
              <a:ext cx="588781" cy="588781"/>
            </a:xfrm>
            <a:prstGeom prst="ellipse">
              <a:avLst/>
            </a:prstGeom>
            <a:gradFill rotWithShape="1">
              <a:gsLst>
                <a:gs pos="0">
                  <a:srgbClr val="C9862A"/>
                </a:gs>
                <a:gs pos="50000">
                  <a:srgbClr val="F4BE50"/>
                </a:gs>
                <a:gs pos="100000">
                  <a:srgbClr val="EFCE76"/>
                </a:gs>
              </a:gsLst>
              <a:lin ang="162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24599" name="椭圆 55"/>
            <p:cNvSpPr>
              <a:spLocks noChangeArrowheads="1"/>
            </p:cNvSpPr>
            <p:nvPr/>
          </p:nvSpPr>
          <p:spPr bwMode="auto">
            <a:xfrm>
              <a:off x="38981" y="38981"/>
              <a:ext cx="510819" cy="510819"/>
            </a:xfrm>
            <a:prstGeom prst="ellipse">
              <a:avLst/>
            </a:prstGeom>
            <a:gradFill rotWithShape="1">
              <a:gsLst>
                <a:gs pos="0">
                  <a:srgbClr val="C9862A"/>
                </a:gs>
                <a:gs pos="50000">
                  <a:srgbClr val="F4BE50"/>
                </a:gs>
                <a:gs pos="100000">
                  <a:srgbClr val="EFCE76"/>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pic>
          <p:nvPicPr>
            <p:cNvPr id="24600" name="图片 5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37357" y="85650"/>
              <a:ext cx="314067" cy="417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图片 57"/>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
            <a:ext cx="1219200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矩形 25"/>
          <p:cNvSpPr>
            <a:spLocks noChangeArrowheads="1"/>
          </p:cNvSpPr>
          <p:nvPr/>
        </p:nvSpPr>
        <p:spPr bwMode="auto">
          <a:xfrm>
            <a:off x="1001713" y="101602"/>
            <a:ext cx="384111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600" b="1">
                <a:solidFill>
                  <a:srgbClr val="D0CECE"/>
                </a:solidFill>
                <a:latin typeface="华文细黑" panose="02010600040101010101" pitchFamily="2" charset="-122"/>
                <a:ea typeface="华文细黑" panose="02010600040101010101" pitchFamily="2" charset="-122"/>
                <a:sym typeface="Arial" panose="020B0604020202020204" pitchFamily="34" charset="0"/>
              </a:rPr>
              <a:t>ADD YOUR TITLE HERE</a:t>
            </a:r>
            <a:endParaRPr lang="zh-CN" altLang="en-US" sz="2600" b="1">
              <a:solidFill>
                <a:srgbClr val="D0CECE"/>
              </a:solidFill>
              <a:latin typeface="华文细黑" panose="02010600040101010101" pitchFamily="2" charset="-122"/>
              <a:ea typeface="华文细黑" panose="02010600040101010101" pitchFamily="2" charset="-122"/>
              <a:sym typeface="Arial" panose="020B0604020202020204" pitchFamily="34" charset="0"/>
            </a:endParaRPr>
          </a:p>
        </p:txBody>
      </p:sp>
      <p:sp>
        <p:nvSpPr>
          <p:cNvPr id="25604" name="任意多边形 26"/>
          <p:cNvSpPr>
            <a:spLocks noChangeArrowheads="1"/>
          </p:cNvSpPr>
          <p:nvPr/>
        </p:nvSpPr>
        <p:spPr bwMode="auto">
          <a:xfrm>
            <a:off x="4097337" y="2130427"/>
            <a:ext cx="4006851" cy="4232275"/>
          </a:xfrm>
          <a:custGeom>
            <a:avLst/>
            <a:gdLst>
              <a:gd name="T0" fmla="*/ 1928950 w 4631801"/>
              <a:gd name="T1" fmla="*/ 2132544 h 4893273"/>
              <a:gd name="T2" fmla="*/ 2112143 w 4631801"/>
              <a:gd name="T3" fmla="*/ 2132544 h 4893273"/>
              <a:gd name="T4" fmla="*/ 2068681 w 4631801"/>
              <a:gd name="T5" fmla="*/ 2522415 h 4893273"/>
              <a:gd name="T6" fmla="*/ 1928950 w 4631801"/>
              <a:gd name="T7" fmla="*/ 4232275 h 4893273"/>
              <a:gd name="T8" fmla="*/ 1885489 w 4631801"/>
              <a:gd name="T9" fmla="*/ 2522415 h 4893273"/>
              <a:gd name="T10" fmla="*/ 2820228 w 4631801"/>
              <a:gd name="T11" fmla="*/ 37 h 4893273"/>
              <a:gd name="T12" fmla="*/ 3022400 w 4631801"/>
              <a:gd name="T13" fmla="*/ 344383 h 4893273"/>
              <a:gd name="T14" fmla="*/ 3011089 w 4631801"/>
              <a:gd name="T15" fmla="*/ 514431 h 4893273"/>
              <a:gd name="T16" fmla="*/ 2954538 w 4631801"/>
              <a:gd name="T17" fmla="*/ 571113 h 4893273"/>
              <a:gd name="T18" fmla="*/ 2784883 w 4631801"/>
              <a:gd name="T19" fmla="*/ 639132 h 4893273"/>
              <a:gd name="T20" fmla="*/ 2581297 w 4631801"/>
              <a:gd name="T21" fmla="*/ 718487 h 4893273"/>
              <a:gd name="T22" fmla="*/ 3112883 w 4631801"/>
              <a:gd name="T23" fmla="*/ 1069919 h 4893273"/>
              <a:gd name="T24" fmla="*/ 3361710 w 4631801"/>
              <a:gd name="T25" fmla="*/ 1251303 h 4893273"/>
              <a:gd name="T26" fmla="*/ 3259917 w 4631801"/>
              <a:gd name="T27" fmla="*/ 1330658 h 4893273"/>
              <a:gd name="T28" fmla="*/ 3180744 w 4631801"/>
              <a:gd name="T29" fmla="*/ 1273976 h 4893273"/>
              <a:gd name="T30" fmla="*/ 2841435 w 4631801"/>
              <a:gd name="T31" fmla="*/ 1092592 h 4893273"/>
              <a:gd name="T32" fmla="*/ 2174125 w 4631801"/>
              <a:gd name="T33" fmla="*/ 1092592 h 4893273"/>
              <a:gd name="T34" fmla="*/ 1947919 w 4631801"/>
              <a:gd name="T35" fmla="*/ 1285313 h 4893273"/>
              <a:gd name="T36" fmla="*/ 2615228 w 4631801"/>
              <a:gd name="T37" fmla="*/ 1228630 h 4893273"/>
              <a:gd name="T38" fmla="*/ 3158123 w 4631801"/>
              <a:gd name="T39" fmla="*/ 1432687 h 4893273"/>
              <a:gd name="T40" fmla="*/ 3633158 w 4631801"/>
              <a:gd name="T41" fmla="*/ 1500705 h 4893273"/>
              <a:gd name="T42" fmla="*/ 3814123 w 4631801"/>
              <a:gd name="T43" fmla="*/ 1421350 h 4893273"/>
              <a:gd name="T44" fmla="*/ 4006398 w 4631801"/>
              <a:gd name="T45" fmla="*/ 1341995 h 4893273"/>
              <a:gd name="T46" fmla="*/ 3859364 w 4631801"/>
              <a:gd name="T47" fmla="*/ 1682090 h 4893273"/>
              <a:gd name="T48" fmla="*/ 3599226 w 4631801"/>
              <a:gd name="T49" fmla="*/ 1704763 h 4893273"/>
              <a:gd name="T50" fmla="*/ 2762262 w 4631801"/>
              <a:gd name="T51" fmla="*/ 1534715 h 4893273"/>
              <a:gd name="T52" fmla="*/ 1834816 w 4631801"/>
              <a:gd name="T53" fmla="*/ 1738772 h 4893273"/>
              <a:gd name="T54" fmla="*/ 1461575 w 4631801"/>
              <a:gd name="T55" fmla="*/ 2169559 h 4893273"/>
              <a:gd name="T56" fmla="*/ 1065714 w 4631801"/>
              <a:gd name="T57" fmla="*/ 2078867 h 4893273"/>
              <a:gd name="T58" fmla="*/ 477577 w 4631801"/>
              <a:gd name="T59" fmla="*/ 1863473 h 4893273"/>
              <a:gd name="T60" fmla="*/ 381187 w 4631801"/>
              <a:gd name="T61" fmla="*/ 1895742 h 4893273"/>
              <a:gd name="T62" fmla="*/ 409715 w 4631801"/>
              <a:gd name="T63" fmla="*/ 1886146 h 4893273"/>
              <a:gd name="T64" fmla="*/ 381187 w 4631801"/>
              <a:gd name="T65" fmla="*/ 1895742 h 4893273"/>
              <a:gd name="T66" fmla="*/ 194819 w 4631801"/>
              <a:gd name="T67" fmla="*/ 1931492 h 4893273"/>
              <a:gd name="T68" fmla="*/ 2543 w 4631801"/>
              <a:gd name="T69" fmla="*/ 1897483 h 4893273"/>
              <a:gd name="T70" fmla="*/ 296611 w 4631801"/>
              <a:gd name="T71" fmla="*/ 1636744 h 4893273"/>
              <a:gd name="T72" fmla="*/ 556749 w 4631801"/>
              <a:gd name="T73" fmla="*/ 1704763 h 4893273"/>
              <a:gd name="T74" fmla="*/ 1246679 w 4631801"/>
              <a:gd name="T75" fmla="*/ 1829464 h 4893273"/>
              <a:gd name="T76" fmla="*/ 1280610 w 4631801"/>
              <a:gd name="T77" fmla="*/ 1523378 h 4893273"/>
              <a:gd name="T78" fmla="*/ 1506817 w 4631801"/>
              <a:gd name="T79" fmla="*/ 979227 h 4893273"/>
              <a:gd name="T80" fmla="*/ 1529437 w 4631801"/>
              <a:gd name="T81" fmla="*/ 741160 h 4893273"/>
              <a:gd name="T82" fmla="*/ 1201438 w 4631801"/>
              <a:gd name="T83" fmla="*/ 650469 h 4893273"/>
              <a:gd name="T84" fmla="*/ 1371093 w 4631801"/>
              <a:gd name="T85" fmla="*/ 616459 h 4893273"/>
              <a:gd name="T86" fmla="*/ 1676472 w 4631801"/>
              <a:gd name="T87" fmla="*/ 514431 h 4893273"/>
              <a:gd name="T88" fmla="*/ 2083643 w 4631801"/>
              <a:gd name="T89" fmla="*/ 469085 h 4893273"/>
              <a:gd name="T90" fmla="*/ 2490815 w 4631801"/>
              <a:gd name="T91" fmla="*/ 378393 h 4893273"/>
              <a:gd name="T92" fmla="*/ 2660470 w 4631801"/>
              <a:gd name="T93" fmla="*/ 38298 h 489327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4631801"/>
              <a:gd name="T142" fmla="*/ 0 h 4893273"/>
              <a:gd name="T143" fmla="*/ 4631801 w 4631801"/>
              <a:gd name="T144" fmla="*/ 4893273 h 489327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4631801" h="4893273">
                <a:moveTo>
                  <a:pt x="2179570" y="2465605"/>
                </a:moveTo>
                <a:lnTo>
                  <a:pt x="2229810" y="2465605"/>
                </a:lnTo>
                <a:lnTo>
                  <a:pt x="2391334" y="2465605"/>
                </a:lnTo>
                <a:lnTo>
                  <a:pt x="2441575" y="2465605"/>
                </a:lnTo>
                <a:lnTo>
                  <a:pt x="2441575" y="2916366"/>
                </a:lnTo>
                <a:lnTo>
                  <a:pt x="2391334" y="2916366"/>
                </a:lnTo>
                <a:lnTo>
                  <a:pt x="2391334" y="4893273"/>
                </a:lnTo>
                <a:lnTo>
                  <a:pt x="2229810" y="4893273"/>
                </a:lnTo>
                <a:lnTo>
                  <a:pt x="2229810" y="2916366"/>
                </a:lnTo>
                <a:lnTo>
                  <a:pt x="2179570" y="2916366"/>
                </a:lnTo>
                <a:lnTo>
                  <a:pt x="2179570" y="2465605"/>
                </a:lnTo>
                <a:close/>
                <a:moveTo>
                  <a:pt x="3260101" y="43"/>
                </a:moveTo>
                <a:cubicBezTo>
                  <a:pt x="3359793" y="1682"/>
                  <a:pt x="3474194" y="50833"/>
                  <a:pt x="3533029" y="240885"/>
                </a:cubicBezTo>
                <a:cubicBezTo>
                  <a:pt x="3533029" y="240885"/>
                  <a:pt x="3546103" y="358848"/>
                  <a:pt x="3493806" y="398169"/>
                </a:cubicBezTo>
                <a:cubicBezTo>
                  <a:pt x="3493806" y="398169"/>
                  <a:pt x="3519954" y="450597"/>
                  <a:pt x="3480731" y="476812"/>
                </a:cubicBezTo>
                <a:cubicBezTo>
                  <a:pt x="3480731" y="476812"/>
                  <a:pt x="3506880" y="581668"/>
                  <a:pt x="3480731" y="594775"/>
                </a:cubicBezTo>
                <a:cubicBezTo>
                  <a:pt x="3480731" y="594775"/>
                  <a:pt x="3441508" y="594775"/>
                  <a:pt x="3441508" y="620989"/>
                </a:cubicBezTo>
                <a:cubicBezTo>
                  <a:pt x="3441508" y="620989"/>
                  <a:pt x="3441508" y="647203"/>
                  <a:pt x="3415359" y="660310"/>
                </a:cubicBezTo>
                <a:cubicBezTo>
                  <a:pt x="3415359" y="660310"/>
                  <a:pt x="3389210" y="712738"/>
                  <a:pt x="3376136" y="712738"/>
                </a:cubicBezTo>
                <a:cubicBezTo>
                  <a:pt x="3376136" y="712738"/>
                  <a:pt x="3336913" y="804487"/>
                  <a:pt x="3219243" y="738952"/>
                </a:cubicBezTo>
                <a:cubicBezTo>
                  <a:pt x="3219243" y="738952"/>
                  <a:pt x="3127722" y="712738"/>
                  <a:pt x="3023127" y="765166"/>
                </a:cubicBezTo>
                <a:cubicBezTo>
                  <a:pt x="3023127" y="765166"/>
                  <a:pt x="2996978" y="817594"/>
                  <a:pt x="2983904" y="830701"/>
                </a:cubicBezTo>
                <a:cubicBezTo>
                  <a:pt x="2983904" y="830701"/>
                  <a:pt x="3180020" y="935558"/>
                  <a:pt x="3271541" y="1027307"/>
                </a:cubicBezTo>
                <a:cubicBezTo>
                  <a:pt x="3271541" y="1027307"/>
                  <a:pt x="3519954" y="1210805"/>
                  <a:pt x="3598401" y="1237019"/>
                </a:cubicBezTo>
                <a:cubicBezTo>
                  <a:pt x="3598401" y="1237019"/>
                  <a:pt x="3872963" y="1250126"/>
                  <a:pt x="3872963" y="1315661"/>
                </a:cubicBezTo>
                <a:cubicBezTo>
                  <a:pt x="3886038" y="1446732"/>
                  <a:pt x="3886038" y="1446732"/>
                  <a:pt x="3886038" y="1446732"/>
                </a:cubicBezTo>
                <a:cubicBezTo>
                  <a:pt x="3886038" y="1446732"/>
                  <a:pt x="3951410" y="1512267"/>
                  <a:pt x="3859889" y="1499160"/>
                </a:cubicBezTo>
                <a:cubicBezTo>
                  <a:pt x="3859889" y="1499160"/>
                  <a:pt x="3807591" y="1551588"/>
                  <a:pt x="3768368" y="1538481"/>
                </a:cubicBezTo>
                <a:cubicBezTo>
                  <a:pt x="3768368" y="1538481"/>
                  <a:pt x="3676847" y="1525374"/>
                  <a:pt x="3716070" y="1499160"/>
                </a:cubicBezTo>
                <a:cubicBezTo>
                  <a:pt x="3716070" y="1499160"/>
                  <a:pt x="3637624" y="1486053"/>
                  <a:pt x="3676847" y="1472946"/>
                </a:cubicBezTo>
                <a:cubicBezTo>
                  <a:pt x="3676847" y="1472946"/>
                  <a:pt x="3572252" y="1407411"/>
                  <a:pt x="3559178" y="1368090"/>
                </a:cubicBezTo>
                <a:cubicBezTo>
                  <a:pt x="3559178" y="1368090"/>
                  <a:pt x="3415359" y="1276340"/>
                  <a:pt x="3284615" y="1263233"/>
                </a:cubicBezTo>
                <a:cubicBezTo>
                  <a:pt x="3284615" y="1263233"/>
                  <a:pt x="2892383" y="1171484"/>
                  <a:pt x="2813937" y="1040414"/>
                </a:cubicBezTo>
                <a:cubicBezTo>
                  <a:pt x="2813937" y="1040414"/>
                  <a:pt x="2722416" y="1276340"/>
                  <a:pt x="2513225" y="1263233"/>
                </a:cubicBezTo>
                <a:cubicBezTo>
                  <a:pt x="2513225" y="1263233"/>
                  <a:pt x="2343258" y="1381197"/>
                  <a:pt x="2290961" y="1394304"/>
                </a:cubicBezTo>
                <a:cubicBezTo>
                  <a:pt x="2290961" y="1394304"/>
                  <a:pt x="2212514" y="1472946"/>
                  <a:pt x="2251737" y="1486053"/>
                </a:cubicBezTo>
                <a:cubicBezTo>
                  <a:pt x="2251737" y="1486053"/>
                  <a:pt x="2552449" y="1420518"/>
                  <a:pt x="2722416" y="1420518"/>
                </a:cubicBezTo>
                <a:cubicBezTo>
                  <a:pt x="2722416" y="1420518"/>
                  <a:pt x="2983904" y="1420518"/>
                  <a:pt x="3023127" y="1420518"/>
                </a:cubicBezTo>
                <a:cubicBezTo>
                  <a:pt x="3075425" y="1420518"/>
                  <a:pt x="3153871" y="1381197"/>
                  <a:pt x="3258466" y="1499160"/>
                </a:cubicBezTo>
                <a:cubicBezTo>
                  <a:pt x="3258466" y="1499160"/>
                  <a:pt x="3493806" y="1630230"/>
                  <a:pt x="3650698" y="1656444"/>
                </a:cubicBezTo>
                <a:cubicBezTo>
                  <a:pt x="3650698" y="1656444"/>
                  <a:pt x="3938335" y="1748193"/>
                  <a:pt x="4056005" y="1761300"/>
                </a:cubicBezTo>
                <a:cubicBezTo>
                  <a:pt x="4056005" y="1761300"/>
                  <a:pt x="4160600" y="1735086"/>
                  <a:pt x="4199824" y="1735086"/>
                </a:cubicBezTo>
                <a:cubicBezTo>
                  <a:pt x="4199824" y="1735086"/>
                  <a:pt x="4212898" y="1708872"/>
                  <a:pt x="4252121" y="1721979"/>
                </a:cubicBezTo>
                <a:cubicBezTo>
                  <a:pt x="4252121" y="1721979"/>
                  <a:pt x="4382865" y="1682658"/>
                  <a:pt x="4409014" y="1643337"/>
                </a:cubicBezTo>
                <a:cubicBezTo>
                  <a:pt x="4448237" y="1617123"/>
                  <a:pt x="4500535" y="1590909"/>
                  <a:pt x="4513609" y="1551588"/>
                </a:cubicBezTo>
                <a:cubicBezTo>
                  <a:pt x="4513609" y="1512267"/>
                  <a:pt x="4592056" y="1407411"/>
                  <a:pt x="4631278" y="1551588"/>
                </a:cubicBezTo>
                <a:cubicBezTo>
                  <a:pt x="4631278" y="1551588"/>
                  <a:pt x="4644353" y="1682658"/>
                  <a:pt x="4539758" y="1800622"/>
                </a:cubicBezTo>
                <a:cubicBezTo>
                  <a:pt x="4539758" y="1800622"/>
                  <a:pt x="4474386" y="1892371"/>
                  <a:pt x="4461312" y="1944799"/>
                </a:cubicBezTo>
                <a:cubicBezTo>
                  <a:pt x="4461312" y="1944799"/>
                  <a:pt x="4435163" y="2075869"/>
                  <a:pt x="4330568" y="2062762"/>
                </a:cubicBezTo>
                <a:cubicBezTo>
                  <a:pt x="4330568" y="2062762"/>
                  <a:pt x="4160600" y="2010334"/>
                  <a:pt x="4160600" y="1971013"/>
                </a:cubicBezTo>
                <a:cubicBezTo>
                  <a:pt x="4160600" y="1971013"/>
                  <a:pt x="4016782" y="1892371"/>
                  <a:pt x="3886038" y="1918585"/>
                </a:cubicBezTo>
                <a:cubicBezTo>
                  <a:pt x="3886038" y="1918585"/>
                  <a:pt x="3467657" y="1957906"/>
                  <a:pt x="3193094" y="1774407"/>
                </a:cubicBezTo>
                <a:cubicBezTo>
                  <a:pt x="3193094" y="1774407"/>
                  <a:pt x="3062350" y="1669551"/>
                  <a:pt x="2931606" y="1761300"/>
                </a:cubicBezTo>
                <a:cubicBezTo>
                  <a:pt x="2931606" y="1761300"/>
                  <a:pt x="2395556" y="2023441"/>
                  <a:pt x="2120993" y="2010334"/>
                </a:cubicBezTo>
                <a:cubicBezTo>
                  <a:pt x="1951026" y="2010334"/>
                  <a:pt x="1951026" y="2010334"/>
                  <a:pt x="1951026" y="2010334"/>
                </a:cubicBezTo>
                <a:cubicBezTo>
                  <a:pt x="1951026" y="2010334"/>
                  <a:pt x="1781059" y="2482187"/>
                  <a:pt x="1689538" y="2508401"/>
                </a:cubicBezTo>
                <a:cubicBezTo>
                  <a:pt x="1689538" y="2508401"/>
                  <a:pt x="1506496" y="2534615"/>
                  <a:pt x="1336529" y="2416652"/>
                </a:cubicBezTo>
                <a:cubicBezTo>
                  <a:pt x="1336529" y="2416652"/>
                  <a:pt x="1271157" y="2416652"/>
                  <a:pt x="1231934" y="2403545"/>
                </a:cubicBezTo>
                <a:cubicBezTo>
                  <a:pt x="1231934" y="2403545"/>
                  <a:pt x="996595" y="2311796"/>
                  <a:pt x="891999" y="2233153"/>
                </a:cubicBezTo>
                <a:cubicBezTo>
                  <a:pt x="891999" y="2233153"/>
                  <a:pt x="656660" y="2115190"/>
                  <a:pt x="552065" y="2154511"/>
                </a:cubicBezTo>
                <a:cubicBezTo>
                  <a:pt x="552065" y="2154511"/>
                  <a:pt x="473619" y="2180725"/>
                  <a:pt x="447470" y="2193832"/>
                </a:cubicBezTo>
                <a:lnTo>
                  <a:pt x="440641" y="2191819"/>
                </a:lnTo>
                <a:lnTo>
                  <a:pt x="443997" y="2190760"/>
                </a:lnTo>
                <a:cubicBezTo>
                  <a:pt x="462179" y="2184821"/>
                  <a:pt x="473619" y="2180725"/>
                  <a:pt x="473619" y="2180725"/>
                </a:cubicBezTo>
                <a:cubicBezTo>
                  <a:pt x="473619" y="2180725"/>
                  <a:pt x="444201" y="2188098"/>
                  <a:pt x="440524" y="2191784"/>
                </a:cubicBezTo>
                <a:lnTo>
                  <a:pt x="440641" y="2191819"/>
                </a:lnTo>
                <a:lnTo>
                  <a:pt x="412256" y="2200770"/>
                </a:lnTo>
                <a:cubicBezTo>
                  <a:pt x="352885" y="2218818"/>
                  <a:pt x="266062" y="2241345"/>
                  <a:pt x="225205" y="2233153"/>
                </a:cubicBezTo>
                <a:cubicBezTo>
                  <a:pt x="225205" y="2233153"/>
                  <a:pt x="159833" y="2220046"/>
                  <a:pt x="133684" y="2259368"/>
                </a:cubicBezTo>
                <a:cubicBezTo>
                  <a:pt x="133684" y="2259368"/>
                  <a:pt x="-23209" y="2403545"/>
                  <a:pt x="2940" y="2193832"/>
                </a:cubicBezTo>
                <a:cubicBezTo>
                  <a:pt x="2940" y="2193832"/>
                  <a:pt x="16014" y="1971013"/>
                  <a:pt x="172907" y="1944799"/>
                </a:cubicBezTo>
                <a:cubicBezTo>
                  <a:pt x="172907" y="1944799"/>
                  <a:pt x="290577" y="1931692"/>
                  <a:pt x="342874" y="1892371"/>
                </a:cubicBezTo>
                <a:cubicBezTo>
                  <a:pt x="395172" y="1853050"/>
                  <a:pt x="434395" y="1774407"/>
                  <a:pt x="525916" y="1905478"/>
                </a:cubicBezTo>
                <a:cubicBezTo>
                  <a:pt x="525916" y="1905478"/>
                  <a:pt x="617437" y="1944799"/>
                  <a:pt x="643586" y="1971013"/>
                </a:cubicBezTo>
                <a:lnTo>
                  <a:pt x="708958" y="1971013"/>
                </a:lnTo>
                <a:cubicBezTo>
                  <a:pt x="708958" y="1971013"/>
                  <a:pt x="1192711" y="1931692"/>
                  <a:pt x="1441124" y="2115190"/>
                </a:cubicBezTo>
                <a:cubicBezTo>
                  <a:pt x="1441124" y="2115190"/>
                  <a:pt x="1480348" y="2141404"/>
                  <a:pt x="1454199" y="1984120"/>
                </a:cubicBezTo>
                <a:cubicBezTo>
                  <a:pt x="1454199" y="1984120"/>
                  <a:pt x="1467273" y="1813729"/>
                  <a:pt x="1480348" y="1761300"/>
                </a:cubicBezTo>
                <a:cubicBezTo>
                  <a:pt x="1480348" y="1761300"/>
                  <a:pt x="1428050" y="1420518"/>
                  <a:pt x="1637240" y="1250126"/>
                </a:cubicBezTo>
                <a:cubicBezTo>
                  <a:pt x="1637240" y="1250126"/>
                  <a:pt x="1676464" y="1171484"/>
                  <a:pt x="1741836" y="1132163"/>
                </a:cubicBezTo>
                <a:cubicBezTo>
                  <a:pt x="1741836" y="1132163"/>
                  <a:pt x="2042547" y="843808"/>
                  <a:pt x="2068696" y="778273"/>
                </a:cubicBezTo>
                <a:cubicBezTo>
                  <a:pt x="2068696" y="778273"/>
                  <a:pt x="1833356" y="804487"/>
                  <a:pt x="1767984" y="856915"/>
                </a:cubicBezTo>
                <a:cubicBezTo>
                  <a:pt x="1767984" y="856915"/>
                  <a:pt x="1624166" y="922451"/>
                  <a:pt x="1571868" y="896236"/>
                </a:cubicBezTo>
                <a:cubicBezTo>
                  <a:pt x="1571868" y="896236"/>
                  <a:pt x="1388827" y="830701"/>
                  <a:pt x="1388827" y="752059"/>
                </a:cubicBezTo>
                <a:cubicBezTo>
                  <a:pt x="1388827" y="752059"/>
                  <a:pt x="1323455" y="647203"/>
                  <a:pt x="1441124" y="647203"/>
                </a:cubicBezTo>
                <a:cubicBezTo>
                  <a:pt x="1441124" y="647203"/>
                  <a:pt x="1584943" y="647203"/>
                  <a:pt x="1584943" y="712738"/>
                </a:cubicBezTo>
                <a:cubicBezTo>
                  <a:pt x="1584943" y="712738"/>
                  <a:pt x="1584943" y="778273"/>
                  <a:pt x="1624166" y="778273"/>
                </a:cubicBezTo>
                <a:cubicBezTo>
                  <a:pt x="1676464" y="765166"/>
                  <a:pt x="1885654" y="620989"/>
                  <a:pt x="1937952" y="594775"/>
                </a:cubicBezTo>
                <a:cubicBezTo>
                  <a:pt x="1977175" y="581668"/>
                  <a:pt x="2055621" y="529240"/>
                  <a:pt x="2212514" y="542347"/>
                </a:cubicBezTo>
                <a:cubicBezTo>
                  <a:pt x="2356333" y="555454"/>
                  <a:pt x="2408630" y="542347"/>
                  <a:pt x="2408630" y="542347"/>
                </a:cubicBezTo>
                <a:cubicBezTo>
                  <a:pt x="2474002" y="516133"/>
                  <a:pt x="2578597" y="463705"/>
                  <a:pt x="2683193" y="450597"/>
                </a:cubicBezTo>
                <a:cubicBezTo>
                  <a:pt x="2774713" y="450597"/>
                  <a:pt x="2761639" y="411276"/>
                  <a:pt x="2879309" y="437490"/>
                </a:cubicBezTo>
                <a:cubicBezTo>
                  <a:pt x="2996978" y="463705"/>
                  <a:pt x="2970829" y="437490"/>
                  <a:pt x="2970829" y="437490"/>
                </a:cubicBezTo>
                <a:cubicBezTo>
                  <a:pt x="2970829" y="437490"/>
                  <a:pt x="2892383" y="149136"/>
                  <a:pt x="3075425" y="44279"/>
                </a:cubicBezTo>
                <a:cubicBezTo>
                  <a:pt x="3075425" y="44279"/>
                  <a:pt x="3160408" y="-1595"/>
                  <a:pt x="3260101" y="43"/>
                </a:cubicBezTo>
                <a:close/>
              </a:path>
            </a:pathLst>
          </a:custGeom>
          <a:gradFill rotWithShape="1">
            <a:gsLst>
              <a:gs pos="0">
                <a:srgbClr val="2C2B2E"/>
              </a:gs>
              <a:gs pos="100000">
                <a:srgbClr val="3F3F3F"/>
              </a:gs>
            </a:gsLst>
            <a:lin ang="162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nvGrpSpPr>
          <p:cNvPr id="25605" name="组合 27"/>
          <p:cNvGrpSpPr>
            <a:grpSpLocks/>
          </p:cNvGrpSpPr>
          <p:nvPr/>
        </p:nvGrpSpPr>
        <p:grpSpPr bwMode="auto">
          <a:xfrm>
            <a:off x="1231901" y="1862140"/>
            <a:ext cx="4017963" cy="1379537"/>
            <a:chOff x="0" y="0"/>
            <a:chExt cx="4644594" cy="1594977"/>
          </a:xfrm>
        </p:grpSpPr>
        <p:sp>
          <p:nvSpPr>
            <p:cNvPr id="25623" name="等腰三角形 46"/>
            <p:cNvSpPr>
              <a:spLocks noChangeArrowheads="1"/>
            </p:cNvSpPr>
            <p:nvPr/>
          </p:nvSpPr>
          <p:spPr bwMode="auto">
            <a:xfrm>
              <a:off x="2635394" y="0"/>
              <a:ext cx="2009200" cy="1594977"/>
            </a:xfrm>
            <a:custGeom>
              <a:avLst/>
              <a:gdLst>
                <a:gd name="T0" fmla="*/ 0 w 2009200"/>
                <a:gd name="T1" fmla="*/ 581475 h 1594977"/>
                <a:gd name="T2" fmla="*/ 201913 w 2009200"/>
                <a:gd name="T3" fmla="*/ 0 h 1594977"/>
                <a:gd name="T4" fmla="*/ 2009200 w 2009200"/>
                <a:gd name="T5" fmla="*/ 1594977 h 1594977"/>
                <a:gd name="T6" fmla="*/ 0 w 2009200"/>
                <a:gd name="T7" fmla="*/ 581475 h 1594977"/>
                <a:gd name="T8" fmla="*/ 0 60000 65536"/>
                <a:gd name="T9" fmla="*/ 0 60000 65536"/>
                <a:gd name="T10" fmla="*/ 0 60000 65536"/>
                <a:gd name="T11" fmla="*/ 0 60000 65536"/>
                <a:gd name="T12" fmla="*/ 0 w 2009200"/>
                <a:gd name="T13" fmla="*/ 0 h 1594977"/>
                <a:gd name="T14" fmla="*/ 2009200 w 2009200"/>
                <a:gd name="T15" fmla="*/ 1594977 h 1594977"/>
              </a:gdLst>
              <a:ahLst/>
              <a:cxnLst>
                <a:cxn ang="T8">
                  <a:pos x="T0" y="T1"/>
                </a:cxn>
                <a:cxn ang="T9">
                  <a:pos x="T2" y="T3"/>
                </a:cxn>
                <a:cxn ang="T10">
                  <a:pos x="T4" y="T5"/>
                </a:cxn>
                <a:cxn ang="T11">
                  <a:pos x="T6" y="T7"/>
                </a:cxn>
              </a:cxnLst>
              <a:rect l="T12" t="T13" r="T14" b="T15"/>
              <a:pathLst>
                <a:path w="2009200" h="1594977">
                  <a:moveTo>
                    <a:pt x="0" y="581475"/>
                  </a:moveTo>
                  <a:lnTo>
                    <a:pt x="201913" y="0"/>
                  </a:lnTo>
                  <a:lnTo>
                    <a:pt x="2009200" y="1594977"/>
                  </a:lnTo>
                  <a:lnTo>
                    <a:pt x="0" y="581475"/>
                  </a:lnTo>
                  <a:close/>
                </a:path>
              </a:pathLst>
            </a:custGeom>
            <a:gradFill rotWithShape="1">
              <a:gsLst>
                <a:gs pos="0">
                  <a:srgbClr val="E4E130"/>
                </a:gs>
                <a:gs pos="50000">
                  <a:srgbClr val="E7E24E"/>
                </a:gs>
                <a:gs pos="100000">
                  <a:srgbClr val="F1F29A"/>
                </a:gs>
              </a:gsLst>
              <a:lin ang="5400000" scaled="1"/>
            </a:gra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5624" name="平行四边形 28"/>
            <p:cNvSpPr>
              <a:spLocks noChangeArrowheads="1"/>
            </p:cNvSpPr>
            <p:nvPr/>
          </p:nvSpPr>
          <p:spPr bwMode="auto">
            <a:xfrm>
              <a:off x="0" y="649"/>
              <a:ext cx="2854120" cy="581141"/>
            </a:xfrm>
            <a:prstGeom prst="parallelogram">
              <a:avLst>
                <a:gd name="adj" fmla="val 34651"/>
              </a:avLst>
            </a:prstGeom>
            <a:gradFill rotWithShape="1">
              <a:gsLst>
                <a:gs pos="0">
                  <a:srgbClr val="E4E130"/>
                </a:gs>
                <a:gs pos="50000">
                  <a:srgbClr val="E7E24E"/>
                </a:gs>
                <a:gs pos="100000">
                  <a:srgbClr val="F1F29A"/>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2400" b="1">
                  <a:solidFill>
                    <a:srgbClr val="403F44"/>
                  </a:solidFill>
                  <a:latin typeface="华文细黑" panose="02010600040101010101" pitchFamily="2" charset="-122"/>
                  <a:ea typeface="华文细黑" panose="02010600040101010101" pitchFamily="2" charset="-122"/>
                  <a:sym typeface="Segoe UI Light" panose="020B0502040204020203" pitchFamily="34" charset="0"/>
                </a:rPr>
                <a:t>KEYWORD</a:t>
              </a:r>
              <a:endParaRPr lang="zh-CN" altLang="en-US" sz="1800">
                <a:latin typeface="Arial" panose="020B0604020202020204" pitchFamily="34" charset="0"/>
              </a:endParaRPr>
            </a:p>
          </p:txBody>
        </p:sp>
      </p:grpSp>
      <p:grpSp>
        <p:nvGrpSpPr>
          <p:cNvPr id="25606" name="组合 30"/>
          <p:cNvGrpSpPr>
            <a:grpSpLocks/>
          </p:cNvGrpSpPr>
          <p:nvPr/>
        </p:nvGrpSpPr>
        <p:grpSpPr bwMode="auto">
          <a:xfrm>
            <a:off x="6946900" y="1862140"/>
            <a:ext cx="4013200" cy="1379537"/>
            <a:chOff x="0" y="0"/>
            <a:chExt cx="4637945" cy="1594328"/>
          </a:xfrm>
        </p:grpSpPr>
        <p:sp>
          <p:nvSpPr>
            <p:cNvPr id="25621" name="等腰三角形 46"/>
            <p:cNvSpPr>
              <a:spLocks noChangeArrowheads="1"/>
            </p:cNvSpPr>
            <p:nvPr/>
          </p:nvSpPr>
          <p:spPr bwMode="auto">
            <a:xfrm flipH="1">
              <a:off x="0" y="264"/>
              <a:ext cx="2001906" cy="1594064"/>
            </a:xfrm>
            <a:custGeom>
              <a:avLst/>
              <a:gdLst>
                <a:gd name="T0" fmla="*/ 203072 w 2001906"/>
                <a:gd name="T1" fmla="*/ 578737 h 1594064"/>
                <a:gd name="T2" fmla="*/ 0 w 2001906"/>
                <a:gd name="T3" fmla="*/ 0 h 1594064"/>
                <a:gd name="T4" fmla="*/ 2001906 w 2001906"/>
                <a:gd name="T5" fmla="*/ 1594064 h 1594064"/>
                <a:gd name="T6" fmla="*/ 203072 w 2001906"/>
                <a:gd name="T7" fmla="*/ 578737 h 1594064"/>
                <a:gd name="T8" fmla="*/ 0 60000 65536"/>
                <a:gd name="T9" fmla="*/ 0 60000 65536"/>
                <a:gd name="T10" fmla="*/ 0 60000 65536"/>
                <a:gd name="T11" fmla="*/ 0 60000 65536"/>
                <a:gd name="T12" fmla="*/ 0 w 2001906"/>
                <a:gd name="T13" fmla="*/ 0 h 1594064"/>
                <a:gd name="T14" fmla="*/ 2001906 w 2001906"/>
                <a:gd name="T15" fmla="*/ 1594064 h 1594064"/>
              </a:gdLst>
              <a:ahLst/>
              <a:cxnLst>
                <a:cxn ang="T8">
                  <a:pos x="T0" y="T1"/>
                </a:cxn>
                <a:cxn ang="T9">
                  <a:pos x="T2" y="T3"/>
                </a:cxn>
                <a:cxn ang="T10">
                  <a:pos x="T4" y="T5"/>
                </a:cxn>
                <a:cxn ang="T11">
                  <a:pos x="T6" y="T7"/>
                </a:cxn>
              </a:cxnLst>
              <a:rect l="T12" t="T13" r="T14" b="T15"/>
              <a:pathLst>
                <a:path w="2001906" h="1594064">
                  <a:moveTo>
                    <a:pt x="203072" y="578737"/>
                  </a:moveTo>
                  <a:lnTo>
                    <a:pt x="0" y="0"/>
                  </a:lnTo>
                  <a:lnTo>
                    <a:pt x="2001906" y="1594064"/>
                  </a:lnTo>
                  <a:lnTo>
                    <a:pt x="203072" y="578737"/>
                  </a:lnTo>
                  <a:close/>
                </a:path>
              </a:pathLst>
            </a:custGeom>
            <a:gradFill rotWithShape="1">
              <a:gsLst>
                <a:gs pos="0">
                  <a:srgbClr val="6FA429"/>
                </a:gs>
                <a:gs pos="50000">
                  <a:srgbClr val="A5CA3D"/>
                </a:gs>
                <a:gs pos="100000">
                  <a:srgbClr val="B2D68B"/>
                </a:gs>
              </a:gsLst>
              <a:lin ang="5400000" scaled="1"/>
            </a:gra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5622" name="平行四边形 31"/>
            <p:cNvSpPr>
              <a:spLocks noChangeArrowheads="1"/>
            </p:cNvSpPr>
            <p:nvPr/>
          </p:nvSpPr>
          <p:spPr bwMode="auto">
            <a:xfrm>
              <a:off x="1783825" y="0"/>
              <a:ext cx="2854120" cy="581141"/>
            </a:xfrm>
            <a:prstGeom prst="parallelogram">
              <a:avLst>
                <a:gd name="adj" fmla="val 34651"/>
              </a:avLst>
            </a:prstGeom>
            <a:gradFill rotWithShape="1">
              <a:gsLst>
                <a:gs pos="0">
                  <a:srgbClr val="6FA429"/>
                </a:gs>
                <a:gs pos="50000">
                  <a:srgbClr val="A5CA3D"/>
                </a:gs>
                <a:gs pos="100000">
                  <a:srgbClr val="B2D68B"/>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2400" b="1">
                  <a:solidFill>
                    <a:srgbClr val="403F44"/>
                  </a:solidFill>
                  <a:latin typeface="华文细黑" panose="02010600040101010101" pitchFamily="2" charset="-122"/>
                  <a:ea typeface="华文细黑" panose="02010600040101010101" pitchFamily="2" charset="-122"/>
                  <a:sym typeface="Segoe UI Light" panose="020B0502040204020203" pitchFamily="34" charset="0"/>
                </a:rPr>
                <a:t>KEYWORD</a:t>
              </a:r>
              <a:endParaRPr lang="zh-CN" altLang="en-US" sz="1800">
                <a:latin typeface="Arial" panose="020B0604020202020204" pitchFamily="34" charset="0"/>
              </a:endParaRPr>
            </a:p>
          </p:txBody>
        </p:sp>
      </p:grpSp>
      <p:grpSp>
        <p:nvGrpSpPr>
          <p:cNvPr id="25607" name="组合 33"/>
          <p:cNvGrpSpPr>
            <a:grpSpLocks/>
          </p:cNvGrpSpPr>
          <p:nvPr/>
        </p:nvGrpSpPr>
        <p:grpSpPr bwMode="auto">
          <a:xfrm>
            <a:off x="1231901" y="3683002"/>
            <a:ext cx="4029075" cy="1381125"/>
            <a:chOff x="0" y="0"/>
            <a:chExt cx="4657847" cy="1598074"/>
          </a:xfrm>
        </p:grpSpPr>
        <p:sp>
          <p:nvSpPr>
            <p:cNvPr id="25619" name="等腰三角形 46"/>
            <p:cNvSpPr>
              <a:spLocks noChangeArrowheads="1"/>
            </p:cNvSpPr>
            <p:nvPr/>
          </p:nvSpPr>
          <p:spPr bwMode="auto">
            <a:xfrm flipV="1">
              <a:off x="2652251" y="0"/>
              <a:ext cx="2005596" cy="1598074"/>
            </a:xfrm>
            <a:custGeom>
              <a:avLst/>
              <a:gdLst>
                <a:gd name="T0" fmla="*/ 192796 w 2001600"/>
                <a:gd name="T1" fmla="*/ 579810 h 1598074"/>
                <a:gd name="T2" fmla="*/ 0 w 2001600"/>
                <a:gd name="T3" fmla="*/ 0 h 1598074"/>
                <a:gd name="T4" fmla="*/ 2009600 w 2001600"/>
                <a:gd name="T5" fmla="*/ 1598074 h 1598074"/>
                <a:gd name="T6" fmla="*/ 192796 w 2001600"/>
                <a:gd name="T7" fmla="*/ 579810 h 1598074"/>
                <a:gd name="T8" fmla="*/ 0 60000 65536"/>
                <a:gd name="T9" fmla="*/ 0 60000 65536"/>
                <a:gd name="T10" fmla="*/ 0 60000 65536"/>
                <a:gd name="T11" fmla="*/ 0 60000 65536"/>
                <a:gd name="T12" fmla="*/ 0 w 2001600"/>
                <a:gd name="T13" fmla="*/ 0 h 1598074"/>
                <a:gd name="T14" fmla="*/ 2001600 w 2001600"/>
                <a:gd name="T15" fmla="*/ 1598074 h 1598074"/>
              </a:gdLst>
              <a:ahLst/>
              <a:cxnLst>
                <a:cxn ang="T8">
                  <a:pos x="T0" y="T1"/>
                </a:cxn>
                <a:cxn ang="T9">
                  <a:pos x="T2" y="T3"/>
                </a:cxn>
                <a:cxn ang="T10">
                  <a:pos x="T4" y="T5"/>
                </a:cxn>
                <a:cxn ang="T11">
                  <a:pos x="T6" y="T7"/>
                </a:cxn>
              </a:cxnLst>
              <a:rect l="T12" t="T13" r="T14" b="T15"/>
              <a:pathLst>
                <a:path w="2001600" h="1598074">
                  <a:moveTo>
                    <a:pt x="192029" y="579810"/>
                  </a:moveTo>
                  <a:lnTo>
                    <a:pt x="0" y="0"/>
                  </a:lnTo>
                  <a:lnTo>
                    <a:pt x="2001600" y="1598074"/>
                  </a:lnTo>
                  <a:lnTo>
                    <a:pt x="192029" y="579810"/>
                  </a:lnTo>
                  <a:close/>
                </a:path>
              </a:pathLst>
            </a:custGeom>
            <a:gradFill rotWithShape="1">
              <a:gsLst>
                <a:gs pos="0">
                  <a:srgbClr val="33458E"/>
                </a:gs>
                <a:gs pos="50000">
                  <a:srgbClr val="6C7BB7"/>
                </a:gs>
                <a:gs pos="100000">
                  <a:srgbClr val="99AAD9"/>
                </a:gs>
              </a:gsLst>
              <a:lin ang="5400000" scaled="1"/>
            </a:gra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5620" name="平行四边形 34"/>
            <p:cNvSpPr>
              <a:spLocks noChangeArrowheads="1"/>
            </p:cNvSpPr>
            <p:nvPr/>
          </p:nvSpPr>
          <p:spPr bwMode="auto">
            <a:xfrm>
              <a:off x="0" y="1013836"/>
              <a:ext cx="2854120" cy="581141"/>
            </a:xfrm>
            <a:prstGeom prst="parallelogram">
              <a:avLst>
                <a:gd name="adj" fmla="val 34651"/>
              </a:avLst>
            </a:prstGeom>
            <a:gradFill rotWithShape="1">
              <a:gsLst>
                <a:gs pos="0">
                  <a:srgbClr val="33458E"/>
                </a:gs>
                <a:gs pos="50000">
                  <a:srgbClr val="6C7BB7"/>
                </a:gs>
                <a:gs pos="100000">
                  <a:srgbClr val="99AAD9"/>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2400" b="1">
                  <a:solidFill>
                    <a:srgbClr val="403F44"/>
                  </a:solidFill>
                  <a:latin typeface="华文细黑" panose="02010600040101010101" pitchFamily="2" charset="-122"/>
                  <a:ea typeface="华文细黑" panose="02010600040101010101" pitchFamily="2" charset="-122"/>
                  <a:sym typeface="Segoe UI Light" panose="020B0502040204020203" pitchFamily="34" charset="0"/>
                </a:rPr>
                <a:t>KEYWORD</a:t>
              </a:r>
              <a:endParaRPr lang="zh-CN" altLang="en-US" sz="1800">
                <a:latin typeface="Arial" panose="020B0604020202020204" pitchFamily="34" charset="0"/>
              </a:endParaRPr>
            </a:p>
          </p:txBody>
        </p:sp>
      </p:grpSp>
      <p:grpSp>
        <p:nvGrpSpPr>
          <p:cNvPr id="25608" name="组合 41"/>
          <p:cNvGrpSpPr>
            <a:grpSpLocks/>
          </p:cNvGrpSpPr>
          <p:nvPr/>
        </p:nvGrpSpPr>
        <p:grpSpPr bwMode="auto">
          <a:xfrm>
            <a:off x="6924675" y="3684590"/>
            <a:ext cx="4033839" cy="1379537"/>
            <a:chOff x="0" y="0"/>
            <a:chExt cx="4664958" cy="1594977"/>
          </a:xfrm>
        </p:grpSpPr>
        <p:sp>
          <p:nvSpPr>
            <p:cNvPr id="25617" name="等腰三角形 46"/>
            <p:cNvSpPr>
              <a:spLocks noChangeArrowheads="1"/>
            </p:cNvSpPr>
            <p:nvPr/>
          </p:nvSpPr>
          <p:spPr bwMode="auto">
            <a:xfrm flipH="1" flipV="1">
              <a:off x="0" y="0"/>
              <a:ext cx="2009200" cy="1594977"/>
            </a:xfrm>
            <a:custGeom>
              <a:avLst/>
              <a:gdLst>
                <a:gd name="T0" fmla="*/ 0 w 2009200"/>
                <a:gd name="T1" fmla="*/ 581475 h 1594977"/>
                <a:gd name="T2" fmla="*/ 201913 w 2009200"/>
                <a:gd name="T3" fmla="*/ 0 h 1594977"/>
                <a:gd name="T4" fmla="*/ 2009200 w 2009200"/>
                <a:gd name="T5" fmla="*/ 1594977 h 1594977"/>
                <a:gd name="T6" fmla="*/ 0 w 2009200"/>
                <a:gd name="T7" fmla="*/ 581475 h 1594977"/>
                <a:gd name="T8" fmla="*/ 0 60000 65536"/>
                <a:gd name="T9" fmla="*/ 0 60000 65536"/>
                <a:gd name="T10" fmla="*/ 0 60000 65536"/>
                <a:gd name="T11" fmla="*/ 0 60000 65536"/>
                <a:gd name="T12" fmla="*/ 0 w 2009200"/>
                <a:gd name="T13" fmla="*/ 0 h 1594977"/>
                <a:gd name="T14" fmla="*/ 2009200 w 2009200"/>
                <a:gd name="T15" fmla="*/ 1594977 h 1594977"/>
              </a:gdLst>
              <a:ahLst/>
              <a:cxnLst>
                <a:cxn ang="T8">
                  <a:pos x="T0" y="T1"/>
                </a:cxn>
                <a:cxn ang="T9">
                  <a:pos x="T2" y="T3"/>
                </a:cxn>
                <a:cxn ang="T10">
                  <a:pos x="T4" y="T5"/>
                </a:cxn>
                <a:cxn ang="T11">
                  <a:pos x="T6" y="T7"/>
                </a:cxn>
              </a:cxnLst>
              <a:rect l="T12" t="T13" r="T14" b="T15"/>
              <a:pathLst>
                <a:path w="2009200" h="1594977">
                  <a:moveTo>
                    <a:pt x="0" y="581475"/>
                  </a:moveTo>
                  <a:lnTo>
                    <a:pt x="201913" y="0"/>
                  </a:lnTo>
                  <a:lnTo>
                    <a:pt x="2009200" y="1594977"/>
                  </a:lnTo>
                  <a:lnTo>
                    <a:pt x="0" y="581475"/>
                  </a:lnTo>
                  <a:close/>
                </a:path>
              </a:pathLst>
            </a:custGeom>
            <a:gradFill rotWithShape="1">
              <a:gsLst>
                <a:gs pos="0">
                  <a:srgbClr val="C9862A"/>
                </a:gs>
                <a:gs pos="50000">
                  <a:srgbClr val="F4BE50"/>
                </a:gs>
                <a:gs pos="100000">
                  <a:srgbClr val="EFCE76"/>
                </a:gs>
              </a:gsLst>
              <a:lin ang="5400000" scaled="1"/>
            </a:gra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5618" name="平行四边形 42"/>
            <p:cNvSpPr>
              <a:spLocks noChangeArrowheads="1"/>
            </p:cNvSpPr>
            <p:nvPr/>
          </p:nvSpPr>
          <p:spPr bwMode="auto">
            <a:xfrm>
              <a:off x="1810838" y="1013836"/>
              <a:ext cx="2854120" cy="581141"/>
            </a:xfrm>
            <a:prstGeom prst="parallelogram">
              <a:avLst>
                <a:gd name="adj" fmla="val 34651"/>
              </a:avLst>
            </a:prstGeom>
            <a:gradFill rotWithShape="1">
              <a:gsLst>
                <a:gs pos="0">
                  <a:srgbClr val="C9862A"/>
                </a:gs>
                <a:gs pos="50000">
                  <a:srgbClr val="F4BE50"/>
                </a:gs>
                <a:gs pos="100000">
                  <a:srgbClr val="EFCE76"/>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2400" b="1">
                  <a:solidFill>
                    <a:srgbClr val="403F44"/>
                  </a:solidFill>
                  <a:latin typeface="华文细黑" panose="02010600040101010101" pitchFamily="2" charset="-122"/>
                  <a:ea typeface="华文细黑" panose="02010600040101010101" pitchFamily="2" charset="-122"/>
                  <a:sym typeface="Segoe UI Light" panose="020B0502040204020203" pitchFamily="34" charset="0"/>
                </a:rPr>
                <a:t>KEYWORD</a:t>
              </a:r>
              <a:endParaRPr lang="zh-CN" altLang="en-US" sz="1800">
                <a:latin typeface="Arial" panose="020B0604020202020204" pitchFamily="34" charset="0"/>
              </a:endParaRPr>
            </a:p>
          </p:txBody>
        </p:sp>
      </p:grpSp>
      <p:sp>
        <p:nvSpPr>
          <p:cNvPr id="25609" name="矩形 44"/>
          <p:cNvSpPr>
            <a:spLocks noChangeArrowheads="1"/>
          </p:cNvSpPr>
          <p:nvPr/>
        </p:nvSpPr>
        <p:spPr bwMode="auto">
          <a:xfrm>
            <a:off x="1231901" y="5151438"/>
            <a:ext cx="2470151"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en-US" altLang="zh-CN" sz="1400">
                <a:solidFill>
                  <a:schemeClr val="bg1"/>
                </a:solidFill>
                <a:latin typeface="Segoe UI Light" panose="020B0502040204020203" pitchFamily="34" charset="0"/>
                <a:sym typeface="Segoe UI Light" panose="020B0502040204020203" pitchFamily="34" charset="0"/>
              </a:rPr>
              <a:t>The concepts national income and national product have roughly </a:t>
            </a:r>
            <a:endParaRPr lang="zh-CN" altLang="en-US" sz="1800">
              <a:latin typeface="Arial" panose="020B0604020202020204" pitchFamily="34" charset="0"/>
            </a:endParaRPr>
          </a:p>
        </p:txBody>
      </p:sp>
      <p:sp>
        <p:nvSpPr>
          <p:cNvPr id="25610" name="矩形 45"/>
          <p:cNvSpPr>
            <a:spLocks noChangeArrowheads="1"/>
          </p:cNvSpPr>
          <p:nvPr/>
        </p:nvSpPr>
        <p:spPr bwMode="auto">
          <a:xfrm>
            <a:off x="8489950" y="5151438"/>
            <a:ext cx="2470151"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en-US" altLang="zh-CN" sz="1400">
                <a:solidFill>
                  <a:schemeClr val="bg1"/>
                </a:solidFill>
                <a:latin typeface="Segoe UI Light" panose="020B0502040204020203" pitchFamily="34" charset="0"/>
                <a:sym typeface="Segoe UI Light" panose="020B0502040204020203" pitchFamily="34" charset="0"/>
              </a:rPr>
              <a:t>The concepts national income and national product have roughly </a:t>
            </a:r>
            <a:endParaRPr lang="zh-CN" altLang="en-US" sz="1800">
              <a:latin typeface="Arial" panose="020B0604020202020204" pitchFamily="34" charset="0"/>
            </a:endParaRPr>
          </a:p>
        </p:txBody>
      </p:sp>
      <p:sp>
        <p:nvSpPr>
          <p:cNvPr id="25611" name="矩形 46"/>
          <p:cNvSpPr>
            <a:spLocks noChangeArrowheads="1"/>
          </p:cNvSpPr>
          <p:nvPr/>
        </p:nvSpPr>
        <p:spPr bwMode="auto">
          <a:xfrm>
            <a:off x="1231901" y="2436813"/>
            <a:ext cx="2470151"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en-US" altLang="zh-CN" sz="1400">
                <a:solidFill>
                  <a:schemeClr val="bg1"/>
                </a:solidFill>
                <a:latin typeface="Segoe UI Light" panose="020B0502040204020203" pitchFamily="34" charset="0"/>
                <a:sym typeface="Segoe UI Light" panose="020B0502040204020203" pitchFamily="34" charset="0"/>
              </a:rPr>
              <a:t>The concepts national income and national product have roughly </a:t>
            </a:r>
            <a:endParaRPr lang="zh-CN" altLang="en-US" sz="1800">
              <a:latin typeface="Arial" panose="020B0604020202020204" pitchFamily="34" charset="0"/>
            </a:endParaRPr>
          </a:p>
        </p:txBody>
      </p:sp>
      <p:sp>
        <p:nvSpPr>
          <p:cNvPr id="25612" name="矩形 47"/>
          <p:cNvSpPr>
            <a:spLocks noChangeArrowheads="1"/>
          </p:cNvSpPr>
          <p:nvPr/>
        </p:nvSpPr>
        <p:spPr bwMode="auto">
          <a:xfrm>
            <a:off x="8499475" y="2436813"/>
            <a:ext cx="2459039"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en-US" altLang="zh-CN" sz="1400">
                <a:solidFill>
                  <a:schemeClr val="bg1"/>
                </a:solidFill>
                <a:latin typeface="Segoe UI Light" panose="020B0502040204020203" pitchFamily="34" charset="0"/>
                <a:sym typeface="Segoe UI Light" panose="020B0502040204020203" pitchFamily="34" charset="0"/>
              </a:rPr>
              <a:t>The concepts national income and national product have roughly </a:t>
            </a:r>
            <a:endParaRPr lang="zh-CN" altLang="en-US" sz="1800">
              <a:latin typeface="Arial" panose="020B0604020202020204" pitchFamily="34" charset="0"/>
            </a:endParaRPr>
          </a:p>
        </p:txBody>
      </p:sp>
      <p:grpSp>
        <p:nvGrpSpPr>
          <p:cNvPr id="25613" name="组合 48"/>
          <p:cNvGrpSpPr>
            <a:grpSpLocks/>
          </p:cNvGrpSpPr>
          <p:nvPr/>
        </p:nvGrpSpPr>
        <p:grpSpPr bwMode="auto">
          <a:xfrm>
            <a:off x="412751" y="53977"/>
            <a:ext cx="588963" cy="587375"/>
            <a:chOff x="0" y="0"/>
            <a:chExt cx="588781" cy="588781"/>
          </a:xfrm>
        </p:grpSpPr>
        <p:sp>
          <p:nvSpPr>
            <p:cNvPr id="25614" name="椭圆 49"/>
            <p:cNvSpPr>
              <a:spLocks noChangeArrowheads="1"/>
            </p:cNvSpPr>
            <p:nvPr/>
          </p:nvSpPr>
          <p:spPr bwMode="auto">
            <a:xfrm>
              <a:off x="0" y="0"/>
              <a:ext cx="588781" cy="588781"/>
            </a:xfrm>
            <a:prstGeom prst="ellipse">
              <a:avLst/>
            </a:prstGeom>
            <a:gradFill rotWithShape="1">
              <a:gsLst>
                <a:gs pos="0">
                  <a:srgbClr val="C9862A"/>
                </a:gs>
                <a:gs pos="50000">
                  <a:srgbClr val="F4BE50"/>
                </a:gs>
                <a:gs pos="100000">
                  <a:srgbClr val="EFCE76"/>
                </a:gs>
              </a:gsLst>
              <a:lin ang="162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25615" name="椭圆 50"/>
            <p:cNvSpPr>
              <a:spLocks noChangeArrowheads="1"/>
            </p:cNvSpPr>
            <p:nvPr/>
          </p:nvSpPr>
          <p:spPr bwMode="auto">
            <a:xfrm>
              <a:off x="38981" y="38981"/>
              <a:ext cx="510819" cy="510819"/>
            </a:xfrm>
            <a:prstGeom prst="ellipse">
              <a:avLst/>
            </a:prstGeom>
            <a:gradFill rotWithShape="1">
              <a:gsLst>
                <a:gs pos="0">
                  <a:srgbClr val="C9862A"/>
                </a:gs>
                <a:gs pos="50000">
                  <a:srgbClr val="F4BE50"/>
                </a:gs>
                <a:gs pos="100000">
                  <a:srgbClr val="EFCE76"/>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pic>
          <p:nvPicPr>
            <p:cNvPr id="25616" name="图片 5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37357" y="85650"/>
              <a:ext cx="314067" cy="417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图片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
            <a:ext cx="12192000"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文本框 23"/>
          <p:cNvSpPr>
            <a:spLocks noChangeArrowheads="1"/>
          </p:cNvSpPr>
          <p:nvPr/>
        </p:nvSpPr>
        <p:spPr bwMode="auto">
          <a:xfrm>
            <a:off x="1794244" y="4162426"/>
            <a:ext cx="859081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4800" b="1">
                <a:solidFill>
                  <a:srgbClr val="403F44"/>
                </a:solidFill>
                <a:latin typeface="华文细黑" panose="02010600040101010101" pitchFamily="2" charset="-122"/>
                <a:ea typeface="华文细黑" panose="02010600040101010101" pitchFamily="2" charset="-122"/>
                <a:sym typeface="Segoe UI Light" panose="020B0502040204020203" pitchFamily="34" charset="0"/>
              </a:rPr>
              <a:t>THANK YOU FOR WATCHING</a:t>
            </a:r>
          </a:p>
        </p:txBody>
      </p:sp>
      <p:sp>
        <p:nvSpPr>
          <p:cNvPr id="26628" name="矩形 44"/>
          <p:cNvSpPr>
            <a:spLocks noChangeArrowheads="1"/>
          </p:cNvSpPr>
          <p:nvPr/>
        </p:nvSpPr>
        <p:spPr bwMode="auto">
          <a:xfrm>
            <a:off x="5053089" y="5232400"/>
            <a:ext cx="208582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800">
                <a:solidFill>
                  <a:srgbClr val="403F44"/>
                </a:solidFill>
                <a:latin typeface="华文细黑" panose="02010600040101010101" pitchFamily="2" charset="-122"/>
                <a:ea typeface="华文细黑" panose="02010600040101010101" pitchFamily="2" charset="-122"/>
                <a:sym typeface="Segoe UI Black" pitchFamily="34" charset="0"/>
              </a:rPr>
              <a:t>MarcoKing DESIGN</a:t>
            </a:r>
            <a:endParaRPr lang="zh-CN" altLang="en-US" sz="1800">
              <a:solidFill>
                <a:srgbClr val="403F44"/>
              </a:solidFill>
              <a:latin typeface="华文细黑" panose="02010600040101010101" pitchFamily="2" charset="-122"/>
              <a:ea typeface="华文细黑" panose="02010600040101010101" pitchFamily="2" charset="-122"/>
              <a:sym typeface="Segoe UI Black" pitchFamily="34" charset="0"/>
            </a:endParaRPr>
          </a:p>
        </p:txBody>
      </p:sp>
      <p:grpSp>
        <p:nvGrpSpPr>
          <p:cNvPr id="26629" name="组合 19"/>
          <p:cNvGrpSpPr>
            <a:grpSpLocks/>
          </p:cNvGrpSpPr>
          <p:nvPr/>
        </p:nvGrpSpPr>
        <p:grpSpPr bwMode="auto">
          <a:xfrm>
            <a:off x="1408114" y="1863727"/>
            <a:ext cx="9375775" cy="2060575"/>
            <a:chOff x="0" y="0"/>
            <a:chExt cx="9374861" cy="2059660"/>
          </a:xfrm>
        </p:grpSpPr>
        <p:sp>
          <p:nvSpPr>
            <p:cNvPr id="26630" name="任意多边形 20"/>
            <p:cNvSpPr>
              <a:spLocks noChangeArrowheads="1"/>
            </p:cNvSpPr>
            <p:nvPr/>
          </p:nvSpPr>
          <p:spPr bwMode="auto">
            <a:xfrm>
              <a:off x="0" y="0"/>
              <a:ext cx="9374861" cy="2059660"/>
            </a:xfrm>
            <a:custGeom>
              <a:avLst/>
              <a:gdLst>
                <a:gd name="T0" fmla="*/ 1029831 w 9374861"/>
                <a:gd name="T1" fmla="*/ 0 h 2059660"/>
                <a:gd name="T2" fmla="*/ 1978731 w 9374861"/>
                <a:gd name="T3" fmla="*/ 628974 h 2059660"/>
                <a:gd name="T4" fmla="*/ 2005217 w 9374861"/>
                <a:gd name="T5" fmla="*/ 714298 h 2059660"/>
                <a:gd name="T6" fmla="*/ 2492844 w 9374861"/>
                <a:gd name="T7" fmla="*/ 714298 h 2059660"/>
                <a:gd name="T8" fmla="*/ 2519330 w 9374861"/>
                <a:gd name="T9" fmla="*/ 628974 h 2059660"/>
                <a:gd name="T10" fmla="*/ 3468230 w 9374861"/>
                <a:gd name="T11" fmla="*/ 0 h 2059660"/>
                <a:gd name="T12" fmla="*/ 4417131 w 9374861"/>
                <a:gd name="T13" fmla="*/ 628974 h 2059660"/>
                <a:gd name="T14" fmla="*/ 4443617 w 9374861"/>
                <a:gd name="T15" fmla="*/ 714298 h 2059660"/>
                <a:gd name="T16" fmla="*/ 4931243 w 9374861"/>
                <a:gd name="T17" fmla="*/ 714298 h 2059660"/>
                <a:gd name="T18" fmla="*/ 4957729 w 9374861"/>
                <a:gd name="T19" fmla="*/ 628974 h 2059660"/>
                <a:gd name="T20" fmla="*/ 5906630 w 9374861"/>
                <a:gd name="T21" fmla="*/ 0 h 2059660"/>
                <a:gd name="T22" fmla="*/ 6855531 w 9374861"/>
                <a:gd name="T23" fmla="*/ 628974 h 2059660"/>
                <a:gd name="T24" fmla="*/ 6882017 w 9374861"/>
                <a:gd name="T25" fmla="*/ 714298 h 2059660"/>
                <a:gd name="T26" fmla="*/ 7369644 w 9374861"/>
                <a:gd name="T27" fmla="*/ 714298 h 2059660"/>
                <a:gd name="T28" fmla="*/ 7396130 w 9374861"/>
                <a:gd name="T29" fmla="*/ 628974 h 2059660"/>
                <a:gd name="T30" fmla="*/ 8345031 w 9374861"/>
                <a:gd name="T31" fmla="*/ 0 h 2059660"/>
                <a:gd name="T32" fmla="*/ 9374861 w 9374861"/>
                <a:gd name="T33" fmla="*/ 1029830 h 2059660"/>
                <a:gd name="T34" fmla="*/ 8345031 w 9374861"/>
                <a:gd name="T35" fmla="*/ 2059660 h 2059660"/>
                <a:gd name="T36" fmla="*/ 7396130 w 9374861"/>
                <a:gd name="T37" fmla="*/ 1430686 h 2059660"/>
                <a:gd name="T38" fmla="*/ 7369644 w 9374861"/>
                <a:gd name="T39" fmla="*/ 1345362 h 2059660"/>
                <a:gd name="T40" fmla="*/ 6882017 w 9374861"/>
                <a:gd name="T41" fmla="*/ 1345362 h 2059660"/>
                <a:gd name="T42" fmla="*/ 6855531 w 9374861"/>
                <a:gd name="T43" fmla="*/ 1430686 h 2059660"/>
                <a:gd name="T44" fmla="*/ 5906630 w 9374861"/>
                <a:gd name="T45" fmla="*/ 2059660 h 2059660"/>
                <a:gd name="T46" fmla="*/ 4957729 w 9374861"/>
                <a:gd name="T47" fmla="*/ 1430686 h 2059660"/>
                <a:gd name="T48" fmla="*/ 4931243 w 9374861"/>
                <a:gd name="T49" fmla="*/ 1345362 h 2059660"/>
                <a:gd name="T50" fmla="*/ 4443617 w 9374861"/>
                <a:gd name="T51" fmla="*/ 1345362 h 2059660"/>
                <a:gd name="T52" fmla="*/ 4417131 w 9374861"/>
                <a:gd name="T53" fmla="*/ 1430686 h 2059660"/>
                <a:gd name="T54" fmla="*/ 3468230 w 9374861"/>
                <a:gd name="T55" fmla="*/ 2059660 h 2059660"/>
                <a:gd name="T56" fmla="*/ 2519330 w 9374861"/>
                <a:gd name="T57" fmla="*/ 1430686 h 2059660"/>
                <a:gd name="T58" fmla="*/ 2492844 w 9374861"/>
                <a:gd name="T59" fmla="*/ 1345362 h 2059660"/>
                <a:gd name="T60" fmla="*/ 2005217 w 9374861"/>
                <a:gd name="T61" fmla="*/ 1345362 h 2059660"/>
                <a:gd name="T62" fmla="*/ 1978731 w 9374861"/>
                <a:gd name="T63" fmla="*/ 1430686 h 2059660"/>
                <a:gd name="T64" fmla="*/ 1029831 w 9374861"/>
                <a:gd name="T65" fmla="*/ 2059660 h 2059660"/>
                <a:gd name="T66" fmla="*/ 0 w 9374861"/>
                <a:gd name="T67" fmla="*/ 1029830 h 2059660"/>
                <a:gd name="T68" fmla="*/ 1029831 w 9374861"/>
                <a:gd name="T69" fmla="*/ 0 h 205966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374861"/>
                <a:gd name="T106" fmla="*/ 0 h 2059660"/>
                <a:gd name="T107" fmla="*/ 9374861 w 9374861"/>
                <a:gd name="T108" fmla="*/ 2059660 h 205966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374861" h="2059660">
                  <a:moveTo>
                    <a:pt x="1029831" y="0"/>
                  </a:moveTo>
                  <a:cubicBezTo>
                    <a:pt x="1456400" y="0"/>
                    <a:pt x="1822395" y="259353"/>
                    <a:pt x="1978731" y="628974"/>
                  </a:cubicBezTo>
                  <a:lnTo>
                    <a:pt x="2005217" y="714298"/>
                  </a:lnTo>
                  <a:lnTo>
                    <a:pt x="2492844" y="714298"/>
                  </a:lnTo>
                  <a:lnTo>
                    <a:pt x="2519330" y="628974"/>
                  </a:lnTo>
                  <a:cubicBezTo>
                    <a:pt x="2675666" y="259353"/>
                    <a:pt x="3041661" y="0"/>
                    <a:pt x="3468230" y="0"/>
                  </a:cubicBezTo>
                  <a:cubicBezTo>
                    <a:pt x="3894800" y="0"/>
                    <a:pt x="4260794" y="259353"/>
                    <a:pt x="4417131" y="628974"/>
                  </a:cubicBezTo>
                  <a:lnTo>
                    <a:pt x="4443617" y="714298"/>
                  </a:lnTo>
                  <a:lnTo>
                    <a:pt x="4931243" y="714298"/>
                  </a:lnTo>
                  <a:lnTo>
                    <a:pt x="4957729" y="628974"/>
                  </a:lnTo>
                  <a:cubicBezTo>
                    <a:pt x="5114066" y="259353"/>
                    <a:pt x="5480061" y="0"/>
                    <a:pt x="5906630" y="0"/>
                  </a:cubicBezTo>
                  <a:cubicBezTo>
                    <a:pt x="6333199" y="0"/>
                    <a:pt x="6699194" y="259353"/>
                    <a:pt x="6855531" y="628974"/>
                  </a:cubicBezTo>
                  <a:lnTo>
                    <a:pt x="6882017" y="714298"/>
                  </a:lnTo>
                  <a:lnTo>
                    <a:pt x="7369644" y="714298"/>
                  </a:lnTo>
                  <a:lnTo>
                    <a:pt x="7396130" y="628974"/>
                  </a:lnTo>
                  <a:cubicBezTo>
                    <a:pt x="7552467" y="259353"/>
                    <a:pt x="7918462" y="0"/>
                    <a:pt x="8345031" y="0"/>
                  </a:cubicBezTo>
                  <a:cubicBezTo>
                    <a:pt x="8913790" y="0"/>
                    <a:pt x="9374861" y="461071"/>
                    <a:pt x="9374861" y="1029830"/>
                  </a:cubicBezTo>
                  <a:cubicBezTo>
                    <a:pt x="9374861" y="1598589"/>
                    <a:pt x="8913790" y="2059660"/>
                    <a:pt x="8345031" y="2059660"/>
                  </a:cubicBezTo>
                  <a:cubicBezTo>
                    <a:pt x="7918462" y="2059660"/>
                    <a:pt x="7552467" y="1800308"/>
                    <a:pt x="7396130" y="1430686"/>
                  </a:cubicBezTo>
                  <a:lnTo>
                    <a:pt x="7369644" y="1345362"/>
                  </a:lnTo>
                  <a:lnTo>
                    <a:pt x="6882017" y="1345362"/>
                  </a:lnTo>
                  <a:lnTo>
                    <a:pt x="6855531" y="1430686"/>
                  </a:lnTo>
                  <a:cubicBezTo>
                    <a:pt x="6699194" y="1800308"/>
                    <a:pt x="6333199" y="2059660"/>
                    <a:pt x="5906630" y="2059660"/>
                  </a:cubicBezTo>
                  <a:cubicBezTo>
                    <a:pt x="5480061" y="2059660"/>
                    <a:pt x="5114066" y="1800308"/>
                    <a:pt x="4957729" y="1430686"/>
                  </a:cubicBezTo>
                  <a:lnTo>
                    <a:pt x="4931243" y="1345362"/>
                  </a:lnTo>
                  <a:lnTo>
                    <a:pt x="4443617" y="1345362"/>
                  </a:lnTo>
                  <a:lnTo>
                    <a:pt x="4417131" y="1430686"/>
                  </a:lnTo>
                  <a:cubicBezTo>
                    <a:pt x="4260794" y="1800308"/>
                    <a:pt x="3894800" y="2059660"/>
                    <a:pt x="3468230" y="2059660"/>
                  </a:cubicBezTo>
                  <a:cubicBezTo>
                    <a:pt x="3041661" y="2059660"/>
                    <a:pt x="2675666" y="1800308"/>
                    <a:pt x="2519330" y="1430686"/>
                  </a:cubicBezTo>
                  <a:lnTo>
                    <a:pt x="2492844" y="1345362"/>
                  </a:lnTo>
                  <a:lnTo>
                    <a:pt x="2005217" y="1345362"/>
                  </a:lnTo>
                  <a:lnTo>
                    <a:pt x="1978731" y="1430686"/>
                  </a:lnTo>
                  <a:cubicBezTo>
                    <a:pt x="1822395" y="1800308"/>
                    <a:pt x="1456400" y="2059660"/>
                    <a:pt x="1029831" y="2059660"/>
                  </a:cubicBezTo>
                  <a:cubicBezTo>
                    <a:pt x="461072" y="2059660"/>
                    <a:pt x="0" y="1598589"/>
                    <a:pt x="0" y="1029830"/>
                  </a:cubicBezTo>
                  <a:cubicBezTo>
                    <a:pt x="0" y="461071"/>
                    <a:pt x="461072" y="0"/>
                    <a:pt x="1029831" y="0"/>
                  </a:cubicBezTo>
                  <a:close/>
                </a:path>
              </a:pathLst>
            </a:custGeom>
            <a:solidFill>
              <a:srgbClr val="403F44"/>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anchor="ctr"/>
            <a:lstStyle/>
            <a:p>
              <a:endParaRPr lang="zh-CN" altLang="en-US"/>
            </a:p>
          </p:txBody>
        </p:sp>
        <p:sp>
          <p:nvSpPr>
            <p:cNvPr id="26631" name="椭圆 21"/>
            <p:cNvSpPr>
              <a:spLocks noChangeArrowheads="1"/>
            </p:cNvSpPr>
            <p:nvPr/>
          </p:nvSpPr>
          <p:spPr bwMode="auto">
            <a:xfrm>
              <a:off x="135708" y="135708"/>
              <a:ext cx="1788244" cy="1788244"/>
            </a:xfrm>
            <a:prstGeom prst="ellipse">
              <a:avLst/>
            </a:prstGeom>
            <a:gradFill rotWithShape="1">
              <a:gsLst>
                <a:gs pos="0">
                  <a:srgbClr val="E4E130"/>
                </a:gs>
                <a:gs pos="50000">
                  <a:srgbClr val="E7E24E"/>
                </a:gs>
                <a:gs pos="100000">
                  <a:srgbClr val="F1F29A"/>
                </a:gs>
              </a:gsLst>
              <a:lin ang="162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26632" name="椭圆 24"/>
            <p:cNvSpPr>
              <a:spLocks noChangeArrowheads="1"/>
            </p:cNvSpPr>
            <p:nvPr/>
          </p:nvSpPr>
          <p:spPr bwMode="auto">
            <a:xfrm>
              <a:off x="254101" y="254101"/>
              <a:ext cx="1551458" cy="1551458"/>
            </a:xfrm>
            <a:prstGeom prst="ellipse">
              <a:avLst/>
            </a:prstGeom>
            <a:gradFill rotWithShape="1">
              <a:gsLst>
                <a:gs pos="0">
                  <a:srgbClr val="E4E130"/>
                </a:gs>
                <a:gs pos="50000">
                  <a:srgbClr val="E7E24E"/>
                </a:gs>
                <a:gs pos="100000">
                  <a:srgbClr val="F1F29A"/>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rPr>
                <a:t>2</a:t>
              </a:r>
              <a:endParaRPr lang="zh-CN" altLang="en-US"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26633" name="椭圆 25"/>
            <p:cNvSpPr>
              <a:spLocks noChangeArrowheads="1"/>
            </p:cNvSpPr>
            <p:nvPr/>
          </p:nvSpPr>
          <p:spPr bwMode="auto">
            <a:xfrm>
              <a:off x="2574108" y="135708"/>
              <a:ext cx="1788244" cy="1788244"/>
            </a:xfrm>
            <a:prstGeom prst="ellipse">
              <a:avLst/>
            </a:prstGeom>
            <a:gradFill rotWithShape="1">
              <a:gsLst>
                <a:gs pos="0">
                  <a:srgbClr val="6FA429"/>
                </a:gs>
                <a:gs pos="50000">
                  <a:srgbClr val="A5CA3D"/>
                </a:gs>
                <a:gs pos="100000">
                  <a:srgbClr val="B2D68B"/>
                </a:gs>
              </a:gsLst>
              <a:lin ang="162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26634" name="椭圆 26"/>
            <p:cNvSpPr>
              <a:spLocks noChangeArrowheads="1"/>
            </p:cNvSpPr>
            <p:nvPr/>
          </p:nvSpPr>
          <p:spPr bwMode="auto">
            <a:xfrm>
              <a:off x="2692501" y="254101"/>
              <a:ext cx="1551458" cy="1551458"/>
            </a:xfrm>
            <a:prstGeom prst="ellipse">
              <a:avLst/>
            </a:prstGeom>
            <a:gradFill rotWithShape="1">
              <a:gsLst>
                <a:gs pos="0">
                  <a:srgbClr val="6FA429"/>
                </a:gs>
                <a:gs pos="50000">
                  <a:srgbClr val="A5CA3D"/>
                </a:gs>
                <a:gs pos="100000">
                  <a:srgbClr val="B2D68B"/>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rPr>
                <a:t>0</a:t>
              </a:r>
              <a:endParaRPr lang="zh-CN" altLang="en-US"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26635" name="椭圆 29"/>
            <p:cNvSpPr>
              <a:spLocks noChangeArrowheads="1"/>
            </p:cNvSpPr>
            <p:nvPr/>
          </p:nvSpPr>
          <p:spPr bwMode="auto">
            <a:xfrm>
              <a:off x="5012508" y="135708"/>
              <a:ext cx="1788244" cy="1788244"/>
            </a:xfrm>
            <a:prstGeom prst="ellipse">
              <a:avLst/>
            </a:prstGeom>
            <a:gradFill rotWithShape="1">
              <a:gsLst>
                <a:gs pos="0">
                  <a:srgbClr val="33458E"/>
                </a:gs>
                <a:gs pos="50000">
                  <a:srgbClr val="6C7BB7"/>
                </a:gs>
                <a:gs pos="100000">
                  <a:srgbClr val="99AAD9"/>
                </a:gs>
              </a:gsLst>
              <a:lin ang="162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26636" name="椭圆 30"/>
            <p:cNvSpPr>
              <a:spLocks noChangeArrowheads="1"/>
            </p:cNvSpPr>
            <p:nvPr/>
          </p:nvSpPr>
          <p:spPr bwMode="auto">
            <a:xfrm>
              <a:off x="5130901" y="254101"/>
              <a:ext cx="1551458" cy="1551458"/>
            </a:xfrm>
            <a:prstGeom prst="ellipse">
              <a:avLst/>
            </a:prstGeom>
            <a:gradFill rotWithShape="1">
              <a:gsLst>
                <a:gs pos="0">
                  <a:srgbClr val="33458E"/>
                </a:gs>
                <a:gs pos="50000">
                  <a:srgbClr val="6C7BB7"/>
                </a:gs>
                <a:gs pos="100000">
                  <a:srgbClr val="99AAD9"/>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rPr>
                <a:t>1</a:t>
              </a:r>
              <a:endParaRPr lang="zh-CN" altLang="en-US"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26637" name="椭圆 31"/>
            <p:cNvSpPr>
              <a:spLocks noChangeArrowheads="1"/>
            </p:cNvSpPr>
            <p:nvPr/>
          </p:nvSpPr>
          <p:spPr bwMode="auto">
            <a:xfrm>
              <a:off x="7450909" y="135708"/>
              <a:ext cx="1788244" cy="1788244"/>
            </a:xfrm>
            <a:prstGeom prst="ellipse">
              <a:avLst/>
            </a:prstGeom>
            <a:gradFill rotWithShape="1">
              <a:gsLst>
                <a:gs pos="0">
                  <a:srgbClr val="C9862A"/>
                </a:gs>
                <a:gs pos="50000">
                  <a:srgbClr val="F4BE50"/>
                </a:gs>
                <a:gs pos="100000">
                  <a:srgbClr val="EFCE76"/>
                </a:gs>
              </a:gsLst>
              <a:lin ang="162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26638" name="椭圆 32"/>
            <p:cNvSpPr>
              <a:spLocks noChangeArrowheads="1"/>
            </p:cNvSpPr>
            <p:nvPr/>
          </p:nvSpPr>
          <p:spPr bwMode="auto">
            <a:xfrm>
              <a:off x="7569302" y="254101"/>
              <a:ext cx="1551458" cy="1551458"/>
            </a:xfrm>
            <a:prstGeom prst="ellipse">
              <a:avLst/>
            </a:prstGeom>
            <a:gradFill rotWithShape="1">
              <a:gsLst>
                <a:gs pos="0">
                  <a:srgbClr val="C9862A"/>
                </a:gs>
                <a:gs pos="50000">
                  <a:srgbClr val="F4BE50"/>
                </a:gs>
                <a:gs pos="100000">
                  <a:srgbClr val="EFCE76"/>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8800" b="1" dirty="0">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rPr>
                <a:t>X</a:t>
              </a:r>
              <a:endParaRPr lang="zh-CN" altLang="en-US" sz="8800" b="1" dirty="0">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grpSp>
    </p:spTree>
  </p:cSld>
  <p:clrMapOvr>
    <a:masterClrMapping/>
  </p:clrMapOvr>
  <p:transition spd="slow">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3"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eaLnBrk="1" fontAlgn="auto" hangingPunct="1">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136744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图片 66"/>
          <p:cNvPicPr preferRelativeResize="0">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0" y="503238"/>
            <a:ext cx="12192000" cy="4564062"/>
          </a:xfrm>
          <a:custGeom>
            <a:avLst/>
            <a:gdLst>
              <a:gd name="T0" fmla="*/ 0 w 12192000"/>
              <a:gd name="T1" fmla="*/ 0 h 4564140"/>
              <a:gd name="T2" fmla="*/ 12192000 w 12192000"/>
              <a:gd name="T3" fmla="*/ 0 h 4564140"/>
              <a:gd name="T4" fmla="*/ 12192000 w 12192000"/>
              <a:gd name="T5" fmla="*/ 4564140 h 4564140"/>
              <a:gd name="T6" fmla="*/ 0 w 12192000"/>
              <a:gd name="T7" fmla="*/ 4564140 h 4564140"/>
              <a:gd name="T8" fmla="*/ 0 w 12192000"/>
              <a:gd name="T9" fmla="*/ 0 h 4564140"/>
              <a:gd name="T10" fmla="*/ 12192000 w 12192000"/>
              <a:gd name="T11" fmla="*/ 4564140 h 4564140"/>
            </a:gdLst>
            <a:ahLst/>
            <a:cxnLst>
              <a:cxn ang="0">
                <a:pos x="T0" y="T1"/>
              </a:cxn>
              <a:cxn ang="0">
                <a:pos x="T2" y="T3"/>
              </a:cxn>
              <a:cxn ang="0">
                <a:pos x="T4" y="T5"/>
              </a:cxn>
              <a:cxn ang="0">
                <a:pos x="T6" y="T7"/>
              </a:cxn>
            </a:cxnLst>
            <a:rect l="T8" t="T9" r="T10" b="T11"/>
            <a:pathLst>
              <a:path w="12192000" h="4564140">
                <a:moveTo>
                  <a:pt x="0" y="0"/>
                </a:moveTo>
                <a:lnTo>
                  <a:pt x="12192000" y="0"/>
                </a:lnTo>
                <a:lnTo>
                  <a:pt x="12192000" y="4564140"/>
                </a:lnTo>
                <a:lnTo>
                  <a:pt x="0" y="456414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6147" name="图片 57"/>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2"/>
            <a:ext cx="1219200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148" name="组合 1"/>
          <p:cNvGrpSpPr>
            <a:grpSpLocks/>
          </p:cNvGrpSpPr>
          <p:nvPr/>
        </p:nvGrpSpPr>
        <p:grpSpPr bwMode="auto">
          <a:xfrm>
            <a:off x="412751" y="53977"/>
            <a:ext cx="588963" cy="587375"/>
            <a:chOff x="0" y="0"/>
            <a:chExt cx="588781" cy="588781"/>
          </a:xfrm>
        </p:grpSpPr>
        <p:sp>
          <p:nvSpPr>
            <p:cNvPr id="6151" name="椭圆 43"/>
            <p:cNvSpPr>
              <a:spLocks noChangeArrowheads="1"/>
            </p:cNvSpPr>
            <p:nvPr/>
          </p:nvSpPr>
          <p:spPr bwMode="auto">
            <a:xfrm>
              <a:off x="0" y="0"/>
              <a:ext cx="588781" cy="588781"/>
            </a:xfrm>
            <a:prstGeom prst="ellipse">
              <a:avLst/>
            </a:prstGeom>
            <a:gradFill rotWithShape="1">
              <a:gsLst>
                <a:gs pos="0">
                  <a:srgbClr val="E4E130"/>
                </a:gs>
                <a:gs pos="50000">
                  <a:srgbClr val="E7E24E"/>
                </a:gs>
                <a:gs pos="100000">
                  <a:srgbClr val="F1F29A"/>
                </a:gs>
              </a:gsLst>
              <a:lin ang="162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6152" name="椭圆 44"/>
            <p:cNvSpPr>
              <a:spLocks noChangeArrowheads="1"/>
            </p:cNvSpPr>
            <p:nvPr/>
          </p:nvSpPr>
          <p:spPr bwMode="auto">
            <a:xfrm>
              <a:off x="38981" y="38981"/>
              <a:ext cx="510819" cy="510819"/>
            </a:xfrm>
            <a:prstGeom prst="ellipse">
              <a:avLst/>
            </a:prstGeom>
            <a:gradFill rotWithShape="1">
              <a:gsLst>
                <a:gs pos="0">
                  <a:srgbClr val="E4E130"/>
                </a:gs>
                <a:gs pos="50000">
                  <a:srgbClr val="E7E24E"/>
                </a:gs>
                <a:gs pos="100000">
                  <a:srgbClr val="F1F29A"/>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pic>
          <p:nvPicPr>
            <p:cNvPr id="6153" name="图片 4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22036" y="90354"/>
              <a:ext cx="344709" cy="41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149" name="矩形 70"/>
          <p:cNvSpPr>
            <a:spLocks noChangeArrowheads="1"/>
          </p:cNvSpPr>
          <p:nvPr/>
        </p:nvSpPr>
        <p:spPr bwMode="auto">
          <a:xfrm>
            <a:off x="1001713" y="101602"/>
            <a:ext cx="384111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600" b="1">
                <a:solidFill>
                  <a:srgbClr val="D0CECE"/>
                </a:solidFill>
                <a:latin typeface="华文细黑" panose="02010600040101010101" pitchFamily="2" charset="-122"/>
                <a:ea typeface="华文细黑" panose="02010600040101010101" pitchFamily="2" charset="-122"/>
                <a:sym typeface="Arial" panose="020B0604020202020204" pitchFamily="34" charset="0"/>
              </a:rPr>
              <a:t>ADD YOUR TITLE HERE</a:t>
            </a:r>
            <a:endParaRPr lang="zh-CN" altLang="en-US" sz="2600" b="1">
              <a:solidFill>
                <a:srgbClr val="D0CECE"/>
              </a:solidFill>
              <a:latin typeface="华文细黑" panose="02010600040101010101" pitchFamily="2" charset="-122"/>
              <a:ea typeface="华文细黑" panose="02010600040101010101" pitchFamily="2" charset="-122"/>
              <a:sym typeface="Arial" panose="020B0604020202020204" pitchFamily="34" charset="0"/>
            </a:endParaRPr>
          </a:p>
        </p:txBody>
      </p:sp>
      <p:sp>
        <p:nvSpPr>
          <p:cNvPr id="6150" name="矩形 55"/>
          <p:cNvSpPr>
            <a:spLocks noChangeArrowheads="1"/>
          </p:cNvSpPr>
          <p:nvPr/>
        </p:nvSpPr>
        <p:spPr bwMode="auto">
          <a:xfrm>
            <a:off x="1003300" y="5168902"/>
            <a:ext cx="10185400"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100">
                <a:solidFill>
                  <a:schemeClr val="bg1"/>
                </a:solidFill>
                <a:latin typeface="华文细黑" panose="02010600040101010101" pitchFamily="2" charset="-122"/>
                <a:ea typeface="华文细黑" panose="02010600040101010101" pitchFamily="2" charset="-122"/>
                <a:sym typeface="Open Sans" pitchFamily="2" charset="0"/>
              </a:rPr>
              <a:t>Lorem ipsum dolor sit amet, consectetur adipisicing elit, sed do eiusmod tempor incididunt ut labore et dolore magnaLorem ipsum dolor sit amet, consectetur adipisicing elit, sed do eiusmod tempor incididunt ut labore et dolore magnaLorem ipsum dolor sit amet, consectetur adipisicing elit, sed do eiusmod tempor incididunt ut labore et dolore magnaLorem ipsum dolor sit amet, consectetur adipisicing elit, sed do eiusmod tempor incididunt ut labore et dolore magna</a:t>
            </a:r>
          </a:p>
        </p:txBody>
      </p:sp>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图片 57"/>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
            <a:ext cx="1219200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矩形 70"/>
          <p:cNvSpPr>
            <a:spLocks noChangeArrowheads="1"/>
          </p:cNvSpPr>
          <p:nvPr/>
        </p:nvSpPr>
        <p:spPr bwMode="auto">
          <a:xfrm>
            <a:off x="1001713" y="101602"/>
            <a:ext cx="384111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600" b="1">
                <a:solidFill>
                  <a:srgbClr val="D0CECE"/>
                </a:solidFill>
                <a:latin typeface="华文细黑" panose="02010600040101010101" pitchFamily="2" charset="-122"/>
                <a:ea typeface="华文细黑" panose="02010600040101010101" pitchFamily="2" charset="-122"/>
                <a:sym typeface="Arial" panose="020B0604020202020204" pitchFamily="34" charset="0"/>
              </a:rPr>
              <a:t>ADD YOUR TITLE HERE</a:t>
            </a:r>
            <a:endParaRPr lang="zh-CN" altLang="en-US" sz="2600" b="1">
              <a:solidFill>
                <a:srgbClr val="D0CECE"/>
              </a:solidFill>
              <a:latin typeface="华文细黑" panose="02010600040101010101" pitchFamily="2" charset="-122"/>
              <a:ea typeface="华文细黑" panose="02010600040101010101" pitchFamily="2" charset="-122"/>
              <a:sym typeface="Arial" panose="020B0604020202020204" pitchFamily="34" charset="0"/>
            </a:endParaRPr>
          </a:p>
        </p:txBody>
      </p:sp>
      <p:sp>
        <p:nvSpPr>
          <p:cNvPr id="7172" name="矩形 28"/>
          <p:cNvSpPr>
            <a:spLocks noChangeArrowheads="1"/>
          </p:cNvSpPr>
          <p:nvPr/>
        </p:nvSpPr>
        <p:spPr bwMode="auto">
          <a:xfrm>
            <a:off x="779743" y="4284664"/>
            <a:ext cx="187904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b="1">
                <a:solidFill>
                  <a:srgbClr val="E4E134"/>
                </a:solidFill>
                <a:latin typeface="微软雅黑" panose="020B0503020204020204" pitchFamily="34" charset="-122"/>
                <a:ea typeface="微软雅黑" panose="020B0503020204020204" pitchFamily="34" charset="-122"/>
                <a:sym typeface="微软雅黑" panose="020B0503020204020204" pitchFamily="34" charset="-122"/>
              </a:rPr>
              <a:t>LOREM IPSUM</a:t>
            </a:r>
          </a:p>
        </p:txBody>
      </p:sp>
      <p:sp>
        <p:nvSpPr>
          <p:cNvPr id="7173" name="矩形 55"/>
          <p:cNvSpPr>
            <a:spLocks noChangeArrowheads="1"/>
          </p:cNvSpPr>
          <p:nvPr/>
        </p:nvSpPr>
        <p:spPr bwMode="auto">
          <a:xfrm>
            <a:off x="427038" y="4657726"/>
            <a:ext cx="2582863"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100">
                <a:solidFill>
                  <a:schemeClr val="bg1"/>
                </a:solidFill>
                <a:latin typeface="华文细黑" panose="02010600040101010101" pitchFamily="2" charset="-122"/>
                <a:ea typeface="华文细黑" panose="02010600040101010101" pitchFamily="2" charset="-122"/>
                <a:sym typeface="Open Sans" pitchFamily="2" charset="0"/>
              </a:rPr>
              <a:t>Lorem ipsum dolor sit amet, consectetur adipisicing elit, sed do eiusmod tempor incididunt ut labore et dolore magna</a:t>
            </a:r>
          </a:p>
        </p:txBody>
      </p:sp>
      <p:sp>
        <p:nvSpPr>
          <p:cNvPr id="7174" name="矩形 47"/>
          <p:cNvSpPr>
            <a:spLocks noChangeArrowheads="1"/>
          </p:cNvSpPr>
          <p:nvPr/>
        </p:nvSpPr>
        <p:spPr bwMode="auto">
          <a:xfrm>
            <a:off x="3697568" y="4284664"/>
            <a:ext cx="187904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b="1">
                <a:solidFill>
                  <a:srgbClr val="AFD37A"/>
                </a:solidFill>
                <a:latin typeface="微软雅黑" panose="020B0503020204020204" pitchFamily="34" charset="-122"/>
                <a:ea typeface="微软雅黑" panose="020B0503020204020204" pitchFamily="34" charset="-122"/>
                <a:sym typeface="微软雅黑" panose="020B0503020204020204" pitchFamily="34" charset="-122"/>
              </a:rPr>
              <a:t>LOREM IPSUM</a:t>
            </a:r>
          </a:p>
        </p:txBody>
      </p:sp>
      <p:sp>
        <p:nvSpPr>
          <p:cNvPr id="7175" name="矩形 55"/>
          <p:cNvSpPr>
            <a:spLocks noChangeArrowheads="1"/>
          </p:cNvSpPr>
          <p:nvPr/>
        </p:nvSpPr>
        <p:spPr bwMode="auto">
          <a:xfrm>
            <a:off x="3346451" y="4657726"/>
            <a:ext cx="2582863"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100">
                <a:solidFill>
                  <a:schemeClr val="bg1"/>
                </a:solidFill>
                <a:latin typeface="华文细黑" panose="02010600040101010101" pitchFamily="2" charset="-122"/>
                <a:ea typeface="华文细黑" panose="02010600040101010101" pitchFamily="2" charset="-122"/>
                <a:sym typeface="Open Sans" pitchFamily="2" charset="0"/>
              </a:rPr>
              <a:t>Lorem ipsum dolor sit amet, consectetur adipisicing elit, sed do eiusmod tempor incididunt ut labore et dolore magna</a:t>
            </a:r>
          </a:p>
        </p:txBody>
      </p:sp>
      <p:grpSp>
        <p:nvGrpSpPr>
          <p:cNvPr id="7176" name="组合 5"/>
          <p:cNvGrpSpPr>
            <a:grpSpLocks/>
          </p:cNvGrpSpPr>
          <p:nvPr/>
        </p:nvGrpSpPr>
        <p:grpSpPr bwMode="auto">
          <a:xfrm>
            <a:off x="777876" y="1889127"/>
            <a:ext cx="1882775" cy="1882775"/>
            <a:chOff x="0" y="0"/>
            <a:chExt cx="1883536" cy="1883536"/>
          </a:xfrm>
        </p:grpSpPr>
        <p:sp>
          <p:nvSpPr>
            <p:cNvPr id="7197" name="矩形 1"/>
            <p:cNvSpPr>
              <a:spLocks noChangeArrowheads="1"/>
            </p:cNvSpPr>
            <p:nvPr/>
          </p:nvSpPr>
          <p:spPr bwMode="auto">
            <a:xfrm rot="-2700000">
              <a:off x="0" y="0"/>
              <a:ext cx="1883536" cy="1883536"/>
            </a:xfrm>
            <a:prstGeom prst="rect">
              <a:avLst/>
            </a:prstGeom>
            <a:gradFill rotWithShape="0">
              <a:gsLst>
                <a:gs pos="0">
                  <a:srgbClr val="E4E130"/>
                </a:gs>
                <a:gs pos="50000">
                  <a:srgbClr val="E7E24E"/>
                </a:gs>
                <a:gs pos="100000">
                  <a:srgbClr val="F1F29A"/>
                </a:gs>
              </a:gsLst>
              <a:lin ang="162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7198" name="矩形 9"/>
            <p:cNvSpPr>
              <a:spLocks noChangeArrowheads="1"/>
            </p:cNvSpPr>
            <p:nvPr/>
          </p:nvSpPr>
          <p:spPr bwMode="auto">
            <a:xfrm rot="-2700000">
              <a:off x="102280" y="102280"/>
              <a:ext cx="1678976" cy="1678976"/>
            </a:xfrm>
            <a:prstGeom prst="rect">
              <a:avLst/>
            </a:prstGeom>
            <a:blipFill dpi="0" rotWithShape="0">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grpSp>
        <p:nvGrpSpPr>
          <p:cNvPr id="7177" name="组合 4"/>
          <p:cNvGrpSpPr>
            <a:grpSpLocks/>
          </p:cNvGrpSpPr>
          <p:nvPr/>
        </p:nvGrpSpPr>
        <p:grpSpPr bwMode="auto">
          <a:xfrm>
            <a:off x="3695702" y="1889127"/>
            <a:ext cx="1882775" cy="1882775"/>
            <a:chOff x="0" y="0"/>
            <a:chExt cx="1883536" cy="1883536"/>
          </a:xfrm>
        </p:grpSpPr>
        <p:sp>
          <p:nvSpPr>
            <p:cNvPr id="7195" name="矩形 49"/>
            <p:cNvSpPr>
              <a:spLocks noChangeArrowheads="1"/>
            </p:cNvSpPr>
            <p:nvPr/>
          </p:nvSpPr>
          <p:spPr bwMode="auto">
            <a:xfrm rot="-2700000">
              <a:off x="0" y="0"/>
              <a:ext cx="1883536" cy="1883536"/>
            </a:xfrm>
            <a:prstGeom prst="rect">
              <a:avLst/>
            </a:prstGeom>
            <a:gradFill rotWithShape="0">
              <a:gsLst>
                <a:gs pos="0">
                  <a:srgbClr val="6FA429"/>
                </a:gs>
                <a:gs pos="50000">
                  <a:srgbClr val="A5CA3D"/>
                </a:gs>
                <a:gs pos="100000">
                  <a:srgbClr val="B2D68B"/>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7196" name="矩形 50"/>
            <p:cNvSpPr>
              <a:spLocks noChangeArrowheads="1"/>
            </p:cNvSpPr>
            <p:nvPr/>
          </p:nvSpPr>
          <p:spPr bwMode="auto">
            <a:xfrm rot="-2700000">
              <a:off x="102280" y="102280"/>
              <a:ext cx="1678976" cy="1678976"/>
            </a:xfrm>
            <a:prstGeom prst="rect">
              <a:avLst/>
            </a:prstGeom>
            <a:blipFill dpi="0" rotWithShape="0">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sp>
        <p:nvSpPr>
          <p:cNvPr id="7178" name="矩形 53"/>
          <p:cNvSpPr>
            <a:spLocks noChangeArrowheads="1"/>
          </p:cNvSpPr>
          <p:nvPr/>
        </p:nvSpPr>
        <p:spPr bwMode="auto">
          <a:xfrm>
            <a:off x="6615394" y="4284664"/>
            <a:ext cx="187904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b="1">
                <a:solidFill>
                  <a:srgbClr val="96A7D7"/>
                </a:solidFill>
                <a:latin typeface="微软雅黑" panose="020B0503020204020204" pitchFamily="34" charset="-122"/>
                <a:ea typeface="微软雅黑" panose="020B0503020204020204" pitchFamily="34" charset="-122"/>
                <a:sym typeface="微软雅黑" panose="020B0503020204020204" pitchFamily="34" charset="-122"/>
              </a:rPr>
              <a:t>LOREM IPSUM</a:t>
            </a:r>
          </a:p>
        </p:txBody>
      </p:sp>
      <p:sp>
        <p:nvSpPr>
          <p:cNvPr id="7179" name="矩形 55"/>
          <p:cNvSpPr>
            <a:spLocks noChangeArrowheads="1"/>
          </p:cNvSpPr>
          <p:nvPr/>
        </p:nvSpPr>
        <p:spPr bwMode="auto">
          <a:xfrm>
            <a:off x="6264277" y="4657726"/>
            <a:ext cx="2582863"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100">
                <a:solidFill>
                  <a:schemeClr val="bg1"/>
                </a:solidFill>
                <a:latin typeface="华文细黑" panose="02010600040101010101" pitchFamily="2" charset="-122"/>
                <a:ea typeface="华文细黑" panose="02010600040101010101" pitchFamily="2" charset="-122"/>
                <a:sym typeface="Open Sans" pitchFamily="2" charset="0"/>
              </a:rPr>
              <a:t>Lorem ipsum dolor sit amet, consectetur adipisicing elit, sed do eiusmod tempor incididunt ut labore et dolore magna</a:t>
            </a:r>
          </a:p>
        </p:txBody>
      </p:sp>
      <p:grpSp>
        <p:nvGrpSpPr>
          <p:cNvPr id="7180" name="组合 3"/>
          <p:cNvGrpSpPr>
            <a:grpSpLocks/>
          </p:cNvGrpSpPr>
          <p:nvPr/>
        </p:nvGrpSpPr>
        <p:grpSpPr bwMode="auto">
          <a:xfrm>
            <a:off x="6613526" y="1889127"/>
            <a:ext cx="1882775" cy="1882775"/>
            <a:chOff x="0" y="0"/>
            <a:chExt cx="1883536" cy="1883536"/>
          </a:xfrm>
        </p:grpSpPr>
        <p:sp>
          <p:nvSpPr>
            <p:cNvPr id="7193" name="矩形 55"/>
            <p:cNvSpPr>
              <a:spLocks noChangeArrowheads="1"/>
            </p:cNvSpPr>
            <p:nvPr/>
          </p:nvSpPr>
          <p:spPr bwMode="auto">
            <a:xfrm rot="-2700000">
              <a:off x="0" y="0"/>
              <a:ext cx="1883536" cy="1883536"/>
            </a:xfrm>
            <a:prstGeom prst="rect">
              <a:avLst/>
            </a:prstGeom>
            <a:gradFill rotWithShape="0">
              <a:gsLst>
                <a:gs pos="0">
                  <a:srgbClr val="33458E"/>
                </a:gs>
                <a:gs pos="50000">
                  <a:srgbClr val="6C7BB7"/>
                </a:gs>
                <a:gs pos="100000">
                  <a:srgbClr val="99AAD9"/>
                </a:gs>
              </a:gsLst>
              <a:lin ang="162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7194" name="矩形 56"/>
            <p:cNvSpPr>
              <a:spLocks noChangeArrowheads="1"/>
            </p:cNvSpPr>
            <p:nvPr/>
          </p:nvSpPr>
          <p:spPr bwMode="auto">
            <a:xfrm rot="-2700000">
              <a:off x="102280" y="102280"/>
              <a:ext cx="1678976" cy="1678976"/>
            </a:xfrm>
            <a:prstGeom prst="rect">
              <a:avLst/>
            </a:prstGeom>
            <a:blipFill dpi="0" rotWithShape="0">
              <a:blip r:embed="rId5"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grpSp>
        <p:nvGrpSpPr>
          <p:cNvPr id="7181" name="组合 2"/>
          <p:cNvGrpSpPr>
            <a:grpSpLocks/>
          </p:cNvGrpSpPr>
          <p:nvPr/>
        </p:nvGrpSpPr>
        <p:grpSpPr bwMode="auto">
          <a:xfrm>
            <a:off x="9531351" y="1889127"/>
            <a:ext cx="1882775" cy="1882775"/>
            <a:chOff x="0" y="0"/>
            <a:chExt cx="1883536" cy="1883536"/>
          </a:xfrm>
        </p:grpSpPr>
        <p:sp>
          <p:nvSpPr>
            <p:cNvPr id="7191" name="矩形 62"/>
            <p:cNvSpPr>
              <a:spLocks noChangeArrowheads="1"/>
            </p:cNvSpPr>
            <p:nvPr/>
          </p:nvSpPr>
          <p:spPr bwMode="auto">
            <a:xfrm rot="-2700000">
              <a:off x="0" y="0"/>
              <a:ext cx="1883536" cy="1883536"/>
            </a:xfrm>
            <a:prstGeom prst="rect">
              <a:avLst/>
            </a:prstGeom>
            <a:gradFill rotWithShape="0">
              <a:gsLst>
                <a:gs pos="0">
                  <a:srgbClr val="C9862A"/>
                </a:gs>
                <a:gs pos="50000">
                  <a:srgbClr val="F4BE50"/>
                </a:gs>
                <a:gs pos="100000">
                  <a:srgbClr val="EFCE76"/>
                </a:gs>
              </a:gsLst>
              <a:lin ang="162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7192" name="矩形 63"/>
            <p:cNvSpPr>
              <a:spLocks noChangeArrowheads="1"/>
            </p:cNvSpPr>
            <p:nvPr/>
          </p:nvSpPr>
          <p:spPr bwMode="auto">
            <a:xfrm rot="-2700000">
              <a:off x="102280" y="102280"/>
              <a:ext cx="1678976" cy="1678976"/>
            </a:xfrm>
            <a:prstGeom prst="rect">
              <a:avLst/>
            </a:prstGeom>
            <a:blipFill dpi="0" rotWithShape="0">
              <a:blip r:embed="rId6"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sp>
        <p:nvSpPr>
          <p:cNvPr id="7182" name="矩形 60"/>
          <p:cNvSpPr>
            <a:spLocks noChangeArrowheads="1"/>
          </p:cNvSpPr>
          <p:nvPr/>
        </p:nvSpPr>
        <p:spPr bwMode="auto">
          <a:xfrm>
            <a:off x="9533219" y="4284664"/>
            <a:ext cx="187904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800" b="1">
                <a:solidFill>
                  <a:srgbClr val="F1C96A"/>
                </a:solidFill>
                <a:latin typeface="微软雅黑" panose="020B0503020204020204" pitchFamily="34" charset="-122"/>
                <a:ea typeface="微软雅黑" panose="020B0503020204020204" pitchFamily="34" charset="-122"/>
                <a:sym typeface="微软雅黑" panose="020B0503020204020204" pitchFamily="34" charset="-122"/>
              </a:rPr>
              <a:t>LOREM IPSUM</a:t>
            </a:r>
          </a:p>
        </p:txBody>
      </p:sp>
      <p:sp>
        <p:nvSpPr>
          <p:cNvPr id="7183" name="矩形 55"/>
          <p:cNvSpPr>
            <a:spLocks noChangeArrowheads="1"/>
          </p:cNvSpPr>
          <p:nvPr/>
        </p:nvSpPr>
        <p:spPr bwMode="auto">
          <a:xfrm>
            <a:off x="9182102" y="4657726"/>
            <a:ext cx="2582863"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100">
                <a:solidFill>
                  <a:schemeClr val="bg1"/>
                </a:solidFill>
                <a:latin typeface="华文细黑" panose="02010600040101010101" pitchFamily="2" charset="-122"/>
                <a:ea typeface="华文细黑" panose="02010600040101010101" pitchFamily="2" charset="-122"/>
                <a:sym typeface="Open Sans" pitchFamily="2" charset="0"/>
              </a:rPr>
              <a:t>Lorem ipsum dolor sit amet, consectetur adipisicing elit, sed do eiusmod tempor incididunt ut labore et dolore magna</a:t>
            </a:r>
          </a:p>
        </p:txBody>
      </p:sp>
      <p:sp>
        <p:nvSpPr>
          <p:cNvPr id="7184" name="矩形 21"/>
          <p:cNvSpPr>
            <a:spLocks noChangeArrowheads="1"/>
          </p:cNvSpPr>
          <p:nvPr/>
        </p:nvSpPr>
        <p:spPr bwMode="auto">
          <a:xfrm rot="-2700000">
            <a:off x="5816600" y="3179764"/>
            <a:ext cx="558800" cy="560387"/>
          </a:xfrm>
          <a:prstGeom prst="rect">
            <a:avLst/>
          </a:prstGeom>
          <a:gradFill rotWithShape="0">
            <a:gsLst>
              <a:gs pos="0">
                <a:srgbClr val="B1D585"/>
              </a:gs>
              <a:gs pos="100000">
                <a:srgbClr val="95A5D6"/>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7185" name="矩形 72"/>
          <p:cNvSpPr>
            <a:spLocks noChangeArrowheads="1"/>
          </p:cNvSpPr>
          <p:nvPr/>
        </p:nvSpPr>
        <p:spPr bwMode="auto">
          <a:xfrm rot="-2700000">
            <a:off x="2898775" y="1920875"/>
            <a:ext cx="558800" cy="558800"/>
          </a:xfrm>
          <a:prstGeom prst="rect">
            <a:avLst/>
          </a:prstGeom>
          <a:gradFill rotWithShape="0">
            <a:gsLst>
              <a:gs pos="0">
                <a:srgbClr val="E4E132"/>
              </a:gs>
              <a:gs pos="100000">
                <a:srgbClr val="B2D688"/>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sp>
        <p:nvSpPr>
          <p:cNvPr id="7186" name="矩形 75"/>
          <p:cNvSpPr>
            <a:spLocks noChangeArrowheads="1"/>
          </p:cNvSpPr>
          <p:nvPr/>
        </p:nvSpPr>
        <p:spPr bwMode="auto">
          <a:xfrm rot="-2700000">
            <a:off x="8734425" y="1920875"/>
            <a:ext cx="558800" cy="558800"/>
          </a:xfrm>
          <a:prstGeom prst="rect">
            <a:avLst/>
          </a:prstGeom>
          <a:gradFill rotWithShape="0">
            <a:gsLst>
              <a:gs pos="0">
                <a:srgbClr val="394885"/>
              </a:gs>
              <a:gs pos="100000">
                <a:srgbClr val="EFCD74"/>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宋体" panose="02010600030101010101" pitchFamily="2" charset="-122"/>
              <a:sym typeface="宋体" panose="02010600030101010101" pitchFamily="2" charset="-122"/>
            </a:endParaRPr>
          </a:p>
        </p:txBody>
      </p:sp>
      <p:grpSp>
        <p:nvGrpSpPr>
          <p:cNvPr id="7187" name="组合 36"/>
          <p:cNvGrpSpPr>
            <a:grpSpLocks/>
          </p:cNvGrpSpPr>
          <p:nvPr/>
        </p:nvGrpSpPr>
        <p:grpSpPr bwMode="auto">
          <a:xfrm>
            <a:off x="412751" y="53977"/>
            <a:ext cx="588963" cy="587375"/>
            <a:chOff x="0" y="0"/>
            <a:chExt cx="588781" cy="588781"/>
          </a:xfrm>
        </p:grpSpPr>
        <p:sp>
          <p:nvSpPr>
            <p:cNvPr id="7188" name="椭圆 37"/>
            <p:cNvSpPr>
              <a:spLocks noChangeArrowheads="1"/>
            </p:cNvSpPr>
            <p:nvPr/>
          </p:nvSpPr>
          <p:spPr bwMode="auto">
            <a:xfrm>
              <a:off x="0" y="0"/>
              <a:ext cx="588781" cy="588781"/>
            </a:xfrm>
            <a:prstGeom prst="ellipse">
              <a:avLst/>
            </a:prstGeom>
            <a:gradFill rotWithShape="1">
              <a:gsLst>
                <a:gs pos="0">
                  <a:srgbClr val="E4E130"/>
                </a:gs>
                <a:gs pos="50000">
                  <a:srgbClr val="E7E24E"/>
                </a:gs>
                <a:gs pos="100000">
                  <a:srgbClr val="F1F29A"/>
                </a:gs>
              </a:gsLst>
              <a:lin ang="162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7189" name="椭圆 39"/>
            <p:cNvSpPr>
              <a:spLocks noChangeArrowheads="1"/>
            </p:cNvSpPr>
            <p:nvPr/>
          </p:nvSpPr>
          <p:spPr bwMode="auto">
            <a:xfrm>
              <a:off x="38981" y="38981"/>
              <a:ext cx="510819" cy="510819"/>
            </a:xfrm>
            <a:prstGeom prst="ellipse">
              <a:avLst/>
            </a:prstGeom>
            <a:gradFill rotWithShape="1">
              <a:gsLst>
                <a:gs pos="0">
                  <a:srgbClr val="E4E130"/>
                </a:gs>
                <a:gs pos="50000">
                  <a:srgbClr val="E7E24E"/>
                </a:gs>
                <a:gs pos="100000">
                  <a:srgbClr val="F1F29A"/>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pic>
          <p:nvPicPr>
            <p:cNvPr id="7190" name="图片 45"/>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22036" y="90354"/>
              <a:ext cx="344709" cy="41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图片 57"/>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
            <a:ext cx="1219200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矩形 70"/>
          <p:cNvSpPr>
            <a:spLocks noChangeArrowheads="1"/>
          </p:cNvSpPr>
          <p:nvPr/>
        </p:nvSpPr>
        <p:spPr bwMode="auto">
          <a:xfrm>
            <a:off x="1001713" y="101602"/>
            <a:ext cx="384111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600" b="1">
                <a:solidFill>
                  <a:srgbClr val="D0CECE"/>
                </a:solidFill>
                <a:latin typeface="华文细黑" panose="02010600040101010101" pitchFamily="2" charset="-122"/>
                <a:ea typeface="华文细黑" panose="02010600040101010101" pitchFamily="2" charset="-122"/>
                <a:sym typeface="Arial" panose="020B0604020202020204" pitchFamily="34" charset="0"/>
              </a:rPr>
              <a:t>ADD YOUR TITLE HERE</a:t>
            </a:r>
            <a:endParaRPr lang="zh-CN" altLang="en-US" sz="2600" b="1">
              <a:solidFill>
                <a:srgbClr val="D0CECE"/>
              </a:solidFill>
              <a:latin typeface="华文细黑" panose="02010600040101010101" pitchFamily="2" charset="-122"/>
              <a:ea typeface="华文细黑" panose="02010600040101010101" pitchFamily="2" charset="-122"/>
              <a:sym typeface="Arial" panose="020B0604020202020204" pitchFamily="34" charset="0"/>
            </a:endParaRPr>
          </a:p>
        </p:txBody>
      </p:sp>
      <p:grpSp>
        <p:nvGrpSpPr>
          <p:cNvPr id="8196" name="组合 101"/>
          <p:cNvGrpSpPr>
            <a:grpSpLocks/>
          </p:cNvGrpSpPr>
          <p:nvPr/>
        </p:nvGrpSpPr>
        <p:grpSpPr bwMode="auto">
          <a:xfrm>
            <a:off x="6424614" y="1420813"/>
            <a:ext cx="4046537" cy="789184"/>
            <a:chOff x="0" y="0"/>
            <a:chExt cx="3086944" cy="601675"/>
          </a:xfrm>
        </p:grpSpPr>
        <p:sp>
          <p:nvSpPr>
            <p:cNvPr id="8228" name="矩形 102"/>
            <p:cNvSpPr>
              <a:spLocks noChangeArrowheads="1"/>
            </p:cNvSpPr>
            <p:nvPr/>
          </p:nvSpPr>
          <p:spPr bwMode="auto">
            <a:xfrm>
              <a:off x="0" y="273166"/>
              <a:ext cx="3086944" cy="328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100">
                  <a:solidFill>
                    <a:schemeClr val="bg1"/>
                  </a:solidFill>
                  <a:latin typeface="华文细黑" panose="02010600040101010101" pitchFamily="2" charset="-122"/>
                  <a:ea typeface="华文细黑" panose="02010600040101010101" pitchFamily="2" charset="-122"/>
                  <a:sym typeface="Open Sans" pitchFamily="2" charset="0"/>
                </a:rPr>
                <a:t>The concepts national income and national product have roughly the same value and can be used interchangeably </a:t>
              </a:r>
              <a:endParaRPr lang="zh-CN" altLang="en-US" sz="1800">
                <a:latin typeface="Arial" panose="020B0604020202020204" pitchFamily="34" charset="0"/>
              </a:endParaRPr>
            </a:p>
          </p:txBody>
        </p:sp>
        <p:sp>
          <p:nvSpPr>
            <p:cNvPr id="8229" name="矩形 103"/>
            <p:cNvSpPr>
              <a:spLocks noChangeArrowheads="1"/>
            </p:cNvSpPr>
            <p:nvPr/>
          </p:nvSpPr>
          <p:spPr bwMode="auto">
            <a:xfrm>
              <a:off x="0" y="0"/>
              <a:ext cx="1487253" cy="281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800" b="1">
                  <a:solidFill>
                    <a:srgbClr val="EFEE87"/>
                  </a:solidFill>
                  <a:latin typeface="微软雅黑" panose="020B0503020204020204" pitchFamily="34" charset="-122"/>
                  <a:ea typeface="微软雅黑" panose="020B0503020204020204" pitchFamily="34" charset="-122"/>
                  <a:sym typeface="微软雅黑" panose="020B0503020204020204" pitchFamily="34" charset="-122"/>
                </a:rPr>
                <a:t>ADD THE TITLE</a:t>
              </a:r>
              <a:endParaRPr lang="zh-CN" altLang="en-US" sz="1800">
                <a:latin typeface="Arial" panose="020B0604020202020204" pitchFamily="34" charset="0"/>
              </a:endParaRPr>
            </a:p>
          </p:txBody>
        </p:sp>
      </p:grpSp>
      <p:sp>
        <p:nvSpPr>
          <p:cNvPr id="8197" name="矩形 105"/>
          <p:cNvSpPr>
            <a:spLocks noChangeArrowheads="1"/>
          </p:cNvSpPr>
          <p:nvPr/>
        </p:nvSpPr>
        <p:spPr bwMode="auto">
          <a:xfrm>
            <a:off x="7239001" y="2843213"/>
            <a:ext cx="3857625"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100">
                <a:solidFill>
                  <a:schemeClr val="bg1"/>
                </a:solidFill>
                <a:latin typeface="华文细黑" panose="02010600040101010101" pitchFamily="2" charset="-122"/>
                <a:ea typeface="华文细黑" panose="02010600040101010101" pitchFamily="2" charset="-122"/>
                <a:sym typeface="Open Sans" pitchFamily="2" charset="0"/>
              </a:rPr>
              <a:t>The concepts national income and national product have roughly </a:t>
            </a:r>
            <a:endParaRPr lang="zh-CN" altLang="en-US" sz="1800">
              <a:latin typeface="Arial" panose="020B0604020202020204" pitchFamily="34" charset="0"/>
            </a:endParaRPr>
          </a:p>
        </p:txBody>
      </p:sp>
      <p:sp>
        <p:nvSpPr>
          <p:cNvPr id="8198" name="椭圆 107"/>
          <p:cNvSpPr>
            <a:spLocks noChangeArrowheads="1"/>
          </p:cNvSpPr>
          <p:nvPr/>
        </p:nvSpPr>
        <p:spPr bwMode="auto">
          <a:xfrm>
            <a:off x="6424614" y="2789238"/>
            <a:ext cx="652463" cy="652462"/>
          </a:xfrm>
          <a:prstGeom prst="ellipse">
            <a:avLst/>
          </a:prstGeom>
          <a:gradFill rotWithShape="0">
            <a:gsLst>
              <a:gs pos="0">
                <a:srgbClr val="E4E130"/>
              </a:gs>
              <a:gs pos="50000">
                <a:srgbClr val="E7E24E"/>
              </a:gs>
              <a:gs pos="100000">
                <a:srgbClr val="F1F29A"/>
              </a:gs>
            </a:gsLst>
            <a:lin ang="162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grpSp>
        <p:nvGrpSpPr>
          <p:cNvPr id="8199" name="组合 108"/>
          <p:cNvGrpSpPr>
            <a:grpSpLocks/>
          </p:cNvGrpSpPr>
          <p:nvPr/>
        </p:nvGrpSpPr>
        <p:grpSpPr bwMode="auto">
          <a:xfrm flipH="1">
            <a:off x="6557963" y="2919413"/>
            <a:ext cx="387351" cy="392112"/>
            <a:chOff x="0" y="0"/>
            <a:chExt cx="463551" cy="469900"/>
          </a:xfrm>
        </p:grpSpPr>
        <p:sp>
          <p:nvSpPr>
            <p:cNvPr id="8224" name="Freeform 22"/>
            <p:cNvSpPr>
              <a:spLocks noChangeArrowheads="1"/>
            </p:cNvSpPr>
            <p:nvPr/>
          </p:nvSpPr>
          <p:spPr bwMode="auto">
            <a:xfrm>
              <a:off x="7938" y="312737"/>
              <a:ext cx="158750" cy="150813"/>
            </a:xfrm>
            <a:custGeom>
              <a:avLst/>
              <a:gdLst>
                <a:gd name="T0" fmla="*/ 35282188 w 100"/>
                <a:gd name="T1" fmla="*/ 239416431 h 95"/>
                <a:gd name="T2" fmla="*/ 0 w 100"/>
                <a:gd name="T3" fmla="*/ 201613168 h 95"/>
                <a:gd name="T4" fmla="*/ 214214075 w 100"/>
                <a:gd name="T5" fmla="*/ 0 h 95"/>
                <a:gd name="T6" fmla="*/ 252015625 w 100"/>
                <a:gd name="T7" fmla="*/ 35282304 h 95"/>
                <a:gd name="T8" fmla="*/ 35282188 w 100"/>
                <a:gd name="T9" fmla="*/ 239416431 h 95"/>
                <a:gd name="T10" fmla="*/ 0 60000 65536"/>
                <a:gd name="T11" fmla="*/ 0 60000 65536"/>
                <a:gd name="T12" fmla="*/ 0 60000 65536"/>
                <a:gd name="T13" fmla="*/ 0 60000 65536"/>
                <a:gd name="T14" fmla="*/ 0 60000 65536"/>
                <a:gd name="T15" fmla="*/ 0 w 100"/>
                <a:gd name="T16" fmla="*/ 0 h 95"/>
                <a:gd name="T17" fmla="*/ 100 w 100"/>
                <a:gd name="T18" fmla="*/ 95 h 95"/>
              </a:gdLst>
              <a:ahLst/>
              <a:cxnLst>
                <a:cxn ang="T10">
                  <a:pos x="T0" y="T1"/>
                </a:cxn>
                <a:cxn ang="T11">
                  <a:pos x="T2" y="T3"/>
                </a:cxn>
                <a:cxn ang="T12">
                  <a:pos x="T4" y="T5"/>
                </a:cxn>
                <a:cxn ang="T13">
                  <a:pos x="T6" y="T7"/>
                </a:cxn>
                <a:cxn ang="T14">
                  <a:pos x="T8" y="T9"/>
                </a:cxn>
              </a:cxnLst>
              <a:rect l="T15" t="T16" r="T17" b="T18"/>
              <a:pathLst>
                <a:path w="100" h="95">
                  <a:moveTo>
                    <a:pt x="14" y="95"/>
                  </a:moveTo>
                  <a:lnTo>
                    <a:pt x="0" y="80"/>
                  </a:lnTo>
                  <a:lnTo>
                    <a:pt x="85" y="0"/>
                  </a:lnTo>
                  <a:lnTo>
                    <a:pt x="100" y="14"/>
                  </a:lnTo>
                  <a:lnTo>
                    <a:pt x="14" y="95"/>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8225" name="Freeform 23"/>
            <p:cNvSpPr>
              <a:spLocks noEditPoints="1" noChangeArrowheads="1"/>
            </p:cNvSpPr>
            <p:nvPr/>
          </p:nvSpPr>
          <p:spPr bwMode="auto">
            <a:xfrm>
              <a:off x="123825" y="233362"/>
              <a:ext cx="120650" cy="120650"/>
            </a:xfrm>
            <a:custGeom>
              <a:avLst/>
              <a:gdLst>
                <a:gd name="T0" fmla="*/ 227444102 w 32"/>
                <a:gd name="T1" fmla="*/ 454888203 h 32"/>
                <a:gd name="T2" fmla="*/ 0 w 32"/>
                <a:gd name="T3" fmla="*/ 227444102 h 32"/>
                <a:gd name="T4" fmla="*/ 227444102 w 32"/>
                <a:gd name="T5" fmla="*/ 0 h 32"/>
                <a:gd name="T6" fmla="*/ 454888203 w 32"/>
                <a:gd name="T7" fmla="*/ 227444102 h 32"/>
                <a:gd name="T8" fmla="*/ 227444102 w 32"/>
                <a:gd name="T9" fmla="*/ 454888203 h 32"/>
                <a:gd name="T10" fmla="*/ 227444102 w 32"/>
                <a:gd name="T11" fmla="*/ 113723936 h 32"/>
                <a:gd name="T12" fmla="*/ 113723936 w 32"/>
                <a:gd name="T13" fmla="*/ 227444102 h 32"/>
                <a:gd name="T14" fmla="*/ 227444102 w 32"/>
                <a:gd name="T15" fmla="*/ 341168038 h 32"/>
                <a:gd name="T16" fmla="*/ 341168038 w 32"/>
                <a:gd name="T17" fmla="*/ 227444102 h 32"/>
                <a:gd name="T18" fmla="*/ 227444102 w 32"/>
                <a:gd name="T19" fmla="*/ 113723936 h 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
                <a:gd name="T31" fmla="*/ 0 h 32"/>
                <a:gd name="T32" fmla="*/ 32 w 32"/>
                <a:gd name="T33" fmla="*/ 32 h 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8226" name="Freeform 24"/>
            <p:cNvSpPr>
              <a:spLocks noEditPoints="1" noChangeArrowheads="1"/>
            </p:cNvSpPr>
            <p:nvPr/>
          </p:nvSpPr>
          <p:spPr bwMode="auto">
            <a:xfrm>
              <a:off x="214313" y="0"/>
              <a:ext cx="249238" cy="249238"/>
            </a:xfrm>
            <a:custGeom>
              <a:avLst/>
              <a:gdLst>
                <a:gd name="T0" fmla="*/ 456343449 w 66"/>
                <a:gd name="T1" fmla="*/ 941205767 h 66"/>
                <a:gd name="T2" fmla="*/ 128346241 w 66"/>
                <a:gd name="T3" fmla="*/ 812859526 h 66"/>
                <a:gd name="T4" fmla="*/ 0 w 66"/>
                <a:gd name="T5" fmla="*/ 484862318 h 66"/>
                <a:gd name="T6" fmla="*/ 128346241 w 66"/>
                <a:gd name="T7" fmla="*/ 156868887 h 66"/>
                <a:gd name="T8" fmla="*/ 285215128 w 66"/>
                <a:gd name="T9" fmla="*/ 0 h 66"/>
                <a:gd name="T10" fmla="*/ 941205767 w 66"/>
                <a:gd name="T11" fmla="*/ 655990640 h 66"/>
                <a:gd name="T12" fmla="*/ 784336881 w 66"/>
                <a:gd name="T13" fmla="*/ 812859526 h 66"/>
                <a:gd name="T14" fmla="*/ 456343449 w 66"/>
                <a:gd name="T15" fmla="*/ 941205767 h 66"/>
                <a:gd name="T16" fmla="*/ 285215128 w 66"/>
                <a:gd name="T17" fmla="*/ 171128321 h 66"/>
                <a:gd name="T18" fmla="*/ 213910402 w 66"/>
                <a:gd name="T19" fmla="*/ 242433047 h 66"/>
                <a:gd name="T20" fmla="*/ 114086806 w 66"/>
                <a:gd name="T21" fmla="*/ 484862318 h 66"/>
                <a:gd name="T22" fmla="*/ 213910402 w 66"/>
                <a:gd name="T23" fmla="*/ 727295366 h 66"/>
                <a:gd name="T24" fmla="*/ 456343449 w 66"/>
                <a:gd name="T25" fmla="*/ 827118961 h 66"/>
                <a:gd name="T26" fmla="*/ 698772720 w 66"/>
                <a:gd name="T27" fmla="*/ 727295366 h 66"/>
                <a:gd name="T28" fmla="*/ 770077446 w 66"/>
                <a:gd name="T29" fmla="*/ 655990640 h 66"/>
                <a:gd name="T30" fmla="*/ 285215128 w 66"/>
                <a:gd name="T31" fmla="*/ 171128321 h 6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6"/>
                <a:gd name="T49" fmla="*/ 0 h 66"/>
                <a:gd name="T50" fmla="*/ 66 w 66"/>
                <a:gd name="T51" fmla="*/ 66 h 6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6" h="66">
                  <a:moveTo>
                    <a:pt x="32" y="66"/>
                  </a:moveTo>
                  <a:cubicBezTo>
                    <a:pt x="23" y="66"/>
                    <a:pt x="15" y="63"/>
                    <a:pt x="9" y="57"/>
                  </a:cubicBezTo>
                  <a:cubicBezTo>
                    <a:pt x="3" y="51"/>
                    <a:pt x="0" y="43"/>
                    <a:pt x="0" y="34"/>
                  </a:cubicBezTo>
                  <a:cubicBezTo>
                    <a:pt x="0" y="25"/>
                    <a:pt x="3" y="17"/>
                    <a:pt x="9" y="11"/>
                  </a:cubicBezTo>
                  <a:cubicBezTo>
                    <a:pt x="20" y="0"/>
                    <a:pt x="20" y="0"/>
                    <a:pt x="20" y="0"/>
                  </a:cubicBezTo>
                  <a:cubicBezTo>
                    <a:pt x="66" y="46"/>
                    <a:pt x="66" y="46"/>
                    <a:pt x="66" y="46"/>
                  </a:cubicBezTo>
                  <a:cubicBezTo>
                    <a:pt x="55" y="57"/>
                    <a:pt x="55" y="57"/>
                    <a:pt x="55" y="57"/>
                  </a:cubicBezTo>
                  <a:cubicBezTo>
                    <a:pt x="49" y="63"/>
                    <a:pt x="41" y="66"/>
                    <a:pt x="32" y="66"/>
                  </a:cubicBezTo>
                  <a:moveTo>
                    <a:pt x="20" y="12"/>
                  </a:moveTo>
                  <a:cubicBezTo>
                    <a:pt x="15" y="17"/>
                    <a:pt x="15" y="17"/>
                    <a:pt x="15" y="17"/>
                  </a:cubicBezTo>
                  <a:cubicBezTo>
                    <a:pt x="10" y="22"/>
                    <a:pt x="8" y="28"/>
                    <a:pt x="8" y="34"/>
                  </a:cubicBezTo>
                  <a:cubicBezTo>
                    <a:pt x="8" y="40"/>
                    <a:pt x="10" y="46"/>
                    <a:pt x="15" y="51"/>
                  </a:cubicBezTo>
                  <a:cubicBezTo>
                    <a:pt x="20" y="56"/>
                    <a:pt x="26" y="58"/>
                    <a:pt x="32" y="58"/>
                  </a:cubicBezTo>
                  <a:cubicBezTo>
                    <a:pt x="38" y="58"/>
                    <a:pt x="44" y="56"/>
                    <a:pt x="49" y="51"/>
                  </a:cubicBezTo>
                  <a:cubicBezTo>
                    <a:pt x="54" y="46"/>
                    <a:pt x="54" y="46"/>
                    <a:pt x="54" y="46"/>
                  </a:cubicBezTo>
                  <a:lnTo>
                    <a:pt x="20" y="1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8227" name="Freeform 25"/>
            <p:cNvSpPr>
              <a:spLocks noChangeArrowheads="1"/>
            </p:cNvSpPr>
            <p:nvPr/>
          </p:nvSpPr>
          <p:spPr bwMode="auto">
            <a:xfrm>
              <a:off x="0" y="98425"/>
              <a:ext cx="365125" cy="371475"/>
            </a:xfrm>
            <a:custGeom>
              <a:avLst/>
              <a:gdLst>
                <a:gd name="T0" fmla="*/ 0 w 230"/>
                <a:gd name="T1" fmla="*/ 589716563 h 234"/>
                <a:gd name="T2" fmla="*/ 55443438 w 230"/>
                <a:gd name="T3" fmla="*/ 123488450 h 234"/>
                <a:gd name="T4" fmla="*/ 282257500 w 230"/>
                <a:gd name="T5" fmla="*/ 0 h 234"/>
                <a:gd name="T6" fmla="*/ 304939700 w 230"/>
                <a:gd name="T7" fmla="*/ 40322500 h 234"/>
                <a:gd name="T8" fmla="*/ 103327200 w 230"/>
                <a:gd name="T9" fmla="*/ 153730325 h 234"/>
                <a:gd name="T10" fmla="*/ 60483750 w 230"/>
                <a:gd name="T11" fmla="*/ 531753763 h 234"/>
                <a:gd name="T12" fmla="*/ 466229700 w 230"/>
                <a:gd name="T13" fmla="*/ 453628125 h 234"/>
                <a:gd name="T14" fmla="*/ 531753763 w 230"/>
                <a:gd name="T15" fmla="*/ 279738138 h 234"/>
                <a:gd name="T16" fmla="*/ 579635938 w 230"/>
                <a:gd name="T17" fmla="*/ 292338125 h 234"/>
                <a:gd name="T18" fmla="*/ 501511888 w 230"/>
                <a:gd name="T19" fmla="*/ 501511888 h 234"/>
                <a:gd name="T20" fmla="*/ 0 w 230"/>
                <a:gd name="T21" fmla="*/ 589716563 h 23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0"/>
                <a:gd name="T34" fmla="*/ 0 h 234"/>
                <a:gd name="T35" fmla="*/ 230 w 230"/>
                <a:gd name="T36" fmla="*/ 234 h 23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0" h="234">
                  <a:moveTo>
                    <a:pt x="0" y="234"/>
                  </a:moveTo>
                  <a:lnTo>
                    <a:pt x="22" y="49"/>
                  </a:lnTo>
                  <a:lnTo>
                    <a:pt x="112" y="0"/>
                  </a:lnTo>
                  <a:lnTo>
                    <a:pt x="121" y="16"/>
                  </a:lnTo>
                  <a:lnTo>
                    <a:pt x="41" y="61"/>
                  </a:lnTo>
                  <a:lnTo>
                    <a:pt x="24" y="211"/>
                  </a:lnTo>
                  <a:lnTo>
                    <a:pt x="185" y="180"/>
                  </a:lnTo>
                  <a:lnTo>
                    <a:pt x="211" y="111"/>
                  </a:lnTo>
                  <a:lnTo>
                    <a:pt x="230" y="116"/>
                  </a:lnTo>
                  <a:lnTo>
                    <a:pt x="199" y="199"/>
                  </a:lnTo>
                  <a:lnTo>
                    <a:pt x="0" y="234"/>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
        <p:nvSpPr>
          <p:cNvPr id="8200" name="矩形 114"/>
          <p:cNvSpPr>
            <a:spLocks noChangeArrowheads="1"/>
          </p:cNvSpPr>
          <p:nvPr/>
        </p:nvSpPr>
        <p:spPr bwMode="auto">
          <a:xfrm>
            <a:off x="7239001" y="3911600"/>
            <a:ext cx="3857625"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100">
                <a:solidFill>
                  <a:schemeClr val="bg1"/>
                </a:solidFill>
                <a:latin typeface="华文细黑" panose="02010600040101010101" pitchFamily="2" charset="-122"/>
                <a:ea typeface="华文细黑" panose="02010600040101010101" pitchFamily="2" charset="-122"/>
                <a:sym typeface="Open Sans" pitchFamily="2" charset="0"/>
              </a:rPr>
              <a:t>The concepts national income and national product have roughly </a:t>
            </a:r>
            <a:endParaRPr lang="zh-CN" altLang="en-US" sz="1800">
              <a:latin typeface="Arial" panose="020B0604020202020204" pitchFamily="34" charset="0"/>
            </a:endParaRPr>
          </a:p>
        </p:txBody>
      </p:sp>
      <p:sp>
        <p:nvSpPr>
          <p:cNvPr id="8201" name="椭圆 116"/>
          <p:cNvSpPr>
            <a:spLocks noChangeArrowheads="1"/>
          </p:cNvSpPr>
          <p:nvPr/>
        </p:nvSpPr>
        <p:spPr bwMode="auto">
          <a:xfrm>
            <a:off x="6424614" y="3857627"/>
            <a:ext cx="652463" cy="652463"/>
          </a:xfrm>
          <a:prstGeom prst="ellipse">
            <a:avLst/>
          </a:prstGeom>
          <a:gradFill rotWithShape="0">
            <a:gsLst>
              <a:gs pos="0">
                <a:srgbClr val="6FA429"/>
              </a:gs>
              <a:gs pos="50000">
                <a:srgbClr val="A5CA3D"/>
              </a:gs>
              <a:gs pos="100000">
                <a:srgbClr val="B2D68B"/>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grpSp>
        <p:nvGrpSpPr>
          <p:cNvPr id="8202" name="组合 117"/>
          <p:cNvGrpSpPr>
            <a:grpSpLocks/>
          </p:cNvGrpSpPr>
          <p:nvPr/>
        </p:nvGrpSpPr>
        <p:grpSpPr bwMode="auto">
          <a:xfrm>
            <a:off x="6553201" y="3984627"/>
            <a:ext cx="396875" cy="396875"/>
            <a:chOff x="0" y="0"/>
            <a:chExt cx="474663" cy="474663"/>
          </a:xfrm>
        </p:grpSpPr>
        <p:sp>
          <p:nvSpPr>
            <p:cNvPr id="8220" name="Freeform 18"/>
            <p:cNvSpPr>
              <a:spLocks noChangeArrowheads="1"/>
            </p:cNvSpPr>
            <p:nvPr/>
          </p:nvSpPr>
          <p:spPr bwMode="auto">
            <a:xfrm>
              <a:off x="57150" y="279400"/>
              <a:ext cx="360363" cy="195263"/>
            </a:xfrm>
            <a:custGeom>
              <a:avLst/>
              <a:gdLst>
                <a:gd name="T0" fmla="*/ 572077056 w 227"/>
                <a:gd name="T1" fmla="*/ 309980806 h 123"/>
                <a:gd name="T2" fmla="*/ 0 w 227"/>
                <a:gd name="T3" fmla="*/ 309980806 h 123"/>
                <a:gd name="T4" fmla="*/ 0 w 227"/>
                <a:gd name="T5" fmla="*/ 0 h 123"/>
                <a:gd name="T6" fmla="*/ 47883829 w 227"/>
                <a:gd name="T7" fmla="*/ 0 h 123"/>
                <a:gd name="T8" fmla="*/ 47883829 w 227"/>
                <a:gd name="T9" fmla="*/ 262096921 h 123"/>
                <a:gd name="T10" fmla="*/ 524193227 w 227"/>
                <a:gd name="T11" fmla="*/ 262096921 h 123"/>
                <a:gd name="T12" fmla="*/ 524193227 w 227"/>
                <a:gd name="T13" fmla="*/ 0 h 123"/>
                <a:gd name="T14" fmla="*/ 572077056 w 227"/>
                <a:gd name="T15" fmla="*/ 0 h 123"/>
                <a:gd name="T16" fmla="*/ 572077056 w 227"/>
                <a:gd name="T17" fmla="*/ 309980806 h 12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27"/>
                <a:gd name="T28" fmla="*/ 0 h 123"/>
                <a:gd name="T29" fmla="*/ 227 w 227"/>
                <a:gd name="T30" fmla="*/ 123 h 12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27" h="123">
                  <a:moveTo>
                    <a:pt x="227" y="123"/>
                  </a:moveTo>
                  <a:lnTo>
                    <a:pt x="0" y="123"/>
                  </a:lnTo>
                  <a:lnTo>
                    <a:pt x="0" y="0"/>
                  </a:lnTo>
                  <a:lnTo>
                    <a:pt x="19" y="0"/>
                  </a:lnTo>
                  <a:lnTo>
                    <a:pt x="19" y="104"/>
                  </a:lnTo>
                  <a:lnTo>
                    <a:pt x="208" y="104"/>
                  </a:lnTo>
                  <a:lnTo>
                    <a:pt x="208" y="0"/>
                  </a:lnTo>
                  <a:lnTo>
                    <a:pt x="227" y="0"/>
                  </a:lnTo>
                  <a:lnTo>
                    <a:pt x="227" y="123"/>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8221" name="Freeform 19"/>
            <p:cNvSpPr>
              <a:spLocks noChangeArrowheads="1"/>
            </p:cNvSpPr>
            <p:nvPr/>
          </p:nvSpPr>
          <p:spPr bwMode="auto">
            <a:xfrm>
              <a:off x="0" y="0"/>
              <a:ext cx="474663" cy="274638"/>
            </a:xfrm>
            <a:custGeom>
              <a:avLst/>
              <a:gdLst>
                <a:gd name="T0" fmla="*/ 715725129 w 299"/>
                <a:gd name="T1" fmla="*/ 435988619 h 173"/>
                <a:gd name="T2" fmla="*/ 375504471 w 299"/>
                <a:gd name="T3" fmla="*/ 73085458 h 173"/>
                <a:gd name="T4" fmla="*/ 35282225 w 299"/>
                <a:gd name="T5" fmla="*/ 435988619 h 173"/>
                <a:gd name="T6" fmla="*/ 0 w 299"/>
                <a:gd name="T7" fmla="*/ 400706367 h 173"/>
                <a:gd name="T8" fmla="*/ 375504471 w 299"/>
                <a:gd name="T9" fmla="*/ 0 h 173"/>
                <a:gd name="T10" fmla="*/ 753528306 w 299"/>
                <a:gd name="T11" fmla="*/ 400706367 h 173"/>
                <a:gd name="T12" fmla="*/ 715725129 w 299"/>
                <a:gd name="T13" fmla="*/ 435988619 h 173"/>
                <a:gd name="T14" fmla="*/ 0 60000 65536"/>
                <a:gd name="T15" fmla="*/ 0 60000 65536"/>
                <a:gd name="T16" fmla="*/ 0 60000 65536"/>
                <a:gd name="T17" fmla="*/ 0 60000 65536"/>
                <a:gd name="T18" fmla="*/ 0 60000 65536"/>
                <a:gd name="T19" fmla="*/ 0 60000 65536"/>
                <a:gd name="T20" fmla="*/ 0 60000 65536"/>
                <a:gd name="T21" fmla="*/ 0 w 299"/>
                <a:gd name="T22" fmla="*/ 0 h 173"/>
                <a:gd name="T23" fmla="*/ 299 w 299"/>
                <a:gd name="T24" fmla="*/ 173 h 17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99" h="173">
                  <a:moveTo>
                    <a:pt x="284" y="173"/>
                  </a:moveTo>
                  <a:lnTo>
                    <a:pt x="149" y="29"/>
                  </a:lnTo>
                  <a:lnTo>
                    <a:pt x="14" y="173"/>
                  </a:lnTo>
                  <a:lnTo>
                    <a:pt x="0" y="159"/>
                  </a:lnTo>
                  <a:lnTo>
                    <a:pt x="149" y="0"/>
                  </a:lnTo>
                  <a:lnTo>
                    <a:pt x="299" y="159"/>
                  </a:lnTo>
                  <a:lnTo>
                    <a:pt x="284" y="173"/>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8222" name="Freeform 20"/>
            <p:cNvSpPr>
              <a:spLocks noChangeArrowheads="1"/>
            </p:cNvSpPr>
            <p:nvPr/>
          </p:nvSpPr>
          <p:spPr bwMode="auto">
            <a:xfrm>
              <a:off x="176212" y="279400"/>
              <a:ext cx="120650" cy="134938"/>
            </a:xfrm>
            <a:custGeom>
              <a:avLst/>
              <a:gdLst>
                <a:gd name="T0" fmla="*/ 191531875 w 76"/>
                <a:gd name="T1" fmla="*/ 214214869 h 85"/>
                <a:gd name="T2" fmla="*/ 143649700 w 76"/>
                <a:gd name="T3" fmla="*/ 214214869 h 85"/>
                <a:gd name="T4" fmla="*/ 143649700 w 76"/>
                <a:gd name="T5" fmla="*/ 47883940 h 85"/>
                <a:gd name="T6" fmla="*/ 47883763 w 76"/>
                <a:gd name="T7" fmla="*/ 47883940 h 85"/>
                <a:gd name="T8" fmla="*/ 47883763 w 76"/>
                <a:gd name="T9" fmla="*/ 214214869 h 85"/>
                <a:gd name="T10" fmla="*/ 0 w 76"/>
                <a:gd name="T11" fmla="*/ 214214869 h 85"/>
                <a:gd name="T12" fmla="*/ 0 w 76"/>
                <a:gd name="T13" fmla="*/ 0 h 85"/>
                <a:gd name="T14" fmla="*/ 191531875 w 76"/>
                <a:gd name="T15" fmla="*/ 0 h 85"/>
                <a:gd name="T16" fmla="*/ 191531875 w 76"/>
                <a:gd name="T17" fmla="*/ 214214869 h 8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6"/>
                <a:gd name="T28" fmla="*/ 0 h 85"/>
                <a:gd name="T29" fmla="*/ 76 w 76"/>
                <a:gd name="T30" fmla="*/ 85 h 8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6" h="85">
                  <a:moveTo>
                    <a:pt x="76" y="85"/>
                  </a:moveTo>
                  <a:lnTo>
                    <a:pt x="57" y="85"/>
                  </a:lnTo>
                  <a:lnTo>
                    <a:pt x="57" y="19"/>
                  </a:lnTo>
                  <a:lnTo>
                    <a:pt x="19" y="19"/>
                  </a:lnTo>
                  <a:lnTo>
                    <a:pt x="19" y="85"/>
                  </a:lnTo>
                  <a:lnTo>
                    <a:pt x="0" y="85"/>
                  </a:lnTo>
                  <a:lnTo>
                    <a:pt x="0" y="0"/>
                  </a:lnTo>
                  <a:lnTo>
                    <a:pt x="76" y="0"/>
                  </a:lnTo>
                  <a:lnTo>
                    <a:pt x="76" y="85"/>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8223" name="Freeform 21"/>
            <p:cNvSpPr>
              <a:spLocks noEditPoints="1" noChangeArrowheads="1"/>
            </p:cNvSpPr>
            <p:nvPr/>
          </p:nvSpPr>
          <p:spPr bwMode="auto">
            <a:xfrm>
              <a:off x="176212" y="128588"/>
              <a:ext cx="120650" cy="120650"/>
            </a:xfrm>
            <a:custGeom>
              <a:avLst/>
              <a:gdLst>
                <a:gd name="T0" fmla="*/ 227444102 w 32"/>
                <a:gd name="T1" fmla="*/ 454888203 h 32"/>
                <a:gd name="T2" fmla="*/ 0 w 32"/>
                <a:gd name="T3" fmla="*/ 227444102 h 32"/>
                <a:gd name="T4" fmla="*/ 227444102 w 32"/>
                <a:gd name="T5" fmla="*/ 0 h 32"/>
                <a:gd name="T6" fmla="*/ 454888203 w 32"/>
                <a:gd name="T7" fmla="*/ 227444102 h 32"/>
                <a:gd name="T8" fmla="*/ 227444102 w 32"/>
                <a:gd name="T9" fmla="*/ 454888203 h 32"/>
                <a:gd name="T10" fmla="*/ 227444102 w 32"/>
                <a:gd name="T11" fmla="*/ 113723936 h 32"/>
                <a:gd name="T12" fmla="*/ 113723936 w 32"/>
                <a:gd name="T13" fmla="*/ 227444102 h 32"/>
                <a:gd name="T14" fmla="*/ 227444102 w 32"/>
                <a:gd name="T15" fmla="*/ 341168038 h 32"/>
                <a:gd name="T16" fmla="*/ 341168038 w 32"/>
                <a:gd name="T17" fmla="*/ 227444102 h 32"/>
                <a:gd name="T18" fmla="*/ 227444102 w 32"/>
                <a:gd name="T19" fmla="*/ 113723936 h 3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2"/>
                <a:gd name="T31" fmla="*/ 0 h 32"/>
                <a:gd name="T32" fmla="*/ 32 w 32"/>
                <a:gd name="T33" fmla="*/ 32 h 3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2" h="32">
                  <a:moveTo>
                    <a:pt x="16" y="32"/>
                  </a:moveTo>
                  <a:cubicBezTo>
                    <a:pt x="7" y="32"/>
                    <a:pt x="0" y="25"/>
                    <a:pt x="0" y="16"/>
                  </a:cubicBezTo>
                  <a:cubicBezTo>
                    <a:pt x="0" y="7"/>
                    <a:pt x="7" y="0"/>
                    <a:pt x="16" y="0"/>
                  </a:cubicBezTo>
                  <a:cubicBezTo>
                    <a:pt x="25" y="0"/>
                    <a:pt x="32" y="7"/>
                    <a:pt x="32" y="16"/>
                  </a:cubicBezTo>
                  <a:cubicBezTo>
                    <a:pt x="32" y="25"/>
                    <a:pt x="25" y="32"/>
                    <a:pt x="16" y="32"/>
                  </a:cubicBezTo>
                  <a:moveTo>
                    <a:pt x="16" y="8"/>
                  </a:moveTo>
                  <a:cubicBezTo>
                    <a:pt x="12" y="8"/>
                    <a:pt x="8" y="12"/>
                    <a:pt x="8" y="16"/>
                  </a:cubicBezTo>
                  <a:cubicBezTo>
                    <a:pt x="8" y="20"/>
                    <a:pt x="12" y="24"/>
                    <a:pt x="16" y="24"/>
                  </a:cubicBezTo>
                  <a:cubicBezTo>
                    <a:pt x="20" y="24"/>
                    <a:pt x="24" y="20"/>
                    <a:pt x="24" y="16"/>
                  </a:cubicBezTo>
                  <a:cubicBezTo>
                    <a:pt x="24" y="12"/>
                    <a:pt x="20" y="8"/>
                    <a:pt x="16" y="8"/>
                  </a:cubicBezTo>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
        <p:nvSpPr>
          <p:cNvPr id="8203" name="矩形 123"/>
          <p:cNvSpPr>
            <a:spLocks noChangeArrowheads="1"/>
          </p:cNvSpPr>
          <p:nvPr/>
        </p:nvSpPr>
        <p:spPr bwMode="auto">
          <a:xfrm>
            <a:off x="7239001" y="4978400"/>
            <a:ext cx="38576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100">
                <a:solidFill>
                  <a:schemeClr val="bg1"/>
                </a:solidFill>
                <a:latin typeface="华文细黑" panose="02010600040101010101" pitchFamily="2" charset="-122"/>
                <a:ea typeface="华文细黑" panose="02010600040101010101" pitchFamily="2" charset="-122"/>
                <a:sym typeface="Open Sans" pitchFamily="2" charset="0"/>
              </a:rPr>
              <a:t>The concepts national income and national product have roughly </a:t>
            </a:r>
            <a:endParaRPr lang="zh-CN" altLang="en-US" sz="1800">
              <a:latin typeface="Arial" panose="020B0604020202020204" pitchFamily="34" charset="0"/>
            </a:endParaRPr>
          </a:p>
        </p:txBody>
      </p:sp>
      <p:sp>
        <p:nvSpPr>
          <p:cNvPr id="8204" name="椭圆 125"/>
          <p:cNvSpPr>
            <a:spLocks noChangeArrowheads="1"/>
          </p:cNvSpPr>
          <p:nvPr/>
        </p:nvSpPr>
        <p:spPr bwMode="auto">
          <a:xfrm>
            <a:off x="6424614" y="4924425"/>
            <a:ext cx="652463" cy="654050"/>
          </a:xfrm>
          <a:prstGeom prst="ellipse">
            <a:avLst/>
          </a:prstGeom>
          <a:gradFill rotWithShape="0">
            <a:gsLst>
              <a:gs pos="0">
                <a:srgbClr val="C9862A"/>
              </a:gs>
              <a:gs pos="50000">
                <a:srgbClr val="F4BE50"/>
              </a:gs>
              <a:gs pos="100000">
                <a:srgbClr val="EFCE76"/>
              </a:gs>
            </a:gsLst>
            <a:lin ang="162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grpSp>
        <p:nvGrpSpPr>
          <p:cNvPr id="8205" name="组合 126"/>
          <p:cNvGrpSpPr>
            <a:grpSpLocks/>
          </p:cNvGrpSpPr>
          <p:nvPr/>
        </p:nvGrpSpPr>
        <p:grpSpPr bwMode="auto">
          <a:xfrm>
            <a:off x="6529388" y="5029200"/>
            <a:ext cx="442912" cy="444500"/>
            <a:chOff x="0" y="0"/>
            <a:chExt cx="492125" cy="492125"/>
          </a:xfrm>
        </p:grpSpPr>
        <p:sp>
          <p:nvSpPr>
            <p:cNvPr id="8214" name="Freeform 5"/>
            <p:cNvSpPr>
              <a:spLocks noEditPoints="1" noChangeArrowheads="1"/>
            </p:cNvSpPr>
            <p:nvPr/>
          </p:nvSpPr>
          <p:spPr bwMode="auto">
            <a:xfrm>
              <a:off x="0" y="200025"/>
              <a:ext cx="107950" cy="184150"/>
            </a:xfrm>
            <a:custGeom>
              <a:avLst/>
              <a:gdLst>
                <a:gd name="T0" fmla="*/ 416185804 w 28"/>
                <a:gd name="T1" fmla="*/ 706483802 h 48"/>
                <a:gd name="T2" fmla="*/ 356732341 w 28"/>
                <a:gd name="T3" fmla="*/ 706483802 h 48"/>
                <a:gd name="T4" fmla="*/ 0 w 28"/>
                <a:gd name="T5" fmla="*/ 353241901 h 48"/>
                <a:gd name="T6" fmla="*/ 356732341 w 28"/>
                <a:gd name="T7" fmla="*/ 0 h 48"/>
                <a:gd name="T8" fmla="*/ 416185804 w 28"/>
                <a:gd name="T9" fmla="*/ 0 h 48"/>
                <a:gd name="T10" fmla="*/ 416185804 w 28"/>
                <a:gd name="T11" fmla="*/ 706483802 h 48"/>
                <a:gd name="T12" fmla="*/ 297275023 w 28"/>
                <a:gd name="T13" fmla="*/ 117748579 h 48"/>
                <a:gd name="T14" fmla="*/ 118910780 w 28"/>
                <a:gd name="T15" fmla="*/ 353241901 h 48"/>
                <a:gd name="T16" fmla="*/ 297275023 w 28"/>
                <a:gd name="T17" fmla="*/ 588735223 h 48"/>
                <a:gd name="T18" fmla="*/ 297275023 w 28"/>
                <a:gd name="T19" fmla="*/ 117748579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8"/>
                <a:gd name="T31" fmla="*/ 0 h 48"/>
                <a:gd name="T32" fmla="*/ 28 w 28"/>
                <a:gd name="T33" fmla="*/ 48 h 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 h="48">
                  <a:moveTo>
                    <a:pt x="28" y="48"/>
                  </a:moveTo>
                  <a:cubicBezTo>
                    <a:pt x="24" y="48"/>
                    <a:pt x="24" y="48"/>
                    <a:pt x="24" y="48"/>
                  </a:cubicBezTo>
                  <a:cubicBezTo>
                    <a:pt x="10" y="48"/>
                    <a:pt x="0" y="38"/>
                    <a:pt x="0" y="24"/>
                  </a:cubicBezTo>
                  <a:cubicBezTo>
                    <a:pt x="0" y="10"/>
                    <a:pt x="10" y="0"/>
                    <a:pt x="24" y="0"/>
                  </a:cubicBezTo>
                  <a:cubicBezTo>
                    <a:pt x="28" y="0"/>
                    <a:pt x="28" y="0"/>
                    <a:pt x="28" y="0"/>
                  </a:cubicBezTo>
                  <a:lnTo>
                    <a:pt x="28" y="48"/>
                  </a:lnTo>
                  <a:close/>
                  <a:moveTo>
                    <a:pt x="20" y="8"/>
                  </a:moveTo>
                  <a:cubicBezTo>
                    <a:pt x="13" y="10"/>
                    <a:pt x="8" y="16"/>
                    <a:pt x="8" y="24"/>
                  </a:cubicBezTo>
                  <a:cubicBezTo>
                    <a:pt x="8" y="32"/>
                    <a:pt x="13" y="38"/>
                    <a:pt x="20" y="40"/>
                  </a:cubicBezTo>
                  <a:lnTo>
                    <a:pt x="20" y="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8215" name="Freeform 6"/>
            <p:cNvSpPr>
              <a:spLocks noEditPoints="1" noChangeArrowheads="1"/>
            </p:cNvSpPr>
            <p:nvPr/>
          </p:nvSpPr>
          <p:spPr bwMode="auto">
            <a:xfrm>
              <a:off x="384175" y="200025"/>
              <a:ext cx="107950" cy="184150"/>
            </a:xfrm>
            <a:custGeom>
              <a:avLst/>
              <a:gdLst>
                <a:gd name="T0" fmla="*/ 59453463 w 28"/>
                <a:gd name="T1" fmla="*/ 706483802 h 48"/>
                <a:gd name="T2" fmla="*/ 0 w 28"/>
                <a:gd name="T3" fmla="*/ 706483802 h 48"/>
                <a:gd name="T4" fmla="*/ 0 w 28"/>
                <a:gd name="T5" fmla="*/ 0 h 48"/>
                <a:gd name="T6" fmla="*/ 59453463 w 28"/>
                <a:gd name="T7" fmla="*/ 0 h 48"/>
                <a:gd name="T8" fmla="*/ 416185804 w 28"/>
                <a:gd name="T9" fmla="*/ 353241901 h 48"/>
                <a:gd name="T10" fmla="*/ 59453463 w 28"/>
                <a:gd name="T11" fmla="*/ 706483802 h 48"/>
                <a:gd name="T12" fmla="*/ 118910780 w 28"/>
                <a:gd name="T13" fmla="*/ 117748579 h 48"/>
                <a:gd name="T14" fmla="*/ 118910780 w 28"/>
                <a:gd name="T15" fmla="*/ 588735223 h 48"/>
                <a:gd name="T16" fmla="*/ 297275023 w 28"/>
                <a:gd name="T17" fmla="*/ 353241901 h 48"/>
                <a:gd name="T18" fmla="*/ 118910780 w 28"/>
                <a:gd name="T19" fmla="*/ 117748579 h 4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8"/>
                <a:gd name="T31" fmla="*/ 0 h 48"/>
                <a:gd name="T32" fmla="*/ 28 w 28"/>
                <a:gd name="T33" fmla="*/ 48 h 4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 h="48">
                  <a:moveTo>
                    <a:pt x="4" y="48"/>
                  </a:moveTo>
                  <a:cubicBezTo>
                    <a:pt x="0" y="48"/>
                    <a:pt x="0" y="48"/>
                    <a:pt x="0" y="48"/>
                  </a:cubicBezTo>
                  <a:cubicBezTo>
                    <a:pt x="0" y="0"/>
                    <a:pt x="0" y="0"/>
                    <a:pt x="0" y="0"/>
                  </a:cubicBezTo>
                  <a:cubicBezTo>
                    <a:pt x="4" y="0"/>
                    <a:pt x="4" y="0"/>
                    <a:pt x="4" y="0"/>
                  </a:cubicBezTo>
                  <a:cubicBezTo>
                    <a:pt x="18" y="0"/>
                    <a:pt x="28" y="10"/>
                    <a:pt x="28" y="24"/>
                  </a:cubicBezTo>
                  <a:cubicBezTo>
                    <a:pt x="28" y="38"/>
                    <a:pt x="18" y="48"/>
                    <a:pt x="4" y="48"/>
                  </a:cubicBezTo>
                  <a:moveTo>
                    <a:pt x="8" y="8"/>
                  </a:moveTo>
                  <a:cubicBezTo>
                    <a:pt x="8" y="40"/>
                    <a:pt x="8" y="40"/>
                    <a:pt x="8" y="40"/>
                  </a:cubicBezTo>
                  <a:cubicBezTo>
                    <a:pt x="15" y="38"/>
                    <a:pt x="20" y="32"/>
                    <a:pt x="20" y="24"/>
                  </a:cubicBezTo>
                  <a:cubicBezTo>
                    <a:pt x="20" y="16"/>
                    <a:pt x="15" y="10"/>
                    <a:pt x="8" y="8"/>
                  </a:cubicBezTo>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8216" name="Freeform 7"/>
            <p:cNvSpPr>
              <a:spLocks noChangeArrowheads="1"/>
            </p:cNvSpPr>
            <p:nvPr/>
          </p:nvSpPr>
          <p:spPr bwMode="auto">
            <a:xfrm>
              <a:off x="415925" y="414338"/>
              <a:ext cx="46038" cy="46038"/>
            </a:xfrm>
            <a:custGeom>
              <a:avLst/>
              <a:gdLst>
                <a:gd name="T0" fmla="*/ 0 w 12"/>
                <a:gd name="T1" fmla="*/ 176624787 h 12"/>
                <a:gd name="T2" fmla="*/ 0 w 12"/>
                <a:gd name="T3" fmla="*/ 58874929 h 12"/>
                <a:gd name="T4" fmla="*/ 58874929 w 12"/>
                <a:gd name="T5" fmla="*/ 0 h 12"/>
                <a:gd name="T6" fmla="*/ 176624787 w 12"/>
                <a:gd name="T7" fmla="*/ 0 h 12"/>
                <a:gd name="T8" fmla="*/ 0 w 12"/>
                <a:gd name="T9" fmla="*/ 176624787 h 12"/>
                <a:gd name="T10" fmla="*/ 0 60000 65536"/>
                <a:gd name="T11" fmla="*/ 0 60000 65536"/>
                <a:gd name="T12" fmla="*/ 0 60000 65536"/>
                <a:gd name="T13" fmla="*/ 0 60000 65536"/>
                <a:gd name="T14" fmla="*/ 0 60000 65536"/>
                <a:gd name="T15" fmla="*/ 0 w 12"/>
                <a:gd name="T16" fmla="*/ 0 h 12"/>
                <a:gd name="T17" fmla="*/ 12 w 12"/>
                <a:gd name="T18" fmla="*/ 12 h 12"/>
              </a:gdLst>
              <a:ahLst/>
              <a:cxnLst>
                <a:cxn ang="T10">
                  <a:pos x="T0" y="T1"/>
                </a:cxn>
                <a:cxn ang="T11">
                  <a:pos x="T2" y="T3"/>
                </a:cxn>
                <a:cxn ang="T12">
                  <a:pos x="T4" y="T5"/>
                </a:cxn>
                <a:cxn ang="T13">
                  <a:pos x="T6" y="T7"/>
                </a:cxn>
                <a:cxn ang="T14">
                  <a:pos x="T8" y="T9"/>
                </a:cxn>
              </a:cxnLst>
              <a:rect l="T15" t="T16" r="T17" b="T18"/>
              <a:pathLst>
                <a:path w="12" h="12">
                  <a:moveTo>
                    <a:pt x="0" y="12"/>
                  </a:moveTo>
                  <a:cubicBezTo>
                    <a:pt x="0" y="4"/>
                    <a:pt x="0" y="4"/>
                    <a:pt x="0" y="4"/>
                  </a:cubicBezTo>
                  <a:cubicBezTo>
                    <a:pt x="2" y="4"/>
                    <a:pt x="4" y="3"/>
                    <a:pt x="4" y="0"/>
                  </a:cubicBezTo>
                  <a:cubicBezTo>
                    <a:pt x="12" y="0"/>
                    <a:pt x="12" y="0"/>
                    <a:pt x="12" y="0"/>
                  </a:cubicBezTo>
                  <a:cubicBezTo>
                    <a:pt x="12" y="7"/>
                    <a:pt x="7" y="12"/>
                    <a:pt x="0" y="12"/>
                  </a:cubicBezTo>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8217" name="Rectangle 8"/>
            <p:cNvSpPr>
              <a:spLocks noChangeArrowheads="1"/>
            </p:cNvSpPr>
            <p:nvPr/>
          </p:nvSpPr>
          <p:spPr bwMode="auto">
            <a:xfrm>
              <a:off x="354013" y="430213"/>
              <a:ext cx="61913" cy="30163"/>
            </a:xfrm>
            <a:prstGeom prst="rect">
              <a:avLst/>
            </a:prstGeom>
            <a:solidFill>
              <a:srgbClr val="403F44"/>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chemeClr val="bg1"/>
                </a:solidFill>
                <a:sym typeface="宋体" panose="02010600030101010101" pitchFamily="2" charset="-122"/>
              </a:endParaRPr>
            </a:p>
          </p:txBody>
        </p:sp>
        <p:sp>
          <p:nvSpPr>
            <p:cNvPr id="8218" name="Freeform 9"/>
            <p:cNvSpPr>
              <a:spLocks noEditPoints="1" noChangeArrowheads="1"/>
            </p:cNvSpPr>
            <p:nvPr/>
          </p:nvSpPr>
          <p:spPr bwMode="auto">
            <a:xfrm>
              <a:off x="269875" y="400050"/>
              <a:ext cx="92075" cy="92075"/>
            </a:xfrm>
            <a:custGeom>
              <a:avLst/>
              <a:gdLst>
                <a:gd name="T0" fmla="*/ 176622869 w 24"/>
                <a:gd name="T1" fmla="*/ 353241901 h 24"/>
                <a:gd name="T2" fmla="*/ 0 w 24"/>
                <a:gd name="T3" fmla="*/ 176622869 h 24"/>
                <a:gd name="T4" fmla="*/ 176622869 w 24"/>
                <a:gd name="T5" fmla="*/ 0 h 24"/>
                <a:gd name="T6" fmla="*/ 353241901 w 24"/>
                <a:gd name="T7" fmla="*/ 176622869 h 24"/>
                <a:gd name="T8" fmla="*/ 176622869 w 24"/>
                <a:gd name="T9" fmla="*/ 353241901 h 24"/>
                <a:gd name="T10" fmla="*/ 176622869 w 24"/>
                <a:gd name="T11" fmla="*/ 117748579 h 24"/>
                <a:gd name="T12" fmla="*/ 117748579 w 24"/>
                <a:gd name="T13" fmla="*/ 176622869 h 24"/>
                <a:gd name="T14" fmla="*/ 176622869 w 24"/>
                <a:gd name="T15" fmla="*/ 235493322 h 24"/>
                <a:gd name="T16" fmla="*/ 235493322 w 24"/>
                <a:gd name="T17" fmla="*/ 176622869 h 24"/>
                <a:gd name="T18" fmla="*/ 176622869 w 24"/>
                <a:gd name="T19" fmla="*/ 117748579 h 2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4"/>
                <a:gd name="T31" fmla="*/ 0 h 24"/>
                <a:gd name="T32" fmla="*/ 24 w 24"/>
                <a:gd name="T33" fmla="*/ 24 h 2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4" h="24">
                  <a:moveTo>
                    <a:pt x="12" y="24"/>
                  </a:moveTo>
                  <a:cubicBezTo>
                    <a:pt x="5" y="24"/>
                    <a:pt x="0" y="19"/>
                    <a:pt x="0" y="12"/>
                  </a:cubicBezTo>
                  <a:cubicBezTo>
                    <a:pt x="0" y="5"/>
                    <a:pt x="5" y="0"/>
                    <a:pt x="12" y="0"/>
                  </a:cubicBezTo>
                  <a:cubicBezTo>
                    <a:pt x="19" y="0"/>
                    <a:pt x="24" y="5"/>
                    <a:pt x="24" y="12"/>
                  </a:cubicBezTo>
                  <a:cubicBezTo>
                    <a:pt x="24" y="19"/>
                    <a:pt x="19" y="24"/>
                    <a:pt x="12" y="24"/>
                  </a:cubicBezTo>
                  <a:moveTo>
                    <a:pt x="12" y="8"/>
                  </a:moveTo>
                  <a:cubicBezTo>
                    <a:pt x="10" y="8"/>
                    <a:pt x="8" y="10"/>
                    <a:pt x="8" y="12"/>
                  </a:cubicBezTo>
                  <a:cubicBezTo>
                    <a:pt x="8" y="14"/>
                    <a:pt x="10" y="16"/>
                    <a:pt x="12" y="16"/>
                  </a:cubicBezTo>
                  <a:cubicBezTo>
                    <a:pt x="14" y="16"/>
                    <a:pt x="16" y="14"/>
                    <a:pt x="16" y="12"/>
                  </a:cubicBezTo>
                  <a:cubicBezTo>
                    <a:pt x="16" y="10"/>
                    <a:pt x="14" y="8"/>
                    <a:pt x="12" y="8"/>
                  </a:cubicBezTo>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8219" name="Freeform 10"/>
            <p:cNvSpPr>
              <a:spLocks noChangeArrowheads="1"/>
            </p:cNvSpPr>
            <p:nvPr/>
          </p:nvSpPr>
          <p:spPr bwMode="auto">
            <a:xfrm>
              <a:off x="77788" y="0"/>
              <a:ext cx="338138" cy="168275"/>
            </a:xfrm>
            <a:custGeom>
              <a:avLst/>
              <a:gdLst>
                <a:gd name="T0" fmla="*/ 1299287580 w 88"/>
                <a:gd name="T1" fmla="*/ 643556264 h 44"/>
                <a:gd name="T2" fmla="*/ 1181169829 w 88"/>
                <a:gd name="T3" fmla="*/ 643556264 h 44"/>
                <a:gd name="T4" fmla="*/ 649643790 w 88"/>
                <a:gd name="T5" fmla="*/ 117008491 h 44"/>
                <a:gd name="T6" fmla="*/ 118117751 w 88"/>
                <a:gd name="T7" fmla="*/ 643556264 h 44"/>
                <a:gd name="T8" fmla="*/ 0 w 88"/>
                <a:gd name="T9" fmla="*/ 643556264 h 44"/>
                <a:gd name="T10" fmla="*/ 649643790 w 88"/>
                <a:gd name="T11" fmla="*/ 0 h 44"/>
                <a:gd name="T12" fmla="*/ 1299287580 w 88"/>
                <a:gd name="T13" fmla="*/ 643556264 h 44"/>
                <a:gd name="T14" fmla="*/ 0 60000 65536"/>
                <a:gd name="T15" fmla="*/ 0 60000 65536"/>
                <a:gd name="T16" fmla="*/ 0 60000 65536"/>
                <a:gd name="T17" fmla="*/ 0 60000 65536"/>
                <a:gd name="T18" fmla="*/ 0 60000 65536"/>
                <a:gd name="T19" fmla="*/ 0 60000 65536"/>
                <a:gd name="T20" fmla="*/ 0 60000 65536"/>
                <a:gd name="T21" fmla="*/ 0 w 88"/>
                <a:gd name="T22" fmla="*/ 0 h 44"/>
                <a:gd name="T23" fmla="*/ 88 w 88"/>
                <a:gd name="T24" fmla="*/ 44 h 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8" h="44">
                  <a:moveTo>
                    <a:pt x="88" y="44"/>
                  </a:moveTo>
                  <a:cubicBezTo>
                    <a:pt x="80" y="44"/>
                    <a:pt x="80" y="44"/>
                    <a:pt x="80" y="44"/>
                  </a:cubicBezTo>
                  <a:cubicBezTo>
                    <a:pt x="80" y="24"/>
                    <a:pt x="64" y="8"/>
                    <a:pt x="44" y="8"/>
                  </a:cubicBezTo>
                  <a:cubicBezTo>
                    <a:pt x="24" y="8"/>
                    <a:pt x="8" y="24"/>
                    <a:pt x="8" y="44"/>
                  </a:cubicBezTo>
                  <a:cubicBezTo>
                    <a:pt x="0" y="44"/>
                    <a:pt x="0" y="44"/>
                    <a:pt x="0" y="44"/>
                  </a:cubicBezTo>
                  <a:cubicBezTo>
                    <a:pt x="0" y="20"/>
                    <a:pt x="20" y="0"/>
                    <a:pt x="44" y="0"/>
                  </a:cubicBezTo>
                  <a:cubicBezTo>
                    <a:pt x="68" y="0"/>
                    <a:pt x="88" y="20"/>
                    <a:pt x="88" y="44"/>
                  </a:cubicBezTo>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pic>
        <p:nvPicPr>
          <p:cNvPr id="9246" name="图片 133"/>
          <p:cNvPicPr preferRelativeResize="0">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95375" y="3548065"/>
            <a:ext cx="2122488" cy="2122487"/>
          </a:xfrm>
          <a:custGeom>
            <a:avLst/>
            <a:gdLst>
              <a:gd name="T0" fmla="*/ 0 w 1888700"/>
              <a:gd name="T1" fmla="*/ 0 h 1888700"/>
              <a:gd name="T2" fmla="*/ 1888700 w 1888700"/>
              <a:gd name="T3" fmla="*/ 0 h 1888700"/>
              <a:gd name="T4" fmla="*/ 1888700 w 1888700"/>
              <a:gd name="T5" fmla="*/ 1888700 h 1888700"/>
              <a:gd name="T6" fmla="*/ 0 w 1888700"/>
              <a:gd name="T7" fmla="*/ 1888700 h 1888700"/>
              <a:gd name="T8" fmla="*/ 0 w 1888700"/>
              <a:gd name="T9" fmla="*/ 0 h 1888700"/>
              <a:gd name="T10" fmla="*/ 1888700 w 1888700"/>
              <a:gd name="T11" fmla="*/ 1888700 h 1888700"/>
            </a:gdLst>
            <a:ahLst/>
            <a:cxnLst>
              <a:cxn ang="0">
                <a:pos x="T0" y="T1"/>
              </a:cxn>
              <a:cxn ang="0">
                <a:pos x="T2" y="T3"/>
              </a:cxn>
              <a:cxn ang="0">
                <a:pos x="T4" y="T5"/>
              </a:cxn>
              <a:cxn ang="0">
                <a:pos x="T6" y="T7"/>
              </a:cxn>
            </a:cxnLst>
            <a:rect l="T8" t="T9" r="T10" b="T11"/>
            <a:pathLst>
              <a:path w="1888700" h="1888700">
                <a:moveTo>
                  <a:pt x="0" y="0"/>
                </a:moveTo>
                <a:lnTo>
                  <a:pt x="1888700" y="0"/>
                </a:lnTo>
                <a:lnTo>
                  <a:pt x="1888700" y="1888700"/>
                </a:lnTo>
                <a:lnTo>
                  <a:pt x="0" y="188870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9247" name="图片 134"/>
          <p:cNvPicPr preferRelativeResize="0">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325814" y="1328740"/>
            <a:ext cx="2122487" cy="2122487"/>
          </a:xfrm>
          <a:custGeom>
            <a:avLst/>
            <a:gdLst>
              <a:gd name="T0" fmla="*/ 0 w 1888700"/>
              <a:gd name="T1" fmla="*/ 0 h 1888700"/>
              <a:gd name="T2" fmla="*/ 1888700 w 1888700"/>
              <a:gd name="T3" fmla="*/ 0 h 1888700"/>
              <a:gd name="T4" fmla="*/ 1888700 w 1888700"/>
              <a:gd name="T5" fmla="*/ 1888700 h 1888700"/>
              <a:gd name="T6" fmla="*/ 0 w 1888700"/>
              <a:gd name="T7" fmla="*/ 1888700 h 1888700"/>
              <a:gd name="T8" fmla="*/ 0 w 1888700"/>
              <a:gd name="T9" fmla="*/ 0 h 1888700"/>
              <a:gd name="T10" fmla="*/ 1888700 w 1888700"/>
              <a:gd name="T11" fmla="*/ 1888700 h 1888700"/>
            </a:gdLst>
            <a:ahLst/>
            <a:cxnLst>
              <a:cxn ang="0">
                <a:pos x="T0" y="T1"/>
              </a:cxn>
              <a:cxn ang="0">
                <a:pos x="T2" y="T3"/>
              </a:cxn>
              <a:cxn ang="0">
                <a:pos x="T4" y="T5"/>
              </a:cxn>
              <a:cxn ang="0">
                <a:pos x="T6" y="T7"/>
              </a:cxn>
            </a:cxnLst>
            <a:rect l="T8" t="T9" r="T10" b="T11"/>
            <a:pathLst>
              <a:path w="1888700" h="1888700">
                <a:moveTo>
                  <a:pt x="0" y="0"/>
                </a:moveTo>
                <a:lnTo>
                  <a:pt x="1888700" y="0"/>
                </a:lnTo>
                <a:lnTo>
                  <a:pt x="1888700" y="1888700"/>
                </a:lnTo>
                <a:lnTo>
                  <a:pt x="0" y="188870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9248" name="图片 135"/>
          <p:cNvPicPr preferRelativeResize="0">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325814" y="3548065"/>
            <a:ext cx="2122487" cy="2122487"/>
          </a:xfrm>
          <a:custGeom>
            <a:avLst/>
            <a:gdLst>
              <a:gd name="T0" fmla="*/ 0 w 1888700"/>
              <a:gd name="T1" fmla="*/ 0 h 1888700"/>
              <a:gd name="T2" fmla="*/ 1888700 w 1888700"/>
              <a:gd name="T3" fmla="*/ 0 h 1888700"/>
              <a:gd name="T4" fmla="*/ 1888700 w 1888700"/>
              <a:gd name="T5" fmla="*/ 1888700 h 1888700"/>
              <a:gd name="T6" fmla="*/ 0 w 1888700"/>
              <a:gd name="T7" fmla="*/ 1888700 h 1888700"/>
              <a:gd name="T8" fmla="*/ 0 w 1888700"/>
              <a:gd name="T9" fmla="*/ 0 h 1888700"/>
              <a:gd name="T10" fmla="*/ 1888700 w 1888700"/>
              <a:gd name="T11" fmla="*/ 1888700 h 1888700"/>
            </a:gdLst>
            <a:ahLst/>
            <a:cxnLst>
              <a:cxn ang="0">
                <a:pos x="T0" y="T1"/>
              </a:cxn>
              <a:cxn ang="0">
                <a:pos x="T2" y="T3"/>
              </a:cxn>
              <a:cxn ang="0">
                <a:pos x="T4" y="T5"/>
              </a:cxn>
              <a:cxn ang="0">
                <a:pos x="T6" y="T7"/>
              </a:cxn>
            </a:cxnLst>
            <a:rect l="T8" t="T9" r="T10" b="T11"/>
            <a:pathLst>
              <a:path w="1888700" h="1888700">
                <a:moveTo>
                  <a:pt x="0" y="0"/>
                </a:moveTo>
                <a:lnTo>
                  <a:pt x="1888700" y="0"/>
                </a:lnTo>
                <a:lnTo>
                  <a:pt x="1888700" y="1888700"/>
                </a:lnTo>
                <a:lnTo>
                  <a:pt x="0" y="188870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9249" name="图片 136"/>
          <p:cNvPicPr preferRelativeResize="0">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095375" y="1328740"/>
            <a:ext cx="2122488" cy="2122487"/>
          </a:xfrm>
          <a:custGeom>
            <a:avLst/>
            <a:gdLst>
              <a:gd name="T0" fmla="*/ 0 w 1888700"/>
              <a:gd name="T1" fmla="*/ 0 h 1888700"/>
              <a:gd name="T2" fmla="*/ 1888700 w 1888700"/>
              <a:gd name="T3" fmla="*/ 0 h 1888700"/>
              <a:gd name="T4" fmla="*/ 1888700 w 1888700"/>
              <a:gd name="T5" fmla="*/ 1888700 h 1888700"/>
              <a:gd name="T6" fmla="*/ 0 w 1888700"/>
              <a:gd name="T7" fmla="*/ 1888700 h 1888700"/>
              <a:gd name="T8" fmla="*/ 0 w 1888700"/>
              <a:gd name="T9" fmla="*/ 0 h 1888700"/>
              <a:gd name="T10" fmla="*/ 1888700 w 1888700"/>
              <a:gd name="T11" fmla="*/ 1888700 h 1888700"/>
            </a:gdLst>
            <a:ahLst/>
            <a:cxnLst>
              <a:cxn ang="0">
                <a:pos x="T0" y="T1"/>
              </a:cxn>
              <a:cxn ang="0">
                <a:pos x="T2" y="T3"/>
              </a:cxn>
              <a:cxn ang="0">
                <a:pos x="T4" y="T5"/>
              </a:cxn>
              <a:cxn ang="0">
                <a:pos x="T6" y="T7"/>
              </a:cxn>
            </a:cxnLst>
            <a:rect l="T8" t="T9" r="T10" b="T11"/>
            <a:pathLst>
              <a:path w="1888700" h="1888700">
                <a:moveTo>
                  <a:pt x="0" y="0"/>
                </a:moveTo>
                <a:lnTo>
                  <a:pt x="1888700" y="0"/>
                </a:lnTo>
                <a:lnTo>
                  <a:pt x="1888700" y="1888700"/>
                </a:lnTo>
                <a:lnTo>
                  <a:pt x="0" y="188870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grpSp>
        <p:nvGrpSpPr>
          <p:cNvPr id="8210" name="组合 38"/>
          <p:cNvGrpSpPr>
            <a:grpSpLocks/>
          </p:cNvGrpSpPr>
          <p:nvPr/>
        </p:nvGrpSpPr>
        <p:grpSpPr bwMode="auto">
          <a:xfrm>
            <a:off x="412751" y="53977"/>
            <a:ext cx="588963" cy="587375"/>
            <a:chOff x="0" y="0"/>
            <a:chExt cx="588781" cy="588781"/>
          </a:xfrm>
        </p:grpSpPr>
        <p:sp>
          <p:nvSpPr>
            <p:cNvPr id="8211" name="椭圆 39"/>
            <p:cNvSpPr>
              <a:spLocks noChangeArrowheads="1"/>
            </p:cNvSpPr>
            <p:nvPr/>
          </p:nvSpPr>
          <p:spPr bwMode="auto">
            <a:xfrm>
              <a:off x="0" y="0"/>
              <a:ext cx="588781" cy="588781"/>
            </a:xfrm>
            <a:prstGeom prst="ellipse">
              <a:avLst/>
            </a:prstGeom>
            <a:gradFill rotWithShape="1">
              <a:gsLst>
                <a:gs pos="0">
                  <a:srgbClr val="E4E130"/>
                </a:gs>
                <a:gs pos="50000">
                  <a:srgbClr val="E7E24E"/>
                </a:gs>
                <a:gs pos="100000">
                  <a:srgbClr val="F1F29A"/>
                </a:gs>
              </a:gsLst>
              <a:lin ang="162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8212" name="椭圆 45"/>
            <p:cNvSpPr>
              <a:spLocks noChangeArrowheads="1"/>
            </p:cNvSpPr>
            <p:nvPr/>
          </p:nvSpPr>
          <p:spPr bwMode="auto">
            <a:xfrm>
              <a:off x="38981" y="38981"/>
              <a:ext cx="510819" cy="510819"/>
            </a:xfrm>
            <a:prstGeom prst="ellipse">
              <a:avLst/>
            </a:prstGeom>
            <a:gradFill rotWithShape="1">
              <a:gsLst>
                <a:gs pos="0">
                  <a:srgbClr val="E4E130"/>
                </a:gs>
                <a:gs pos="50000">
                  <a:srgbClr val="E7E24E"/>
                </a:gs>
                <a:gs pos="100000">
                  <a:srgbClr val="F1F29A"/>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pic>
          <p:nvPicPr>
            <p:cNvPr id="8213" name="图片 46"/>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22036" y="90354"/>
              <a:ext cx="344709" cy="41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图片 57"/>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
            <a:ext cx="1219200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矩形 70"/>
          <p:cNvSpPr>
            <a:spLocks noChangeArrowheads="1"/>
          </p:cNvSpPr>
          <p:nvPr/>
        </p:nvSpPr>
        <p:spPr bwMode="auto">
          <a:xfrm>
            <a:off x="1001713" y="101602"/>
            <a:ext cx="384111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600" b="1">
                <a:solidFill>
                  <a:srgbClr val="D0CECE"/>
                </a:solidFill>
                <a:latin typeface="华文细黑" panose="02010600040101010101" pitchFamily="2" charset="-122"/>
                <a:ea typeface="华文细黑" panose="02010600040101010101" pitchFamily="2" charset="-122"/>
                <a:sym typeface="Arial" panose="020B0604020202020204" pitchFamily="34" charset="0"/>
              </a:rPr>
              <a:t>ADD YOUR TITLE HERE</a:t>
            </a:r>
            <a:endParaRPr lang="zh-CN" altLang="en-US" sz="2600" b="1">
              <a:solidFill>
                <a:srgbClr val="D0CECE"/>
              </a:solidFill>
              <a:latin typeface="华文细黑" panose="02010600040101010101" pitchFamily="2" charset="-122"/>
              <a:ea typeface="华文细黑" panose="02010600040101010101" pitchFamily="2" charset="-122"/>
              <a:sym typeface="Arial" panose="020B0604020202020204" pitchFamily="34" charset="0"/>
            </a:endParaRPr>
          </a:p>
        </p:txBody>
      </p:sp>
      <p:sp>
        <p:nvSpPr>
          <p:cNvPr id="9220" name="矩形 89"/>
          <p:cNvSpPr>
            <a:spLocks noChangeArrowheads="1"/>
          </p:cNvSpPr>
          <p:nvPr/>
        </p:nvSpPr>
        <p:spPr bwMode="auto">
          <a:xfrm>
            <a:off x="4941888" y="2435226"/>
            <a:ext cx="3133725"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100">
                <a:solidFill>
                  <a:schemeClr val="bg1"/>
                </a:solidFill>
                <a:latin typeface="华文细黑" panose="02010600040101010101" pitchFamily="2" charset="-122"/>
                <a:ea typeface="华文细黑" panose="02010600040101010101" pitchFamily="2" charset="-122"/>
                <a:sym typeface="Open Sans" pitchFamily="2" charset="0"/>
              </a:rPr>
              <a:t>The concepts national income and national product have roughly the same value and can be used interchangeably if our interest is in their sum</a:t>
            </a:r>
            <a:endParaRPr lang="zh-CN" altLang="en-US" sz="1800">
              <a:latin typeface="Arial" panose="020B0604020202020204" pitchFamily="34" charset="0"/>
            </a:endParaRPr>
          </a:p>
        </p:txBody>
      </p:sp>
      <p:sp>
        <p:nvSpPr>
          <p:cNvPr id="9221" name="矩形 101"/>
          <p:cNvSpPr>
            <a:spLocks noChangeArrowheads="1"/>
          </p:cNvSpPr>
          <p:nvPr/>
        </p:nvSpPr>
        <p:spPr bwMode="auto">
          <a:xfrm>
            <a:off x="8335964" y="2435226"/>
            <a:ext cx="3133725"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100">
                <a:solidFill>
                  <a:schemeClr val="bg1"/>
                </a:solidFill>
                <a:latin typeface="华文细黑" panose="02010600040101010101" pitchFamily="2" charset="-122"/>
                <a:ea typeface="华文细黑" panose="02010600040101010101" pitchFamily="2" charset="-122"/>
                <a:sym typeface="Open Sans" pitchFamily="2" charset="0"/>
              </a:rPr>
              <a:t>The concepts national income and national product have roughly the same value and can be used interchangeably if our interest is in their sum</a:t>
            </a:r>
            <a:endParaRPr lang="zh-CN" altLang="en-US" sz="1800">
              <a:latin typeface="Arial" panose="020B0604020202020204" pitchFamily="34" charset="0"/>
            </a:endParaRPr>
          </a:p>
        </p:txBody>
      </p:sp>
      <p:sp>
        <p:nvSpPr>
          <p:cNvPr id="9222" name="矩形 102"/>
          <p:cNvSpPr>
            <a:spLocks noChangeArrowheads="1"/>
          </p:cNvSpPr>
          <p:nvPr/>
        </p:nvSpPr>
        <p:spPr bwMode="auto">
          <a:xfrm>
            <a:off x="8947149" y="1917979"/>
            <a:ext cx="189865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800" b="1">
                <a:solidFill>
                  <a:srgbClr val="B1D585"/>
                </a:solidFill>
                <a:latin typeface="微软雅黑" panose="020B0503020204020204" pitchFamily="34" charset="-122"/>
                <a:ea typeface="微软雅黑" panose="020B0503020204020204" pitchFamily="34" charset="-122"/>
                <a:sym typeface="微软雅黑" panose="020B0503020204020204" pitchFamily="34" charset="-122"/>
              </a:rPr>
              <a:t>Add The Title</a:t>
            </a:r>
            <a:endParaRPr lang="zh-CN" altLang="en-US" sz="1800">
              <a:latin typeface="Arial" panose="020B0604020202020204" pitchFamily="34" charset="0"/>
            </a:endParaRPr>
          </a:p>
        </p:txBody>
      </p:sp>
      <p:sp>
        <p:nvSpPr>
          <p:cNvPr id="9223" name="矩形 116"/>
          <p:cNvSpPr>
            <a:spLocks noChangeArrowheads="1"/>
          </p:cNvSpPr>
          <p:nvPr/>
        </p:nvSpPr>
        <p:spPr bwMode="auto">
          <a:xfrm>
            <a:off x="4941888" y="4810126"/>
            <a:ext cx="3133725"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100">
                <a:solidFill>
                  <a:schemeClr val="bg1"/>
                </a:solidFill>
                <a:latin typeface="华文细黑" panose="02010600040101010101" pitchFamily="2" charset="-122"/>
                <a:ea typeface="华文细黑" panose="02010600040101010101" pitchFamily="2" charset="-122"/>
                <a:sym typeface="Open Sans" pitchFamily="2" charset="0"/>
              </a:rPr>
              <a:t>The concepts national income and national product have roughly the same value and can be used interchangeably if our interest is in their sum</a:t>
            </a:r>
            <a:endParaRPr lang="zh-CN" altLang="en-US" sz="1800">
              <a:latin typeface="Arial" panose="020B0604020202020204" pitchFamily="34" charset="0"/>
            </a:endParaRPr>
          </a:p>
        </p:txBody>
      </p:sp>
      <p:sp>
        <p:nvSpPr>
          <p:cNvPr id="9224" name="矩形 117"/>
          <p:cNvSpPr>
            <a:spLocks noChangeArrowheads="1"/>
          </p:cNvSpPr>
          <p:nvPr/>
        </p:nvSpPr>
        <p:spPr bwMode="auto">
          <a:xfrm>
            <a:off x="5554663" y="4294467"/>
            <a:ext cx="18970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800" b="1">
                <a:solidFill>
                  <a:srgbClr val="97A8D7"/>
                </a:solidFill>
                <a:latin typeface="微软雅黑" panose="020B0503020204020204" pitchFamily="34" charset="-122"/>
                <a:ea typeface="微软雅黑" panose="020B0503020204020204" pitchFamily="34" charset="-122"/>
                <a:sym typeface="微软雅黑" panose="020B0503020204020204" pitchFamily="34" charset="-122"/>
              </a:rPr>
              <a:t>Add The Title</a:t>
            </a:r>
            <a:endParaRPr lang="zh-CN" altLang="en-US" sz="1800">
              <a:latin typeface="Arial" panose="020B0604020202020204" pitchFamily="34" charset="0"/>
            </a:endParaRPr>
          </a:p>
        </p:txBody>
      </p:sp>
      <p:sp>
        <p:nvSpPr>
          <p:cNvPr id="9225" name="矩形 129"/>
          <p:cNvSpPr>
            <a:spLocks noChangeArrowheads="1"/>
          </p:cNvSpPr>
          <p:nvPr/>
        </p:nvSpPr>
        <p:spPr bwMode="auto">
          <a:xfrm>
            <a:off x="8335964" y="4810126"/>
            <a:ext cx="3133725"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100">
                <a:solidFill>
                  <a:schemeClr val="bg1"/>
                </a:solidFill>
                <a:latin typeface="华文细黑" panose="02010600040101010101" pitchFamily="2" charset="-122"/>
                <a:ea typeface="华文细黑" panose="02010600040101010101" pitchFamily="2" charset="-122"/>
                <a:sym typeface="Open Sans" pitchFamily="2" charset="0"/>
              </a:rPr>
              <a:t>The concepts national income and national product have roughly the same value and can be used interchangeably if our interest is in their sum</a:t>
            </a:r>
            <a:endParaRPr lang="zh-CN" altLang="en-US" sz="1800">
              <a:latin typeface="Arial" panose="020B0604020202020204" pitchFamily="34" charset="0"/>
            </a:endParaRPr>
          </a:p>
        </p:txBody>
      </p:sp>
      <p:sp>
        <p:nvSpPr>
          <p:cNvPr id="9226" name="矩形 130"/>
          <p:cNvSpPr>
            <a:spLocks noChangeArrowheads="1"/>
          </p:cNvSpPr>
          <p:nvPr/>
        </p:nvSpPr>
        <p:spPr bwMode="auto">
          <a:xfrm>
            <a:off x="8947149" y="4294467"/>
            <a:ext cx="189865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800" b="1">
                <a:solidFill>
                  <a:srgbClr val="EFCD74"/>
                </a:solidFill>
                <a:latin typeface="微软雅黑" panose="020B0503020204020204" pitchFamily="34" charset="-122"/>
                <a:ea typeface="微软雅黑" panose="020B0503020204020204" pitchFamily="34" charset="-122"/>
                <a:sym typeface="微软雅黑" panose="020B0503020204020204" pitchFamily="34" charset="-122"/>
              </a:rPr>
              <a:t>Add The Title</a:t>
            </a:r>
            <a:endParaRPr lang="zh-CN" altLang="en-US" sz="1800">
              <a:latin typeface="Arial" panose="020B0604020202020204" pitchFamily="34" charset="0"/>
            </a:endParaRPr>
          </a:p>
        </p:txBody>
      </p:sp>
      <p:sp>
        <p:nvSpPr>
          <p:cNvPr id="9227" name="椭圆 93"/>
          <p:cNvSpPr>
            <a:spLocks noChangeArrowheads="1"/>
          </p:cNvSpPr>
          <p:nvPr/>
        </p:nvSpPr>
        <p:spPr bwMode="auto">
          <a:xfrm>
            <a:off x="4987926" y="1801813"/>
            <a:ext cx="560388" cy="561975"/>
          </a:xfrm>
          <a:prstGeom prst="ellipse">
            <a:avLst/>
          </a:prstGeom>
          <a:gradFill rotWithShape="0">
            <a:gsLst>
              <a:gs pos="0">
                <a:srgbClr val="E4E130"/>
              </a:gs>
              <a:gs pos="50000">
                <a:srgbClr val="E7E24E"/>
              </a:gs>
              <a:gs pos="100000">
                <a:srgbClr val="F1F29A"/>
              </a:gs>
            </a:gsLst>
            <a:lin ang="162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grpSp>
        <p:nvGrpSpPr>
          <p:cNvPr id="9228" name="组合 94"/>
          <p:cNvGrpSpPr>
            <a:grpSpLocks/>
          </p:cNvGrpSpPr>
          <p:nvPr/>
        </p:nvGrpSpPr>
        <p:grpSpPr bwMode="auto">
          <a:xfrm>
            <a:off x="5121275" y="1936750"/>
            <a:ext cx="292100" cy="292100"/>
            <a:chOff x="0" y="0"/>
            <a:chExt cx="479425" cy="479425"/>
          </a:xfrm>
        </p:grpSpPr>
        <p:sp>
          <p:nvSpPr>
            <p:cNvPr id="9263" name="Freeform 7"/>
            <p:cNvSpPr>
              <a:spLocks noChangeArrowheads="1"/>
            </p:cNvSpPr>
            <p:nvPr/>
          </p:nvSpPr>
          <p:spPr bwMode="auto">
            <a:xfrm>
              <a:off x="88900" y="88900"/>
              <a:ext cx="300037" cy="120650"/>
            </a:xfrm>
            <a:custGeom>
              <a:avLst/>
              <a:gdLst>
                <a:gd name="T0" fmla="*/ 476307944 w 189"/>
                <a:gd name="T1" fmla="*/ 191531875 h 76"/>
                <a:gd name="T2" fmla="*/ 0 w 189"/>
                <a:gd name="T3" fmla="*/ 191531875 h 76"/>
                <a:gd name="T4" fmla="*/ 0 w 189"/>
                <a:gd name="T5" fmla="*/ 0 h 76"/>
                <a:gd name="T6" fmla="*/ 47882095 w 189"/>
                <a:gd name="T7" fmla="*/ 0 h 76"/>
                <a:gd name="T8" fmla="*/ 47882095 w 189"/>
                <a:gd name="T9" fmla="*/ 143649700 h 76"/>
                <a:gd name="T10" fmla="*/ 428425849 w 189"/>
                <a:gd name="T11" fmla="*/ 143649700 h 76"/>
                <a:gd name="T12" fmla="*/ 428425849 w 189"/>
                <a:gd name="T13" fmla="*/ 0 h 76"/>
                <a:gd name="T14" fmla="*/ 476307944 w 189"/>
                <a:gd name="T15" fmla="*/ 0 h 76"/>
                <a:gd name="T16" fmla="*/ 476307944 w 189"/>
                <a:gd name="T17" fmla="*/ 191531875 h 7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9"/>
                <a:gd name="T28" fmla="*/ 0 h 76"/>
                <a:gd name="T29" fmla="*/ 189 w 189"/>
                <a:gd name="T30" fmla="*/ 76 h 7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9" h="76">
                  <a:moveTo>
                    <a:pt x="189" y="76"/>
                  </a:moveTo>
                  <a:lnTo>
                    <a:pt x="0" y="76"/>
                  </a:lnTo>
                  <a:lnTo>
                    <a:pt x="0" y="0"/>
                  </a:lnTo>
                  <a:lnTo>
                    <a:pt x="19" y="0"/>
                  </a:lnTo>
                  <a:lnTo>
                    <a:pt x="19" y="57"/>
                  </a:lnTo>
                  <a:lnTo>
                    <a:pt x="170" y="57"/>
                  </a:lnTo>
                  <a:lnTo>
                    <a:pt x="170" y="0"/>
                  </a:lnTo>
                  <a:lnTo>
                    <a:pt x="189" y="0"/>
                  </a:lnTo>
                  <a:lnTo>
                    <a:pt x="189" y="7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9264" name="Freeform 8"/>
            <p:cNvSpPr>
              <a:spLocks noChangeArrowheads="1"/>
            </p:cNvSpPr>
            <p:nvPr/>
          </p:nvSpPr>
          <p:spPr bwMode="auto">
            <a:xfrm>
              <a:off x="239712" y="88900"/>
              <a:ext cx="88900" cy="60325"/>
            </a:xfrm>
            <a:custGeom>
              <a:avLst/>
              <a:gdLst>
                <a:gd name="T0" fmla="*/ 141128750 w 56"/>
                <a:gd name="T1" fmla="*/ 95765938 h 38"/>
                <a:gd name="T2" fmla="*/ 0 w 56"/>
                <a:gd name="T3" fmla="*/ 95765938 h 38"/>
                <a:gd name="T4" fmla="*/ 0 w 56"/>
                <a:gd name="T5" fmla="*/ 0 h 38"/>
                <a:gd name="T6" fmla="*/ 47883763 w 56"/>
                <a:gd name="T7" fmla="*/ 0 h 38"/>
                <a:gd name="T8" fmla="*/ 47883763 w 56"/>
                <a:gd name="T9" fmla="*/ 47883763 h 38"/>
                <a:gd name="T10" fmla="*/ 93246575 w 56"/>
                <a:gd name="T11" fmla="*/ 47883763 h 38"/>
                <a:gd name="T12" fmla="*/ 93246575 w 56"/>
                <a:gd name="T13" fmla="*/ 0 h 38"/>
                <a:gd name="T14" fmla="*/ 141128750 w 56"/>
                <a:gd name="T15" fmla="*/ 0 h 38"/>
                <a:gd name="T16" fmla="*/ 141128750 w 56"/>
                <a:gd name="T17" fmla="*/ 95765938 h 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6"/>
                <a:gd name="T28" fmla="*/ 0 h 38"/>
                <a:gd name="T29" fmla="*/ 56 w 56"/>
                <a:gd name="T30" fmla="*/ 38 h 3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6" h="38">
                  <a:moveTo>
                    <a:pt x="56" y="38"/>
                  </a:moveTo>
                  <a:lnTo>
                    <a:pt x="0" y="38"/>
                  </a:lnTo>
                  <a:lnTo>
                    <a:pt x="0" y="0"/>
                  </a:lnTo>
                  <a:lnTo>
                    <a:pt x="19" y="0"/>
                  </a:lnTo>
                  <a:lnTo>
                    <a:pt x="19" y="19"/>
                  </a:lnTo>
                  <a:lnTo>
                    <a:pt x="37" y="19"/>
                  </a:lnTo>
                  <a:lnTo>
                    <a:pt x="37" y="0"/>
                  </a:lnTo>
                  <a:lnTo>
                    <a:pt x="56" y="0"/>
                  </a:lnTo>
                  <a:lnTo>
                    <a:pt x="56" y="3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9265" name="Freeform 9"/>
            <p:cNvSpPr>
              <a:spLocks noChangeArrowheads="1"/>
            </p:cNvSpPr>
            <p:nvPr/>
          </p:nvSpPr>
          <p:spPr bwMode="auto">
            <a:xfrm>
              <a:off x="0" y="0"/>
              <a:ext cx="479425" cy="479425"/>
            </a:xfrm>
            <a:custGeom>
              <a:avLst/>
              <a:gdLst>
                <a:gd name="T0" fmla="*/ 761087188 w 302"/>
                <a:gd name="T1" fmla="*/ 761087188 h 302"/>
                <a:gd name="T2" fmla="*/ 0 w 302"/>
                <a:gd name="T3" fmla="*/ 761087188 h 302"/>
                <a:gd name="T4" fmla="*/ 0 w 302"/>
                <a:gd name="T5" fmla="*/ 0 h 302"/>
                <a:gd name="T6" fmla="*/ 617439075 w 302"/>
                <a:gd name="T7" fmla="*/ 0 h 302"/>
                <a:gd name="T8" fmla="*/ 617439075 w 302"/>
                <a:gd name="T9" fmla="*/ 45362813 h 302"/>
                <a:gd name="T10" fmla="*/ 45362813 w 302"/>
                <a:gd name="T11" fmla="*/ 45362813 h 302"/>
                <a:gd name="T12" fmla="*/ 45362813 w 302"/>
                <a:gd name="T13" fmla="*/ 713205013 h 302"/>
                <a:gd name="T14" fmla="*/ 713205013 w 302"/>
                <a:gd name="T15" fmla="*/ 713205013 h 302"/>
                <a:gd name="T16" fmla="*/ 713205013 w 302"/>
                <a:gd name="T17" fmla="*/ 141128750 h 302"/>
                <a:gd name="T18" fmla="*/ 761087188 w 302"/>
                <a:gd name="T19" fmla="*/ 141128750 h 302"/>
                <a:gd name="T20" fmla="*/ 761087188 w 302"/>
                <a:gd name="T21" fmla="*/ 761087188 h 3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02"/>
                <a:gd name="T34" fmla="*/ 0 h 302"/>
                <a:gd name="T35" fmla="*/ 302 w 302"/>
                <a:gd name="T36" fmla="*/ 302 h 30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02" h="302">
                  <a:moveTo>
                    <a:pt x="302" y="302"/>
                  </a:moveTo>
                  <a:lnTo>
                    <a:pt x="0" y="302"/>
                  </a:lnTo>
                  <a:lnTo>
                    <a:pt x="0" y="0"/>
                  </a:lnTo>
                  <a:lnTo>
                    <a:pt x="245" y="0"/>
                  </a:lnTo>
                  <a:lnTo>
                    <a:pt x="245" y="18"/>
                  </a:lnTo>
                  <a:lnTo>
                    <a:pt x="18" y="18"/>
                  </a:lnTo>
                  <a:lnTo>
                    <a:pt x="18" y="283"/>
                  </a:lnTo>
                  <a:lnTo>
                    <a:pt x="283" y="283"/>
                  </a:lnTo>
                  <a:lnTo>
                    <a:pt x="283" y="56"/>
                  </a:lnTo>
                  <a:lnTo>
                    <a:pt x="302" y="56"/>
                  </a:lnTo>
                  <a:lnTo>
                    <a:pt x="302" y="30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9266" name="Rectangle 10"/>
            <p:cNvSpPr>
              <a:spLocks noChangeArrowheads="1"/>
            </p:cNvSpPr>
            <p:nvPr/>
          </p:nvSpPr>
          <p:spPr bwMode="auto">
            <a:xfrm>
              <a:off x="88900" y="269875"/>
              <a:ext cx="300037" cy="30163"/>
            </a:xfrm>
            <a:prstGeom prst="rect">
              <a:avLst/>
            </a:prstGeom>
            <a:solidFill>
              <a:srgbClr val="403F44"/>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9267" name="Rectangle 11"/>
            <p:cNvSpPr>
              <a:spLocks noChangeArrowheads="1"/>
            </p:cNvSpPr>
            <p:nvPr/>
          </p:nvSpPr>
          <p:spPr bwMode="auto">
            <a:xfrm>
              <a:off x="88900" y="328613"/>
              <a:ext cx="300037" cy="30163"/>
            </a:xfrm>
            <a:prstGeom prst="rect">
              <a:avLst/>
            </a:prstGeom>
            <a:solidFill>
              <a:srgbClr val="403F44"/>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9268" name="Rectangle 12"/>
            <p:cNvSpPr>
              <a:spLocks noChangeArrowheads="1"/>
            </p:cNvSpPr>
            <p:nvPr/>
          </p:nvSpPr>
          <p:spPr bwMode="auto">
            <a:xfrm>
              <a:off x="88900" y="388938"/>
              <a:ext cx="300037" cy="30163"/>
            </a:xfrm>
            <a:prstGeom prst="rect">
              <a:avLst/>
            </a:prstGeom>
            <a:solidFill>
              <a:srgbClr val="403F44"/>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grpSp>
      <p:sp>
        <p:nvSpPr>
          <p:cNvPr id="9229" name="矩形 92"/>
          <p:cNvSpPr>
            <a:spLocks noChangeArrowheads="1"/>
          </p:cNvSpPr>
          <p:nvPr/>
        </p:nvSpPr>
        <p:spPr bwMode="auto">
          <a:xfrm>
            <a:off x="5554663" y="1918773"/>
            <a:ext cx="18970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800" b="1">
                <a:solidFill>
                  <a:srgbClr val="EFEE87"/>
                </a:solidFill>
                <a:latin typeface="微软雅黑" panose="020B0503020204020204" pitchFamily="34" charset="-122"/>
                <a:ea typeface="微软雅黑" panose="020B0503020204020204" pitchFamily="34" charset="-122"/>
                <a:sym typeface="微软雅黑" panose="020B0503020204020204" pitchFamily="34" charset="-122"/>
              </a:rPr>
              <a:t>Add The Title</a:t>
            </a:r>
            <a:endParaRPr lang="zh-CN" altLang="en-US" sz="1800">
              <a:latin typeface="Arial" panose="020B0604020202020204" pitchFamily="34" charset="0"/>
            </a:endParaRPr>
          </a:p>
        </p:txBody>
      </p:sp>
      <p:sp>
        <p:nvSpPr>
          <p:cNvPr id="9230" name="椭圆 104"/>
          <p:cNvSpPr>
            <a:spLocks noChangeArrowheads="1"/>
          </p:cNvSpPr>
          <p:nvPr/>
        </p:nvSpPr>
        <p:spPr bwMode="auto">
          <a:xfrm>
            <a:off x="8380414" y="1801813"/>
            <a:ext cx="561975" cy="561975"/>
          </a:xfrm>
          <a:prstGeom prst="ellipse">
            <a:avLst/>
          </a:prstGeom>
          <a:gradFill rotWithShape="0">
            <a:gsLst>
              <a:gs pos="0">
                <a:srgbClr val="6FA429"/>
              </a:gs>
              <a:gs pos="50000">
                <a:srgbClr val="A5CA3D"/>
              </a:gs>
              <a:gs pos="100000">
                <a:srgbClr val="B2D68B"/>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grpSp>
        <p:nvGrpSpPr>
          <p:cNvPr id="9231" name="组合 105"/>
          <p:cNvGrpSpPr>
            <a:grpSpLocks/>
          </p:cNvGrpSpPr>
          <p:nvPr/>
        </p:nvGrpSpPr>
        <p:grpSpPr bwMode="auto">
          <a:xfrm>
            <a:off x="8515351" y="1990727"/>
            <a:ext cx="292100" cy="201613"/>
            <a:chOff x="0" y="0"/>
            <a:chExt cx="219923" cy="151470"/>
          </a:xfrm>
        </p:grpSpPr>
        <p:sp>
          <p:nvSpPr>
            <p:cNvPr id="9253" name="Rectangle 27"/>
            <p:cNvSpPr>
              <a:spLocks noChangeArrowheads="1"/>
            </p:cNvSpPr>
            <p:nvPr/>
          </p:nvSpPr>
          <p:spPr bwMode="auto">
            <a:xfrm>
              <a:off x="40780" y="61899"/>
              <a:ext cx="13836" cy="13836"/>
            </a:xfrm>
            <a:prstGeom prst="rect">
              <a:avLst/>
            </a:prstGeom>
            <a:solidFill>
              <a:srgbClr val="403F44"/>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9254" name="Rectangle 28"/>
            <p:cNvSpPr>
              <a:spLocks noChangeArrowheads="1"/>
            </p:cNvSpPr>
            <p:nvPr/>
          </p:nvSpPr>
          <p:spPr bwMode="auto">
            <a:xfrm>
              <a:off x="82289" y="61899"/>
              <a:ext cx="13836" cy="13836"/>
            </a:xfrm>
            <a:prstGeom prst="rect">
              <a:avLst/>
            </a:prstGeom>
            <a:solidFill>
              <a:srgbClr val="403F44"/>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9255" name="Rectangle 29"/>
            <p:cNvSpPr>
              <a:spLocks noChangeArrowheads="1"/>
            </p:cNvSpPr>
            <p:nvPr/>
          </p:nvSpPr>
          <p:spPr bwMode="auto">
            <a:xfrm>
              <a:off x="123798" y="61899"/>
              <a:ext cx="13836" cy="13836"/>
            </a:xfrm>
            <a:prstGeom prst="rect">
              <a:avLst/>
            </a:prstGeom>
            <a:solidFill>
              <a:srgbClr val="403F44"/>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9256" name="Rectangle 30"/>
            <p:cNvSpPr>
              <a:spLocks noChangeArrowheads="1"/>
            </p:cNvSpPr>
            <p:nvPr/>
          </p:nvSpPr>
          <p:spPr bwMode="auto">
            <a:xfrm>
              <a:off x="165307" y="61899"/>
              <a:ext cx="13108" cy="13836"/>
            </a:xfrm>
            <a:prstGeom prst="rect">
              <a:avLst/>
            </a:prstGeom>
            <a:solidFill>
              <a:srgbClr val="403F44"/>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9257" name="Rectangle 31"/>
            <p:cNvSpPr>
              <a:spLocks noChangeArrowheads="1"/>
            </p:cNvSpPr>
            <p:nvPr/>
          </p:nvSpPr>
          <p:spPr bwMode="auto">
            <a:xfrm>
              <a:off x="40780" y="34226"/>
              <a:ext cx="13836" cy="13836"/>
            </a:xfrm>
            <a:prstGeom prst="rect">
              <a:avLst/>
            </a:prstGeom>
            <a:solidFill>
              <a:srgbClr val="403F44"/>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9258" name="Rectangle 32"/>
            <p:cNvSpPr>
              <a:spLocks noChangeArrowheads="1"/>
            </p:cNvSpPr>
            <p:nvPr/>
          </p:nvSpPr>
          <p:spPr bwMode="auto">
            <a:xfrm>
              <a:off x="82289" y="34226"/>
              <a:ext cx="13836" cy="13836"/>
            </a:xfrm>
            <a:prstGeom prst="rect">
              <a:avLst/>
            </a:prstGeom>
            <a:solidFill>
              <a:srgbClr val="403F44"/>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9259" name="Rectangle 33"/>
            <p:cNvSpPr>
              <a:spLocks noChangeArrowheads="1"/>
            </p:cNvSpPr>
            <p:nvPr/>
          </p:nvSpPr>
          <p:spPr bwMode="auto">
            <a:xfrm>
              <a:off x="123798" y="34226"/>
              <a:ext cx="13836" cy="13836"/>
            </a:xfrm>
            <a:prstGeom prst="rect">
              <a:avLst/>
            </a:prstGeom>
            <a:solidFill>
              <a:srgbClr val="403F44"/>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9260" name="Rectangle 34"/>
            <p:cNvSpPr>
              <a:spLocks noChangeArrowheads="1"/>
            </p:cNvSpPr>
            <p:nvPr/>
          </p:nvSpPr>
          <p:spPr bwMode="auto">
            <a:xfrm>
              <a:off x="165307" y="34226"/>
              <a:ext cx="13108" cy="13836"/>
            </a:xfrm>
            <a:prstGeom prst="rect">
              <a:avLst/>
            </a:prstGeom>
            <a:solidFill>
              <a:srgbClr val="403F44"/>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9261" name="Rectangle 35"/>
            <p:cNvSpPr>
              <a:spLocks noChangeArrowheads="1"/>
            </p:cNvSpPr>
            <p:nvPr/>
          </p:nvSpPr>
          <p:spPr bwMode="auto">
            <a:xfrm>
              <a:off x="54617" y="103407"/>
              <a:ext cx="110690" cy="13836"/>
            </a:xfrm>
            <a:prstGeom prst="rect">
              <a:avLst/>
            </a:prstGeom>
            <a:solidFill>
              <a:srgbClr val="403F44"/>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endParaRPr lang="zh-CN" altLang="zh-CN" sz="1800">
                <a:solidFill>
                  <a:srgbClr val="000000"/>
                </a:solidFill>
                <a:sym typeface="宋体" panose="02010600030101010101" pitchFamily="2" charset="-122"/>
              </a:endParaRPr>
            </a:p>
          </p:txBody>
        </p:sp>
        <p:sp>
          <p:nvSpPr>
            <p:cNvPr id="9262" name="Freeform 36"/>
            <p:cNvSpPr>
              <a:spLocks noChangeArrowheads="1"/>
            </p:cNvSpPr>
            <p:nvPr/>
          </p:nvSpPr>
          <p:spPr bwMode="auto">
            <a:xfrm>
              <a:off x="0" y="0"/>
              <a:ext cx="219923" cy="151470"/>
            </a:xfrm>
            <a:custGeom>
              <a:avLst/>
              <a:gdLst>
                <a:gd name="T0" fmla="*/ 160152735 w 302"/>
                <a:gd name="T1" fmla="*/ 110303658 h 208"/>
                <a:gd name="T2" fmla="*/ 0 w 302"/>
                <a:gd name="T3" fmla="*/ 110303658 h 208"/>
                <a:gd name="T4" fmla="*/ 0 w 302"/>
                <a:gd name="T5" fmla="*/ 14848429 h 208"/>
                <a:gd name="T6" fmla="*/ 10075678 w 302"/>
                <a:gd name="T7" fmla="*/ 14848429 h 208"/>
                <a:gd name="T8" fmla="*/ 10075678 w 302"/>
                <a:gd name="T9" fmla="*/ 100227990 h 208"/>
                <a:gd name="T10" fmla="*/ 150077057 w 302"/>
                <a:gd name="T11" fmla="*/ 100227990 h 208"/>
                <a:gd name="T12" fmla="*/ 150077057 w 302"/>
                <a:gd name="T13" fmla="*/ 10075668 h 208"/>
                <a:gd name="T14" fmla="*/ 0 w 302"/>
                <a:gd name="T15" fmla="*/ 10075668 h 208"/>
                <a:gd name="T16" fmla="*/ 0 w 302"/>
                <a:gd name="T17" fmla="*/ 0 h 208"/>
                <a:gd name="T18" fmla="*/ 160152735 w 302"/>
                <a:gd name="T19" fmla="*/ 0 h 208"/>
                <a:gd name="T20" fmla="*/ 160152735 w 302"/>
                <a:gd name="T21" fmla="*/ 110303658 h 20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02"/>
                <a:gd name="T34" fmla="*/ 0 h 208"/>
                <a:gd name="T35" fmla="*/ 302 w 302"/>
                <a:gd name="T36" fmla="*/ 208 h 20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02" h="208">
                  <a:moveTo>
                    <a:pt x="302" y="208"/>
                  </a:moveTo>
                  <a:lnTo>
                    <a:pt x="0" y="208"/>
                  </a:lnTo>
                  <a:lnTo>
                    <a:pt x="0" y="28"/>
                  </a:lnTo>
                  <a:lnTo>
                    <a:pt x="19" y="28"/>
                  </a:lnTo>
                  <a:lnTo>
                    <a:pt x="19" y="189"/>
                  </a:lnTo>
                  <a:lnTo>
                    <a:pt x="283" y="189"/>
                  </a:lnTo>
                  <a:lnTo>
                    <a:pt x="283" y="19"/>
                  </a:lnTo>
                  <a:lnTo>
                    <a:pt x="0" y="19"/>
                  </a:lnTo>
                  <a:lnTo>
                    <a:pt x="0" y="0"/>
                  </a:lnTo>
                  <a:lnTo>
                    <a:pt x="302" y="0"/>
                  </a:lnTo>
                  <a:lnTo>
                    <a:pt x="302" y="20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
        <p:nvSpPr>
          <p:cNvPr id="9232" name="椭圆 119"/>
          <p:cNvSpPr>
            <a:spLocks noChangeArrowheads="1"/>
          </p:cNvSpPr>
          <p:nvPr/>
        </p:nvSpPr>
        <p:spPr bwMode="auto">
          <a:xfrm>
            <a:off x="4987926" y="4176715"/>
            <a:ext cx="560388" cy="561975"/>
          </a:xfrm>
          <a:prstGeom prst="ellipse">
            <a:avLst/>
          </a:prstGeom>
          <a:gradFill rotWithShape="0">
            <a:gsLst>
              <a:gs pos="0">
                <a:srgbClr val="33458E"/>
              </a:gs>
              <a:gs pos="50000">
                <a:srgbClr val="6C7BB7"/>
              </a:gs>
              <a:gs pos="100000">
                <a:srgbClr val="99AAD9"/>
              </a:gs>
            </a:gsLst>
            <a:lin ang="162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grpSp>
        <p:nvGrpSpPr>
          <p:cNvPr id="9233" name="组合 120"/>
          <p:cNvGrpSpPr>
            <a:grpSpLocks/>
          </p:cNvGrpSpPr>
          <p:nvPr/>
        </p:nvGrpSpPr>
        <p:grpSpPr bwMode="auto">
          <a:xfrm>
            <a:off x="5122863" y="4314825"/>
            <a:ext cx="290512" cy="285750"/>
            <a:chOff x="0" y="0"/>
            <a:chExt cx="487362" cy="479425"/>
          </a:xfrm>
        </p:grpSpPr>
        <p:sp>
          <p:nvSpPr>
            <p:cNvPr id="9245" name="Freeform 37"/>
            <p:cNvSpPr>
              <a:spLocks noEditPoints="1" noChangeArrowheads="1"/>
            </p:cNvSpPr>
            <p:nvPr/>
          </p:nvSpPr>
          <p:spPr bwMode="auto">
            <a:xfrm>
              <a:off x="100012" y="93662"/>
              <a:ext cx="296862" cy="295275"/>
            </a:xfrm>
            <a:custGeom>
              <a:avLst/>
              <a:gdLst>
                <a:gd name="T0" fmla="*/ 204131519 w 187"/>
                <a:gd name="T1" fmla="*/ 468749063 h 186"/>
                <a:gd name="T2" fmla="*/ 0 w 187"/>
                <a:gd name="T3" fmla="*/ 267136563 h 186"/>
                <a:gd name="T4" fmla="*/ 269655471 w 187"/>
                <a:gd name="T5" fmla="*/ 0 h 186"/>
                <a:gd name="T6" fmla="*/ 471267631 w 187"/>
                <a:gd name="T7" fmla="*/ 201612500 h 186"/>
                <a:gd name="T8" fmla="*/ 204131519 w 187"/>
                <a:gd name="T9" fmla="*/ 468749063 h 186"/>
                <a:gd name="T10" fmla="*/ 65523952 w 187"/>
                <a:gd name="T11" fmla="*/ 267136563 h 186"/>
                <a:gd name="T12" fmla="*/ 204131519 w 187"/>
                <a:gd name="T13" fmla="*/ 398184688 h 186"/>
                <a:gd name="T14" fmla="*/ 400703375 w 187"/>
                <a:gd name="T15" fmla="*/ 201612500 h 186"/>
                <a:gd name="T16" fmla="*/ 269655471 w 187"/>
                <a:gd name="T17" fmla="*/ 65524063 h 186"/>
                <a:gd name="T18" fmla="*/ 65523952 w 187"/>
                <a:gd name="T19" fmla="*/ 267136563 h 18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87"/>
                <a:gd name="T31" fmla="*/ 0 h 186"/>
                <a:gd name="T32" fmla="*/ 187 w 187"/>
                <a:gd name="T33" fmla="*/ 186 h 18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87" h="186">
                  <a:moveTo>
                    <a:pt x="81" y="186"/>
                  </a:moveTo>
                  <a:lnTo>
                    <a:pt x="0" y="106"/>
                  </a:lnTo>
                  <a:lnTo>
                    <a:pt x="107" y="0"/>
                  </a:lnTo>
                  <a:lnTo>
                    <a:pt x="187" y="80"/>
                  </a:lnTo>
                  <a:lnTo>
                    <a:pt x="81" y="186"/>
                  </a:lnTo>
                  <a:close/>
                  <a:moveTo>
                    <a:pt x="26" y="106"/>
                  </a:moveTo>
                  <a:lnTo>
                    <a:pt x="81" y="158"/>
                  </a:lnTo>
                  <a:lnTo>
                    <a:pt x="159" y="80"/>
                  </a:lnTo>
                  <a:lnTo>
                    <a:pt x="107" y="26"/>
                  </a:lnTo>
                  <a:lnTo>
                    <a:pt x="26" y="106"/>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9246" name="Freeform 38"/>
            <p:cNvSpPr>
              <a:spLocks noChangeArrowheads="1"/>
            </p:cNvSpPr>
            <p:nvPr/>
          </p:nvSpPr>
          <p:spPr bwMode="auto">
            <a:xfrm>
              <a:off x="0" y="284162"/>
              <a:ext cx="201612" cy="195263"/>
            </a:xfrm>
            <a:custGeom>
              <a:avLst/>
              <a:gdLst>
                <a:gd name="T0" fmla="*/ 362423705 w 54"/>
                <a:gd name="T1" fmla="*/ 733223830 h 52"/>
                <a:gd name="T2" fmla="*/ 125454934 w 54"/>
                <a:gd name="T3" fmla="*/ 634522139 h 52"/>
                <a:gd name="T4" fmla="*/ 125454934 w 54"/>
                <a:gd name="T5" fmla="*/ 155106413 h 52"/>
                <a:gd name="T6" fmla="*/ 278788327 w 54"/>
                <a:gd name="T7" fmla="*/ 0 h 52"/>
                <a:gd name="T8" fmla="*/ 362423705 w 54"/>
                <a:gd name="T9" fmla="*/ 84601450 h 52"/>
                <a:gd name="T10" fmla="*/ 209090312 w 54"/>
                <a:gd name="T11" fmla="*/ 239707863 h 52"/>
                <a:gd name="T12" fmla="*/ 139396030 w 54"/>
                <a:gd name="T13" fmla="*/ 394814276 h 52"/>
                <a:gd name="T14" fmla="*/ 209090312 w 54"/>
                <a:gd name="T15" fmla="*/ 549916934 h 52"/>
                <a:gd name="T16" fmla="*/ 362423705 w 54"/>
                <a:gd name="T17" fmla="*/ 620421897 h 52"/>
                <a:gd name="T18" fmla="*/ 515760832 w 54"/>
                <a:gd name="T19" fmla="*/ 549916934 h 52"/>
                <a:gd name="T20" fmla="*/ 669094225 w 54"/>
                <a:gd name="T21" fmla="*/ 394814276 h 52"/>
                <a:gd name="T22" fmla="*/ 752729603 w 54"/>
                <a:gd name="T23" fmla="*/ 479415726 h 52"/>
                <a:gd name="T24" fmla="*/ 599396210 w 54"/>
                <a:gd name="T25" fmla="*/ 634522139 h 52"/>
                <a:gd name="T26" fmla="*/ 362423705 w 54"/>
                <a:gd name="T27" fmla="*/ 733223830 h 5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4"/>
                <a:gd name="T43" fmla="*/ 0 h 52"/>
                <a:gd name="T44" fmla="*/ 54 w 54"/>
                <a:gd name="T45" fmla="*/ 52 h 5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4" h="52">
                  <a:moveTo>
                    <a:pt x="26" y="52"/>
                  </a:moveTo>
                  <a:cubicBezTo>
                    <a:pt x="20" y="52"/>
                    <a:pt x="14" y="50"/>
                    <a:pt x="9" y="45"/>
                  </a:cubicBezTo>
                  <a:cubicBezTo>
                    <a:pt x="0" y="36"/>
                    <a:pt x="0" y="20"/>
                    <a:pt x="9" y="11"/>
                  </a:cubicBezTo>
                  <a:cubicBezTo>
                    <a:pt x="20" y="0"/>
                    <a:pt x="20" y="0"/>
                    <a:pt x="20" y="0"/>
                  </a:cubicBezTo>
                  <a:cubicBezTo>
                    <a:pt x="26" y="6"/>
                    <a:pt x="26" y="6"/>
                    <a:pt x="26" y="6"/>
                  </a:cubicBezTo>
                  <a:cubicBezTo>
                    <a:pt x="15" y="17"/>
                    <a:pt x="15" y="17"/>
                    <a:pt x="15" y="17"/>
                  </a:cubicBezTo>
                  <a:cubicBezTo>
                    <a:pt x="12" y="20"/>
                    <a:pt x="10" y="24"/>
                    <a:pt x="10" y="28"/>
                  </a:cubicBezTo>
                  <a:cubicBezTo>
                    <a:pt x="10" y="32"/>
                    <a:pt x="12" y="36"/>
                    <a:pt x="15" y="39"/>
                  </a:cubicBezTo>
                  <a:cubicBezTo>
                    <a:pt x="18" y="42"/>
                    <a:pt x="22" y="44"/>
                    <a:pt x="26" y="44"/>
                  </a:cubicBezTo>
                  <a:cubicBezTo>
                    <a:pt x="30" y="44"/>
                    <a:pt x="34" y="42"/>
                    <a:pt x="37" y="39"/>
                  </a:cubicBezTo>
                  <a:cubicBezTo>
                    <a:pt x="48" y="28"/>
                    <a:pt x="48" y="28"/>
                    <a:pt x="48" y="28"/>
                  </a:cubicBezTo>
                  <a:cubicBezTo>
                    <a:pt x="54" y="34"/>
                    <a:pt x="54" y="34"/>
                    <a:pt x="54" y="34"/>
                  </a:cubicBezTo>
                  <a:cubicBezTo>
                    <a:pt x="43" y="45"/>
                    <a:pt x="43" y="45"/>
                    <a:pt x="43" y="45"/>
                  </a:cubicBezTo>
                  <a:cubicBezTo>
                    <a:pt x="38" y="50"/>
                    <a:pt x="32" y="52"/>
                    <a:pt x="26" y="52"/>
                  </a:cubicBezTo>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9247" name="Freeform 39"/>
            <p:cNvSpPr>
              <a:spLocks noChangeArrowheads="1"/>
            </p:cNvSpPr>
            <p:nvPr/>
          </p:nvSpPr>
          <p:spPr bwMode="auto">
            <a:xfrm>
              <a:off x="292100" y="0"/>
              <a:ext cx="195262" cy="193675"/>
            </a:xfrm>
            <a:custGeom>
              <a:avLst/>
              <a:gdLst>
                <a:gd name="T0" fmla="*/ 479409515 w 52"/>
                <a:gd name="T1" fmla="*/ 721346262 h 52"/>
                <a:gd name="T2" fmla="*/ 394808499 w 52"/>
                <a:gd name="T3" fmla="*/ 638114431 h 52"/>
                <a:gd name="T4" fmla="*/ 549914118 w 52"/>
                <a:gd name="T5" fmla="*/ 485520878 h 52"/>
                <a:gd name="T6" fmla="*/ 620414965 w 52"/>
                <a:gd name="T7" fmla="*/ 332927325 h 52"/>
                <a:gd name="T8" fmla="*/ 549914118 w 52"/>
                <a:gd name="T9" fmla="*/ 180337497 h 52"/>
                <a:gd name="T10" fmla="*/ 239706635 w 52"/>
                <a:gd name="T11" fmla="*/ 180337497 h 52"/>
                <a:gd name="T12" fmla="*/ 84601017 w 52"/>
                <a:gd name="T13" fmla="*/ 332927325 h 52"/>
                <a:gd name="T14" fmla="*/ 0 w 52"/>
                <a:gd name="T15" fmla="*/ 249695494 h 52"/>
                <a:gd name="T16" fmla="*/ 155101864 w 52"/>
                <a:gd name="T17" fmla="*/ 97105665 h 52"/>
                <a:gd name="T18" fmla="*/ 394808499 w 52"/>
                <a:gd name="T19" fmla="*/ 0 h 52"/>
                <a:gd name="T20" fmla="*/ 634515134 w 52"/>
                <a:gd name="T21" fmla="*/ 97105665 h 52"/>
                <a:gd name="T22" fmla="*/ 733216320 w 52"/>
                <a:gd name="T23" fmla="*/ 332927325 h 52"/>
                <a:gd name="T24" fmla="*/ 634515134 w 52"/>
                <a:gd name="T25" fmla="*/ 568752709 h 52"/>
                <a:gd name="T26" fmla="*/ 479409515 w 52"/>
                <a:gd name="T27" fmla="*/ 721346262 h 5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2"/>
                <a:gd name="T43" fmla="*/ 0 h 52"/>
                <a:gd name="T44" fmla="*/ 52 w 52"/>
                <a:gd name="T45" fmla="*/ 52 h 5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2" h="52">
                  <a:moveTo>
                    <a:pt x="34" y="52"/>
                  </a:moveTo>
                  <a:cubicBezTo>
                    <a:pt x="28" y="46"/>
                    <a:pt x="28" y="46"/>
                    <a:pt x="28" y="46"/>
                  </a:cubicBezTo>
                  <a:cubicBezTo>
                    <a:pt x="39" y="35"/>
                    <a:pt x="39" y="35"/>
                    <a:pt x="39" y="35"/>
                  </a:cubicBezTo>
                  <a:cubicBezTo>
                    <a:pt x="42" y="32"/>
                    <a:pt x="44" y="28"/>
                    <a:pt x="44" y="24"/>
                  </a:cubicBezTo>
                  <a:cubicBezTo>
                    <a:pt x="44" y="20"/>
                    <a:pt x="42" y="16"/>
                    <a:pt x="39" y="13"/>
                  </a:cubicBezTo>
                  <a:cubicBezTo>
                    <a:pt x="33" y="7"/>
                    <a:pt x="23" y="7"/>
                    <a:pt x="17" y="13"/>
                  </a:cubicBezTo>
                  <a:cubicBezTo>
                    <a:pt x="6" y="24"/>
                    <a:pt x="6" y="24"/>
                    <a:pt x="6" y="24"/>
                  </a:cubicBezTo>
                  <a:cubicBezTo>
                    <a:pt x="0" y="18"/>
                    <a:pt x="0" y="18"/>
                    <a:pt x="0" y="18"/>
                  </a:cubicBezTo>
                  <a:cubicBezTo>
                    <a:pt x="11" y="7"/>
                    <a:pt x="11" y="7"/>
                    <a:pt x="11" y="7"/>
                  </a:cubicBezTo>
                  <a:cubicBezTo>
                    <a:pt x="16" y="2"/>
                    <a:pt x="22" y="0"/>
                    <a:pt x="28" y="0"/>
                  </a:cubicBezTo>
                  <a:cubicBezTo>
                    <a:pt x="34" y="0"/>
                    <a:pt x="40" y="2"/>
                    <a:pt x="45" y="7"/>
                  </a:cubicBezTo>
                  <a:cubicBezTo>
                    <a:pt x="50" y="12"/>
                    <a:pt x="52" y="18"/>
                    <a:pt x="52" y="24"/>
                  </a:cubicBezTo>
                  <a:cubicBezTo>
                    <a:pt x="52" y="30"/>
                    <a:pt x="50" y="36"/>
                    <a:pt x="45" y="41"/>
                  </a:cubicBezTo>
                  <a:lnTo>
                    <a:pt x="34" y="52"/>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9248" name="Freeform 40"/>
            <p:cNvSpPr>
              <a:spLocks noChangeArrowheads="1"/>
            </p:cNvSpPr>
            <p:nvPr/>
          </p:nvSpPr>
          <p:spPr bwMode="auto">
            <a:xfrm>
              <a:off x="163512" y="231775"/>
              <a:ext cx="46037" cy="44450"/>
            </a:xfrm>
            <a:custGeom>
              <a:avLst/>
              <a:gdLst>
                <a:gd name="T0" fmla="*/ 37801139 w 29"/>
                <a:gd name="T1" fmla="*/ 70564375 h 28"/>
                <a:gd name="T2" fmla="*/ 0 w 29"/>
                <a:gd name="T3" fmla="*/ 35282188 h 28"/>
                <a:gd name="T4" fmla="*/ 37801139 w 29"/>
                <a:gd name="T5" fmla="*/ 0 h 28"/>
                <a:gd name="T6" fmla="*/ 73082944 w 29"/>
                <a:gd name="T7" fmla="*/ 35282188 h 28"/>
                <a:gd name="T8" fmla="*/ 37801139 w 29"/>
                <a:gd name="T9" fmla="*/ 70564375 h 28"/>
                <a:gd name="T10" fmla="*/ 0 60000 65536"/>
                <a:gd name="T11" fmla="*/ 0 60000 65536"/>
                <a:gd name="T12" fmla="*/ 0 60000 65536"/>
                <a:gd name="T13" fmla="*/ 0 60000 65536"/>
                <a:gd name="T14" fmla="*/ 0 60000 65536"/>
                <a:gd name="T15" fmla="*/ 0 w 29"/>
                <a:gd name="T16" fmla="*/ 0 h 28"/>
                <a:gd name="T17" fmla="*/ 29 w 29"/>
                <a:gd name="T18" fmla="*/ 28 h 28"/>
              </a:gdLst>
              <a:ahLst/>
              <a:cxnLst>
                <a:cxn ang="T10">
                  <a:pos x="T0" y="T1"/>
                </a:cxn>
                <a:cxn ang="T11">
                  <a:pos x="T2" y="T3"/>
                </a:cxn>
                <a:cxn ang="T12">
                  <a:pos x="T4" y="T5"/>
                </a:cxn>
                <a:cxn ang="T13">
                  <a:pos x="T6" y="T7"/>
                </a:cxn>
                <a:cxn ang="T14">
                  <a:pos x="T8" y="T9"/>
                </a:cxn>
              </a:cxnLst>
              <a:rect l="T15" t="T16" r="T17" b="T18"/>
              <a:pathLst>
                <a:path w="29" h="28">
                  <a:moveTo>
                    <a:pt x="15" y="28"/>
                  </a:moveTo>
                  <a:lnTo>
                    <a:pt x="0" y="14"/>
                  </a:lnTo>
                  <a:lnTo>
                    <a:pt x="15" y="0"/>
                  </a:lnTo>
                  <a:lnTo>
                    <a:pt x="29" y="14"/>
                  </a:lnTo>
                  <a:lnTo>
                    <a:pt x="15" y="2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9249" name="Freeform 41"/>
            <p:cNvSpPr>
              <a:spLocks noChangeArrowheads="1"/>
            </p:cNvSpPr>
            <p:nvPr/>
          </p:nvSpPr>
          <p:spPr bwMode="auto">
            <a:xfrm>
              <a:off x="223837" y="217487"/>
              <a:ext cx="46037" cy="44450"/>
            </a:xfrm>
            <a:custGeom>
              <a:avLst/>
              <a:gdLst>
                <a:gd name="T0" fmla="*/ 35281804 w 29"/>
                <a:gd name="T1" fmla="*/ 70564375 h 28"/>
                <a:gd name="T2" fmla="*/ 0 w 29"/>
                <a:gd name="T3" fmla="*/ 35282188 h 28"/>
                <a:gd name="T4" fmla="*/ 35281804 w 29"/>
                <a:gd name="T5" fmla="*/ 0 h 28"/>
                <a:gd name="T6" fmla="*/ 73082944 w 29"/>
                <a:gd name="T7" fmla="*/ 35282188 h 28"/>
                <a:gd name="T8" fmla="*/ 35281804 w 29"/>
                <a:gd name="T9" fmla="*/ 70564375 h 28"/>
                <a:gd name="T10" fmla="*/ 0 60000 65536"/>
                <a:gd name="T11" fmla="*/ 0 60000 65536"/>
                <a:gd name="T12" fmla="*/ 0 60000 65536"/>
                <a:gd name="T13" fmla="*/ 0 60000 65536"/>
                <a:gd name="T14" fmla="*/ 0 60000 65536"/>
                <a:gd name="T15" fmla="*/ 0 w 29"/>
                <a:gd name="T16" fmla="*/ 0 h 28"/>
                <a:gd name="T17" fmla="*/ 29 w 29"/>
                <a:gd name="T18" fmla="*/ 28 h 28"/>
              </a:gdLst>
              <a:ahLst/>
              <a:cxnLst>
                <a:cxn ang="T10">
                  <a:pos x="T0" y="T1"/>
                </a:cxn>
                <a:cxn ang="T11">
                  <a:pos x="T2" y="T3"/>
                </a:cxn>
                <a:cxn ang="T12">
                  <a:pos x="T4" y="T5"/>
                </a:cxn>
                <a:cxn ang="T13">
                  <a:pos x="T6" y="T7"/>
                </a:cxn>
                <a:cxn ang="T14">
                  <a:pos x="T8" y="T9"/>
                </a:cxn>
              </a:cxnLst>
              <a:rect l="T15" t="T16" r="T17" b="T18"/>
              <a:pathLst>
                <a:path w="29" h="28">
                  <a:moveTo>
                    <a:pt x="14" y="28"/>
                  </a:moveTo>
                  <a:lnTo>
                    <a:pt x="0" y="14"/>
                  </a:lnTo>
                  <a:lnTo>
                    <a:pt x="14" y="0"/>
                  </a:lnTo>
                  <a:lnTo>
                    <a:pt x="29" y="14"/>
                  </a:lnTo>
                  <a:lnTo>
                    <a:pt x="14" y="2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9250" name="Freeform 42"/>
            <p:cNvSpPr>
              <a:spLocks noChangeArrowheads="1"/>
            </p:cNvSpPr>
            <p:nvPr/>
          </p:nvSpPr>
          <p:spPr bwMode="auto">
            <a:xfrm>
              <a:off x="239712" y="157162"/>
              <a:ext cx="44450" cy="44450"/>
            </a:xfrm>
            <a:custGeom>
              <a:avLst/>
              <a:gdLst>
                <a:gd name="T0" fmla="*/ 35282188 w 28"/>
                <a:gd name="T1" fmla="*/ 70564375 h 28"/>
                <a:gd name="T2" fmla="*/ 0 w 28"/>
                <a:gd name="T3" fmla="*/ 35282188 h 28"/>
                <a:gd name="T4" fmla="*/ 35282188 w 28"/>
                <a:gd name="T5" fmla="*/ 0 h 28"/>
                <a:gd name="T6" fmla="*/ 70564375 w 28"/>
                <a:gd name="T7" fmla="*/ 35282188 h 28"/>
                <a:gd name="T8" fmla="*/ 35282188 w 28"/>
                <a:gd name="T9" fmla="*/ 70564375 h 28"/>
                <a:gd name="T10" fmla="*/ 0 60000 65536"/>
                <a:gd name="T11" fmla="*/ 0 60000 65536"/>
                <a:gd name="T12" fmla="*/ 0 60000 65536"/>
                <a:gd name="T13" fmla="*/ 0 60000 65536"/>
                <a:gd name="T14" fmla="*/ 0 60000 65536"/>
                <a:gd name="T15" fmla="*/ 0 w 28"/>
                <a:gd name="T16" fmla="*/ 0 h 28"/>
                <a:gd name="T17" fmla="*/ 28 w 28"/>
                <a:gd name="T18" fmla="*/ 28 h 28"/>
              </a:gdLst>
              <a:ahLst/>
              <a:cxnLst>
                <a:cxn ang="T10">
                  <a:pos x="T0" y="T1"/>
                </a:cxn>
                <a:cxn ang="T11">
                  <a:pos x="T2" y="T3"/>
                </a:cxn>
                <a:cxn ang="T12">
                  <a:pos x="T4" y="T5"/>
                </a:cxn>
                <a:cxn ang="T13">
                  <a:pos x="T6" y="T7"/>
                </a:cxn>
                <a:cxn ang="T14">
                  <a:pos x="T8" y="T9"/>
                </a:cxn>
              </a:cxnLst>
              <a:rect l="T15" t="T16" r="T17" b="T18"/>
              <a:pathLst>
                <a:path w="28" h="28">
                  <a:moveTo>
                    <a:pt x="14" y="28"/>
                  </a:moveTo>
                  <a:lnTo>
                    <a:pt x="0" y="14"/>
                  </a:lnTo>
                  <a:lnTo>
                    <a:pt x="14" y="0"/>
                  </a:lnTo>
                  <a:lnTo>
                    <a:pt x="28" y="14"/>
                  </a:lnTo>
                  <a:lnTo>
                    <a:pt x="14" y="28"/>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9251" name="Freeform 43"/>
            <p:cNvSpPr>
              <a:spLocks noChangeArrowheads="1"/>
            </p:cNvSpPr>
            <p:nvPr/>
          </p:nvSpPr>
          <p:spPr bwMode="auto">
            <a:xfrm>
              <a:off x="209550" y="276225"/>
              <a:ext cx="44450" cy="46038"/>
            </a:xfrm>
            <a:custGeom>
              <a:avLst/>
              <a:gdLst>
                <a:gd name="T0" fmla="*/ 35282188 w 28"/>
                <a:gd name="T1" fmla="*/ 73086119 h 29"/>
                <a:gd name="T2" fmla="*/ 0 w 28"/>
                <a:gd name="T3" fmla="*/ 37803548 h 29"/>
                <a:gd name="T4" fmla="*/ 35282188 w 28"/>
                <a:gd name="T5" fmla="*/ 0 h 29"/>
                <a:gd name="T6" fmla="*/ 70564375 w 28"/>
                <a:gd name="T7" fmla="*/ 37803548 h 29"/>
                <a:gd name="T8" fmla="*/ 35282188 w 28"/>
                <a:gd name="T9" fmla="*/ 73086119 h 29"/>
                <a:gd name="T10" fmla="*/ 0 60000 65536"/>
                <a:gd name="T11" fmla="*/ 0 60000 65536"/>
                <a:gd name="T12" fmla="*/ 0 60000 65536"/>
                <a:gd name="T13" fmla="*/ 0 60000 65536"/>
                <a:gd name="T14" fmla="*/ 0 60000 65536"/>
                <a:gd name="T15" fmla="*/ 0 w 28"/>
                <a:gd name="T16" fmla="*/ 0 h 29"/>
                <a:gd name="T17" fmla="*/ 28 w 28"/>
                <a:gd name="T18" fmla="*/ 29 h 29"/>
              </a:gdLst>
              <a:ahLst/>
              <a:cxnLst>
                <a:cxn ang="T10">
                  <a:pos x="T0" y="T1"/>
                </a:cxn>
                <a:cxn ang="T11">
                  <a:pos x="T2" y="T3"/>
                </a:cxn>
                <a:cxn ang="T12">
                  <a:pos x="T4" y="T5"/>
                </a:cxn>
                <a:cxn ang="T13">
                  <a:pos x="T6" y="T7"/>
                </a:cxn>
                <a:cxn ang="T14">
                  <a:pos x="T8" y="T9"/>
                </a:cxn>
              </a:cxnLst>
              <a:rect l="T15" t="T16" r="T17" b="T18"/>
              <a:pathLst>
                <a:path w="28" h="29">
                  <a:moveTo>
                    <a:pt x="14" y="29"/>
                  </a:moveTo>
                  <a:lnTo>
                    <a:pt x="0" y="15"/>
                  </a:lnTo>
                  <a:lnTo>
                    <a:pt x="14" y="0"/>
                  </a:lnTo>
                  <a:lnTo>
                    <a:pt x="28" y="15"/>
                  </a:lnTo>
                  <a:lnTo>
                    <a:pt x="14" y="29"/>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9252" name="Freeform 44"/>
            <p:cNvSpPr>
              <a:spLocks noChangeArrowheads="1"/>
            </p:cNvSpPr>
            <p:nvPr/>
          </p:nvSpPr>
          <p:spPr bwMode="auto">
            <a:xfrm>
              <a:off x="284162" y="201612"/>
              <a:ext cx="44450" cy="46038"/>
            </a:xfrm>
            <a:custGeom>
              <a:avLst/>
              <a:gdLst>
                <a:gd name="T0" fmla="*/ 35282188 w 28"/>
                <a:gd name="T1" fmla="*/ 73086119 h 29"/>
                <a:gd name="T2" fmla="*/ 0 w 28"/>
                <a:gd name="T3" fmla="*/ 35282571 h 29"/>
                <a:gd name="T4" fmla="*/ 35282188 w 28"/>
                <a:gd name="T5" fmla="*/ 0 h 29"/>
                <a:gd name="T6" fmla="*/ 70564375 w 28"/>
                <a:gd name="T7" fmla="*/ 35282571 h 29"/>
                <a:gd name="T8" fmla="*/ 35282188 w 28"/>
                <a:gd name="T9" fmla="*/ 73086119 h 29"/>
                <a:gd name="T10" fmla="*/ 0 60000 65536"/>
                <a:gd name="T11" fmla="*/ 0 60000 65536"/>
                <a:gd name="T12" fmla="*/ 0 60000 65536"/>
                <a:gd name="T13" fmla="*/ 0 60000 65536"/>
                <a:gd name="T14" fmla="*/ 0 60000 65536"/>
                <a:gd name="T15" fmla="*/ 0 w 28"/>
                <a:gd name="T16" fmla="*/ 0 h 29"/>
                <a:gd name="T17" fmla="*/ 28 w 28"/>
                <a:gd name="T18" fmla="*/ 29 h 29"/>
              </a:gdLst>
              <a:ahLst/>
              <a:cxnLst>
                <a:cxn ang="T10">
                  <a:pos x="T0" y="T1"/>
                </a:cxn>
                <a:cxn ang="T11">
                  <a:pos x="T2" y="T3"/>
                </a:cxn>
                <a:cxn ang="T12">
                  <a:pos x="T4" y="T5"/>
                </a:cxn>
                <a:cxn ang="T13">
                  <a:pos x="T6" y="T7"/>
                </a:cxn>
                <a:cxn ang="T14">
                  <a:pos x="T8" y="T9"/>
                </a:cxn>
              </a:cxnLst>
              <a:rect l="T15" t="T16" r="T17" b="T18"/>
              <a:pathLst>
                <a:path w="28" h="29">
                  <a:moveTo>
                    <a:pt x="14" y="29"/>
                  </a:moveTo>
                  <a:lnTo>
                    <a:pt x="0" y="14"/>
                  </a:lnTo>
                  <a:lnTo>
                    <a:pt x="14" y="0"/>
                  </a:lnTo>
                  <a:lnTo>
                    <a:pt x="28" y="14"/>
                  </a:lnTo>
                  <a:lnTo>
                    <a:pt x="14" y="29"/>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
        <p:nvSpPr>
          <p:cNvPr id="9234" name="椭圆 132"/>
          <p:cNvSpPr>
            <a:spLocks noChangeArrowheads="1"/>
          </p:cNvSpPr>
          <p:nvPr/>
        </p:nvSpPr>
        <p:spPr bwMode="auto">
          <a:xfrm>
            <a:off x="8380414" y="4176715"/>
            <a:ext cx="561975" cy="561975"/>
          </a:xfrm>
          <a:prstGeom prst="ellipse">
            <a:avLst/>
          </a:prstGeom>
          <a:gradFill rotWithShape="0">
            <a:gsLst>
              <a:gs pos="0">
                <a:srgbClr val="C9862A"/>
              </a:gs>
              <a:gs pos="50000">
                <a:srgbClr val="F4BE50"/>
              </a:gs>
              <a:gs pos="100000">
                <a:srgbClr val="EFCE76"/>
              </a:gs>
            </a:gsLst>
            <a:lin ang="162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grpSp>
        <p:nvGrpSpPr>
          <p:cNvPr id="9235" name="组合 133"/>
          <p:cNvGrpSpPr>
            <a:grpSpLocks/>
          </p:cNvGrpSpPr>
          <p:nvPr/>
        </p:nvGrpSpPr>
        <p:grpSpPr bwMode="auto">
          <a:xfrm>
            <a:off x="8534402" y="4316415"/>
            <a:ext cx="282575" cy="282575"/>
            <a:chOff x="0" y="0"/>
            <a:chExt cx="463550" cy="465138"/>
          </a:xfrm>
        </p:grpSpPr>
        <p:sp>
          <p:nvSpPr>
            <p:cNvPr id="9241" name="Freeform 23"/>
            <p:cNvSpPr>
              <a:spLocks noEditPoints="1" noChangeArrowheads="1"/>
            </p:cNvSpPr>
            <p:nvPr/>
          </p:nvSpPr>
          <p:spPr bwMode="auto">
            <a:xfrm>
              <a:off x="47625" y="0"/>
              <a:ext cx="415925" cy="417513"/>
            </a:xfrm>
            <a:custGeom>
              <a:avLst/>
              <a:gdLst>
                <a:gd name="T0" fmla="*/ 257055938 w 262"/>
                <a:gd name="T1" fmla="*/ 662802681 h 263"/>
                <a:gd name="T2" fmla="*/ 0 w 262"/>
                <a:gd name="T3" fmla="*/ 400706117 h 263"/>
                <a:gd name="T4" fmla="*/ 511592513 w 262"/>
                <a:gd name="T5" fmla="*/ 0 h 263"/>
                <a:gd name="T6" fmla="*/ 660280938 w 262"/>
                <a:gd name="T7" fmla="*/ 148690191 h 263"/>
                <a:gd name="T8" fmla="*/ 257055938 w 262"/>
                <a:gd name="T9" fmla="*/ 662802681 h 263"/>
                <a:gd name="T10" fmla="*/ 73085325 w 262"/>
                <a:gd name="T11" fmla="*/ 405746436 h 263"/>
                <a:gd name="T12" fmla="*/ 252015625 w 262"/>
                <a:gd name="T13" fmla="*/ 589717269 h 263"/>
                <a:gd name="T14" fmla="*/ 597277825 w 262"/>
                <a:gd name="T15" fmla="*/ 156249875 h 263"/>
                <a:gd name="T16" fmla="*/ 506552200 w 262"/>
                <a:gd name="T17" fmla="*/ 65524141 h 263"/>
                <a:gd name="T18" fmla="*/ 73085325 w 262"/>
                <a:gd name="T19" fmla="*/ 405746436 h 2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2"/>
                <a:gd name="T31" fmla="*/ 0 h 263"/>
                <a:gd name="T32" fmla="*/ 262 w 262"/>
                <a:gd name="T33" fmla="*/ 263 h 2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2" h="263">
                  <a:moveTo>
                    <a:pt x="102" y="263"/>
                  </a:moveTo>
                  <a:lnTo>
                    <a:pt x="0" y="159"/>
                  </a:lnTo>
                  <a:lnTo>
                    <a:pt x="203" y="0"/>
                  </a:lnTo>
                  <a:lnTo>
                    <a:pt x="262" y="59"/>
                  </a:lnTo>
                  <a:lnTo>
                    <a:pt x="102" y="263"/>
                  </a:lnTo>
                  <a:close/>
                  <a:moveTo>
                    <a:pt x="29" y="161"/>
                  </a:moveTo>
                  <a:lnTo>
                    <a:pt x="100" y="234"/>
                  </a:lnTo>
                  <a:lnTo>
                    <a:pt x="237" y="62"/>
                  </a:lnTo>
                  <a:lnTo>
                    <a:pt x="201" y="26"/>
                  </a:lnTo>
                  <a:lnTo>
                    <a:pt x="29" y="161"/>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9242" name="Freeform 24"/>
            <p:cNvSpPr>
              <a:spLocks noChangeArrowheads="1"/>
            </p:cNvSpPr>
            <p:nvPr/>
          </p:nvSpPr>
          <p:spPr bwMode="auto">
            <a:xfrm>
              <a:off x="149225" y="90487"/>
              <a:ext cx="220662" cy="179388"/>
            </a:xfrm>
            <a:custGeom>
              <a:avLst/>
              <a:gdLst>
                <a:gd name="T0" fmla="*/ 30241806 w 139"/>
                <a:gd name="T1" fmla="*/ 284779244 h 113"/>
                <a:gd name="T2" fmla="*/ 0 w 139"/>
                <a:gd name="T3" fmla="*/ 249496958 h 113"/>
                <a:gd name="T4" fmla="*/ 322579269 w 139"/>
                <a:gd name="T5" fmla="*/ 0 h 113"/>
                <a:gd name="T6" fmla="*/ 350300131 w 139"/>
                <a:gd name="T7" fmla="*/ 35282286 h 113"/>
                <a:gd name="T8" fmla="*/ 30241806 w 139"/>
                <a:gd name="T9" fmla="*/ 284779244 h 113"/>
                <a:gd name="T10" fmla="*/ 0 60000 65536"/>
                <a:gd name="T11" fmla="*/ 0 60000 65536"/>
                <a:gd name="T12" fmla="*/ 0 60000 65536"/>
                <a:gd name="T13" fmla="*/ 0 60000 65536"/>
                <a:gd name="T14" fmla="*/ 0 60000 65536"/>
                <a:gd name="T15" fmla="*/ 0 w 139"/>
                <a:gd name="T16" fmla="*/ 0 h 113"/>
                <a:gd name="T17" fmla="*/ 139 w 139"/>
                <a:gd name="T18" fmla="*/ 113 h 113"/>
              </a:gdLst>
              <a:ahLst/>
              <a:cxnLst>
                <a:cxn ang="T10">
                  <a:pos x="T0" y="T1"/>
                </a:cxn>
                <a:cxn ang="T11">
                  <a:pos x="T2" y="T3"/>
                </a:cxn>
                <a:cxn ang="T12">
                  <a:pos x="T4" y="T5"/>
                </a:cxn>
                <a:cxn ang="T13">
                  <a:pos x="T6" y="T7"/>
                </a:cxn>
                <a:cxn ang="T14">
                  <a:pos x="T8" y="T9"/>
                </a:cxn>
              </a:cxnLst>
              <a:rect l="T15" t="T16" r="T17" b="T18"/>
              <a:pathLst>
                <a:path w="139" h="113">
                  <a:moveTo>
                    <a:pt x="12" y="113"/>
                  </a:moveTo>
                  <a:lnTo>
                    <a:pt x="0" y="99"/>
                  </a:lnTo>
                  <a:lnTo>
                    <a:pt x="128" y="0"/>
                  </a:lnTo>
                  <a:lnTo>
                    <a:pt x="139" y="14"/>
                  </a:lnTo>
                  <a:lnTo>
                    <a:pt x="12" y="113"/>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9243" name="Freeform 25"/>
            <p:cNvSpPr>
              <a:spLocks noChangeArrowheads="1"/>
            </p:cNvSpPr>
            <p:nvPr/>
          </p:nvSpPr>
          <p:spPr bwMode="auto">
            <a:xfrm>
              <a:off x="11113" y="293687"/>
              <a:ext cx="160337" cy="160338"/>
            </a:xfrm>
            <a:custGeom>
              <a:avLst/>
              <a:gdLst>
                <a:gd name="T0" fmla="*/ 166843699 w 43"/>
                <a:gd name="T1" fmla="*/ 597866843 h 43"/>
                <a:gd name="T2" fmla="*/ 0 w 43"/>
                <a:gd name="T3" fmla="*/ 431022103 h 43"/>
                <a:gd name="T4" fmla="*/ 41709993 w 43"/>
                <a:gd name="T5" fmla="*/ 403212782 h 43"/>
                <a:gd name="T6" fmla="*/ 41709993 w 43"/>
                <a:gd name="T7" fmla="*/ 166844740 h 43"/>
                <a:gd name="T8" fmla="*/ 0 w 43"/>
                <a:gd name="T9" fmla="*/ 125134487 h 43"/>
                <a:gd name="T10" fmla="*/ 125133707 w 43"/>
                <a:gd name="T11" fmla="*/ 0 h 43"/>
                <a:gd name="T12" fmla="*/ 194652847 w 43"/>
                <a:gd name="T13" fmla="*/ 83424234 h 43"/>
                <a:gd name="T14" fmla="*/ 152939125 w 43"/>
                <a:gd name="T15" fmla="*/ 125134487 h 43"/>
                <a:gd name="T16" fmla="*/ 152939125 w 43"/>
                <a:gd name="T17" fmla="*/ 431022103 h 43"/>
                <a:gd name="T18" fmla="*/ 166843699 w 43"/>
                <a:gd name="T19" fmla="*/ 444923035 h 43"/>
                <a:gd name="T20" fmla="*/ 472725679 w 43"/>
                <a:gd name="T21" fmla="*/ 444923035 h 43"/>
                <a:gd name="T22" fmla="*/ 514435671 w 43"/>
                <a:gd name="T23" fmla="*/ 403212782 h 43"/>
                <a:gd name="T24" fmla="*/ 597859385 w 43"/>
                <a:gd name="T25" fmla="*/ 472732356 h 43"/>
                <a:gd name="T26" fmla="*/ 472725679 w 43"/>
                <a:gd name="T27" fmla="*/ 597866843 h 43"/>
                <a:gd name="T28" fmla="*/ 431015686 w 43"/>
                <a:gd name="T29" fmla="*/ 556156590 h 43"/>
                <a:gd name="T30" fmla="*/ 194652847 w 43"/>
                <a:gd name="T31" fmla="*/ 556156590 h 43"/>
                <a:gd name="T32" fmla="*/ 166843699 w 43"/>
                <a:gd name="T33" fmla="*/ 597866843 h 4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3"/>
                <a:gd name="T52" fmla="*/ 0 h 43"/>
                <a:gd name="T53" fmla="*/ 43 w 43"/>
                <a:gd name="T54" fmla="*/ 43 h 4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3" h="43">
                  <a:moveTo>
                    <a:pt x="12" y="43"/>
                  </a:moveTo>
                  <a:cubicBezTo>
                    <a:pt x="0" y="31"/>
                    <a:pt x="0" y="31"/>
                    <a:pt x="0" y="31"/>
                  </a:cubicBezTo>
                  <a:cubicBezTo>
                    <a:pt x="3" y="29"/>
                    <a:pt x="3" y="29"/>
                    <a:pt x="3" y="29"/>
                  </a:cubicBezTo>
                  <a:cubicBezTo>
                    <a:pt x="8" y="24"/>
                    <a:pt x="8" y="16"/>
                    <a:pt x="3" y="12"/>
                  </a:cubicBezTo>
                  <a:cubicBezTo>
                    <a:pt x="0" y="9"/>
                    <a:pt x="0" y="9"/>
                    <a:pt x="0" y="9"/>
                  </a:cubicBezTo>
                  <a:cubicBezTo>
                    <a:pt x="9" y="0"/>
                    <a:pt x="9" y="0"/>
                    <a:pt x="9" y="0"/>
                  </a:cubicBezTo>
                  <a:cubicBezTo>
                    <a:pt x="14" y="6"/>
                    <a:pt x="14" y="6"/>
                    <a:pt x="14" y="6"/>
                  </a:cubicBezTo>
                  <a:cubicBezTo>
                    <a:pt x="11" y="9"/>
                    <a:pt x="11" y="9"/>
                    <a:pt x="11" y="9"/>
                  </a:cubicBezTo>
                  <a:cubicBezTo>
                    <a:pt x="16" y="16"/>
                    <a:pt x="16" y="25"/>
                    <a:pt x="11" y="31"/>
                  </a:cubicBezTo>
                  <a:cubicBezTo>
                    <a:pt x="12" y="32"/>
                    <a:pt x="12" y="32"/>
                    <a:pt x="12" y="32"/>
                  </a:cubicBezTo>
                  <a:cubicBezTo>
                    <a:pt x="18" y="27"/>
                    <a:pt x="27" y="27"/>
                    <a:pt x="34" y="32"/>
                  </a:cubicBezTo>
                  <a:cubicBezTo>
                    <a:pt x="37" y="29"/>
                    <a:pt x="37" y="29"/>
                    <a:pt x="37" y="29"/>
                  </a:cubicBezTo>
                  <a:cubicBezTo>
                    <a:pt x="43" y="34"/>
                    <a:pt x="43" y="34"/>
                    <a:pt x="43" y="34"/>
                  </a:cubicBezTo>
                  <a:cubicBezTo>
                    <a:pt x="34" y="43"/>
                    <a:pt x="34" y="43"/>
                    <a:pt x="34" y="43"/>
                  </a:cubicBezTo>
                  <a:cubicBezTo>
                    <a:pt x="31" y="40"/>
                    <a:pt x="31" y="40"/>
                    <a:pt x="31" y="40"/>
                  </a:cubicBezTo>
                  <a:cubicBezTo>
                    <a:pt x="27" y="35"/>
                    <a:pt x="19" y="35"/>
                    <a:pt x="14" y="40"/>
                  </a:cubicBezTo>
                  <a:lnTo>
                    <a:pt x="12" y="43"/>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9244" name="Freeform 26"/>
            <p:cNvSpPr>
              <a:spLocks noChangeArrowheads="1"/>
            </p:cNvSpPr>
            <p:nvPr/>
          </p:nvSpPr>
          <p:spPr bwMode="auto">
            <a:xfrm>
              <a:off x="0" y="409575"/>
              <a:ext cx="55562" cy="55563"/>
            </a:xfrm>
            <a:custGeom>
              <a:avLst/>
              <a:gdLst>
                <a:gd name="T0" fmla="*/ 35281870 w 35"/>
                <a:gd name="T1" fmla="*/ 88207056 h 35"/>
                <a:gd name="T2" fmla="*/ 0 w 35"/>
                <a:gd name="T3" fmla="*/ 52924551 h 35"/>
                <a:gd name="T4" fmla="*/ 52922011 w 35"/>
                <a:gd name="T5" fmla="*/ 0 h 35"/>
                <a:gd name="T6" fmla="*/ 88203881 w 35"/>
                <a:gd name="T7" fmla="*/ 35282505 h 35"/>
                <a:gd name="T8" fmla="*/ 35281870 w 35"/>
                <a:gd name="T9" fmla="*/ 88207056 h 35"/>
                <a:gd name="T10" fmla="*/ 0 60000 65536"/>
                <a:gd name="T11" fmla="*/ 0 60000 65536"/>
                <a:gd name="T12" fmla="*/ 0 60000 65536"/>
                <a:gd name="T13" fmla="*/ 0 60000 65536"/>
                <a:gd name="T14" fmla="*/ 0 60000 65536"/>
                <a:gd name="T15" fmla="*/ 0 w 35"/>
                <a:gd name="T16" fmla="*/ 0 h 35"/>
                <a:gd name="T17" fmla="*/ 35 w 35"/>
                <a:gd name="T18" fmla="*/ 35 h 35"/>
              </a:gdLst>
              <a:ahLst/>
              <a:cxnLst>
                <a:cxn ang="T10">
                  <a:pos x="T0" y="T1"/>
                </a:cxn>
                <a:cxn ang="T11">
                  <a:pos x="T2" y="T3"/>
                </a:cxn>
                <a:cxn ang="T12">
                  <a:pos x="T4" y="T5"/>
                </a:cxn>
                <a:cxn ang="T13">
                  <a:pos x="T6" y="T7"/>
                </a:cxn>
                <a:cxn ang="T14">
                  <a:pos x="T8" y="T9"/>
                </a:cxn>
              </a:cxnLst>
              <a:rect l="T15" t="T16" r="T17" b="T18"/>
              <a:pathLst>
                <a:path w="35" h="35">
                  <a:moveTo>
                    <a:pt x="14" y="35"/>
                  </a:moveTo>
                  <a:lnTo>
                    <a:pt x="0" y="21"/>
                  </a:lnTo>
                  <a:lnTo>
                    <a:pt x="21" y="0"/>
                  </a:lnTo>
                  <a:lnTo>
                    <a:pt x="35" y="14"/>
                  </a:lnTo>
                  <a:lnTo>
                    <a:pt x="14" y="35"/>
                  </a:lnTo>
                  <a:close/>
                </a:path>
              </a:pathLst>
            </a:custGeom>
            <a:solidFill>
              <a:srgbClr val="403F44"/>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pic>
        <p:nvPicPr>
          <p:cNvPr id="10288" name="图片 138"/>
          <p:cNvPicPr preferRelativeResize="0">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22313" y="1431926"/>
            <a:ext cx="3698875" cy="4518025"/>
          </a:xfrm>
          <a:custGeom>
            <a:avLst/>
            <a:gdLst>
              <a:gd name="T0" fmla="*/ 0 w 2101914"/>
              <a:gd name="T1" fmla="*/ 0 h 3066130"/>
              <a:gd name="T2" fmla="*/ 2101914 w 2101914"/>
              <a:gd name="T3" fmla="*/ 0 h 3066130"/>
              <a:gd name="T4" fmla="*/ 2101914 w 2101914"/>
              <a:gd name="T5" fmla="*/ 3066130 h 3066130"/>
              <a:gd name="T6" fmla="*/ 0 w 2101914"/>
              <a:gd name="T7" fmla="*/ 3066130 h 3066130"/>
              <a:gd name="T8" fmla="*/ 0 w 2101914"/>
              <a:gd name="T9" fmla="*/ 0 h 3066130"/>
              <a:gd name="T10" fmla="*/ 2101914 w 2101914"/>
              <a:gd name="T11" fmla="*/ 3066130 h 3066130"/>
            </a:gdLst>
            <a:ahLst/>
            <a:cxnLst>
              <a:cxn ang="0">
                <a:pos x="T0" y="T1"/>
              </a:cxn>
              <a:cxn ang="0">
                <a:pos x="T2" y="T3"/>
              </a:cxn>
              <a:cxn ang="0">
                <a:pos x="T4" y="T5"/>
              </a:cxn>
              <a:cxn ang="0">
                <a:pos x="T6" y="T7"/>
              </a:cxn>
            </a:cxnLst>
            <a:rect l="T8" t="T9" r="T10" b="T11"/>
            <a:pathLst>
              <a:path w="2101914" h="3066130">
                <a:moveTo>
                  <a:pt x="0" y="0"/>
                </a:moveTo>
                <a:lnTo>
                  <a:pt x="2101914" y="0"/>
                </a:lnTo>
                <a:lnTo>
                  <a:pt x="2101914" y="3066130"/>
                </a:lnTo>
                <a:lnTo>
                  <a:pt x="0" y="306613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cmpd="sng">
                <a:solidFill>
                  <a:srgbClr val="000000"/>
                </a:solidFill>
                <a:bevel/>
                <a:headEnd/>
                <a:tailEnd/>
              </a14:hiddenLine>
            </a:ext>
          </a:extLst>
        </p:spPr>
      </p:pic>
      <p:grpSp>
        <p:nvGrpSpPr>
          <p:cNvPr id="9237" name="组合 53"/>
          <p:cNvGrpSpPr>
            <a:grpSpLocks/>
          </p:cNvGrpSpPr>
          <p:nvPr/>
        </p:nvGrpSpPr>
        <p:grpSpPr bwMode="auto">
          <a:xfrm>
            <a:off x="412751" y="53977"/>
            <a:ext cx="588963" cy="587375"/>
            <a:chOff x="0" y="0"/>
            <a:chExt cx="588781" cy="588781"/>
          </a:xfrm>
        </p:grpSpPr>
        <p:sp>
          <p:nvSpPr>
            <p:cNvPr id="9238" name="椭圆 54"/>
            <p:cNvSpPr>
              <a:spLocks noChangeArrowheads="1"/>
            </p:cNvSpPr>
            <p:nvPr/>
          </p:nvSpPr>
          <p:spPr bwMode="auto">
            <a:xfrm>
              <a:off x="0" y="0"/>
              <a:ext cx="588781" cy="588781"/>
            </a:xfrm>
            <a:prstGeom prst="ellipse">
              <a:avLst/>
            </a:prstGeom>
            <a:gradFill rotWithShape="1">
              <a:gsLst>
                <a:gs pos="0">
                  <a:srgbClr val="E4E130"/>
                </a:gs>
                <a:gs pos="50000">
                  <a:srgbClr val="E7E24E"/>
                </a:gs>
                <a:gs pos="100000">
                  <a:srgbClr val="F1F29A"/>
                </a:gs>
              </a:gsLst>
              <a:lin ang="162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9239" name="椭圆 55"/>
            <p:cNvSpPr>
              <a:spLocks noChangeArrowheads="1"/>
            </p:cNvSpPr>
            <p:nvPr/>
          </p:nvSpPr>
          <p:spPr bwMode="auto">
            <a:xfrm>
              <a:off x="38981" y="38981"/>
              <a:ext cx="510819" cy="510819"/>
            </a:xfrm>
            <a:prstGeom prst="ellipse">
              <a:avLst/>
            </a:prstGeom>
            <a:gradFill rotWithShape="1">
              <a:gsLst>
                <a:gs pos="0">
                  <a:srgbClr val="E4E130"/>
                </a:gs>
                <a:gs pos="50000">
                  <a:srgbClr val="E7E24E"/>
                </a:gs>
                <a:gs pos="100000">
                  <a:srgbClr val="F1F29A"/>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pic>
          <p:nvPicPr>
            <p:cNvPr id="9240" name="图片 56"/>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22036" y="90354"/>
              <a:ext cx="344709" cy="41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图片 57"/>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
            <a:ext cx="1219200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矩形 70"/>
          <p:cNvSpPr>
            <a:spLocks noChangeArrowheads="1"/>
          </p:cNvSpPr>
          <p:nvPr/>
        </p:nvSpPr>
        <p:spPr bwMode="auto">
          <a:xfrm>
            <a:off x="1001713" y="101602"/>
            <a:ext cx="384111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600" b="1">
                <a:solidFill>
                  <a:srgbClr val="D0CECE"/>
                </a:solidFill>
                <a:latin typeface="华文细黑" panose="02010600040101010101" pitchFamily="2" charset="-122"/>
                <a:ea typeface="华文细黑" panose="02010600040101010101" pitchFamily="2" charset="-122"/>
                <a:sym typeface="Arial" panose="020B0604020202020204" pitchFamily="34" charset="0"/>
              </a:rPr>
              <a:t>ADD YOUR TITLE HERE</a:t>
            </a:r>
            <a:endParaRPr lang="zh-CN" altLang="en-US" sz="2600" b="1">
              <a:solidFill>
                <a:srgbClr val="D0CECE"/>
              </a:solidFill>
              <a:latin typeface="华文细黑" panose="02010600040101010101" pitchFamily="2" charset="-122"/>
              <a:ea typeface="华文细黑" panose="02010600040101010101" pitchFamily="2" charset="-122"/>
              <a:sym typeface="Arial" panose="020B0604020202020204" pitchFamily="34" charset="0"/>
            </a:endParaRPr>
          </a:p>
        </p:txBody>
      </p:sp>
      <p:sp>
        <p:nvSpPr>
          <p:cNvPr id="10244" name="椭圆 38"/>
          <p:cNvSpPr>
            <a:spLocks noChangeArrowheads="1"/>
          </p:cNvSpPr>
          <p:nvPr/>
        </p:nvSpPr>
        <p:spPr bwMode="auto">
          <a:xfrm>
            <a:off x="966789" y="1784352"/>
            <a:ext cx="2241551" cy="2239963"/>
          </a:xfrm>
          <a:prstGeom prst="ellipse">
            <a:avLst/>
          </a:prstGeom>
          <a:gradFill rotWithShape="1">
            <a:gsLst>
              <a:gs pos="0">
                <a:srgbClr val="E4E130"/>
              </a:gs>
              <a:gs pos="50000">
                <a:srgbClr val="E7E24E"/>
              </a:gs>
              <a:gs pos="100000">
                <a:srgbClr val="F1F29A"/>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10245" name="文本框 39"/>
          <p:cNvSpPr>
            <a:spLocks noChangeArrowheads="1"/>
          </p:cNvSpPr>
          <p:nvPr/>
        </p:nvSpPr>
        <p:spPr bwMode="auto">
          <a:xfrm>
            <a:off x="1122363" y="2428875"/>
            <a:ext cx="19304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3600">
                <a:solidFill>
                  <a:schemeClr val="bg1"/>
                </a:solidFill>
                <a:latin typeface="华文细黑" panose="02010600040101010101" pitchFamily="2" charset="-122"/>
                <a:ea typeface="华文细黑" panose="02010600040101010101" pitchFamily="2" charset="-122"/>
                <a:sym typeface="华文细黑" panose="02010600040101010101" pitchFamily="2" charset="-122"/>
              </a:rPr>
              <a:t>9,300</a:t>
            </a:r>
            <a:endParaRPr lang="zh-CN" altLang="en-US" sz="3600">
              <a:solidFill>
                <a:schemeClr val="bg1"/>
              </a:solidFill>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10246" name="文本框 45"/>
          <p:cNvSpPr>
            <a:spLocks noChangeArrowheads="1"/>
          </p:cNvSpPr>
          <p:nvPr/>
        </p:nvSpPr>
        <p:spPr bwMode="auto">
          <a:xfrm>
            <a:off x="1527177" y="3155920"/>
            <a:ext cx="11207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2000">
                <a:solidFill>
                  <a:srgbClr val="403F44"/>
                </a:solidFill>
                <a:latin typeface="华文细黑" panose="02010600040101010101" pitchFamily="2" charset="-122"/>
                <a:ea typeface="华文细黑" panose="02010600040101010101" pitchFamily="2" charset="-122"/>
                <a:sym typeface="华文细黑" panose="02010600040101010101" pitchFamily="2" charset="-122"/>
              </a:rPr>
              <a:t>Million</a:t>
            </a:r>
            <a:endParaRPr lang="zh-CN" altLang="en-US" sz="2000">
              <a:solidFill>
                <a:srgbClr val="403F44"/>
              </a:solidFill>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10247" name="椭圆 46"/>
          <p:cNvSpPr>
            <a:spLocks noChangeArrowheads="1"/>
          </p:cNvSpPr>
          <p:nvPr/>
        </p:nvSpPr>
        <p:spPr bwMode="auto">
          <a:xfrm>
            <a:off x="4975226" y="1784352"/>
            <a:ext cx="2241551" cy="2239963"/>
          </a:xfrm>
          <a:prstGeom prst="ellipse">
            <a:avLst/>
          </a:prstGeom>
          <a:gradFill rotWithShape="1">
            <a:gsLst>
              <a:gs pos="0">
                <a:srgbClr val="6FA429"/>
              </a:gs>
              <a:gs pos="50000">
                <a:srgbClr val="A5CA3D"/>
              </a:gs>
              <a:gs pos="100000">
                <a:srgbClr val="B2D68B"/>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10248" name="文本框 47"/>
          <p:cNvSpPr>
            <a:spLocks noChangeArrowheads="1"/>
          </p:cNvSpPr>
          <p:nvPr/>
        </p:nvSpPr>
        <p:spPr bwMode="auto">
          <a:xfrm>
            <a:off x="5130800" y="2428875"/>
            <a:ext cx="19304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3600">
                <a:solidFill>
                  <a:schemeClr val="bg1"/>
                </a:solidFill>
                <a:latin typeface="华文细黑" panose="02010600040101010101" pitchFamily="2" charset="-122"/>
                <a:ea typeface="华文细黑" panose="02010600040101010101" pitchFamily="2" charset="-122"/>
                <a:sym typeface="华文细黑" panose="02010600040101010101" pitchFamily="2" charset="-122"/>
              </a:rPr>
              <a:t>3,500</a:t>
            </a:r>
            <a:endParaRPr lang="zh-CN" altLang="en-US" sz="3600">
              <a:solidFill>
                <a:schemeClr val="bg1"/>
              </a:solidFill>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10249" name="文本框 48"/>
          <p:cNvSpPr>
            <a:spLocks noChangeArrowheads="1"/>
          </p:cNvSpPr>
          <p:nvPr/>
        </p:nvSpPr>
        <p:spPr bwMode="auto">
          <a:xfrm>
            <a:off x="5535613" y="3155920"/>
            <a:ext cx="11223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2000">
                <a:solidFill>
                  <a:srgbClr val="403F44"/>
                </a:solidFill>
                <a:latin typeface="华文细黑" panose="02010600040101010101" pitchFamily="2" charset="-122"/>
                <a:ea typeface="华文细黑" panose="02010600040101010101" pitchFamily="2" charset="-122"/>
                <a:sym typeface="华文细黑" panose="02010600040101010101" pitchFamily="2" charset="-122"/>
              </a:rPr>
              <a:t>Million</a:t>
            </a:r>
            <a:endParaRPr lang="zh-CN" altLang="en-US" sz="2000">
              <a:solidFill>
                <a:srgbClr val="403F44"/>
              </a:solidFill>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10250" name="椭圆 49"/>
          <p:cNvSpPr>
            <a:spLocks noChangeArrowheads="1"/>
          </p:cNvSpPr>
          <p:nvPr/>
        </p:nvSpPr>
        <p:spPr bwMode="auto">
          <a:xfrm>
            <a:off x="8983663" y="1784352"/>
            <a:ext cx="2241551" cy="2239963"/>
          </a:xfrm>
          <a:prstGeom prst="ellipse">
            <a:avLst/>
          </a:prstGeom>
          <a:gradFill rotWithShape="1">
            <a:gsLst>
              <a:gs pos="0">
                <a:srgbClr val="C9862A"/>
              </a:gs>
              <a:gs pos="50000">
                <a:srgbClr val="F4BE50"/>
              </a:gs>
              <a:gs pos="100000">
                <a:srgbClr val="EFCE76"/>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10251" name="文本框 50"/>
          <p:cNvSpPr>
            <a:spLocks noChangeArrowheads="1"/>
          </p:cNvSpPr>
          <p:nvPr/>
        </p:nvSpPr>
        <p:spPr bwMode="auto">
          <a:xfrm>
            <a:off x="9139239" y="2428875"/>
            <a:ext cx="193040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3600">
                <a:solidFill>
                  <a:schemeClr val="bg1"/>
                </a:solidFill>
                <a:latin typeface="华文细黑" panose="02010600040101010101" pitchFamily="2" charset="-122"/>
                <a:ea typeface="华文细黑" panose="02010600040101010101" pitchFamily="2" charset="-122"/>
                <a:sym typeface="华文细黑" panose="02010600040101010101" pitchFamily="2" charset="-122"/>
              </a:rPr>
              <a:t>2,400</a:t>
            </a:r>
            <a:endParaRPr lang="zh-CN" altLang="en-US" sz="3600">
              <a:solidFill>
                <a:schemeClr val="bg1"/>
              </a:solidFill>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10252" name="文本框 51"/>
          <p:cNvSpPr>
            <a:spLocks noChangeArrowheads="1"/>
          </p:cNvSpPr>
          <p:nvPr/>
        </p:nvSpPr>
        <p:spPr bwMode="auto">
          <a:xfrm>
            <a:off x="9544051" y="3155920"/>
            <a:ext cx="11207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2000">
                <a:solidFill>
                  <a:srgbClr val="403F44"/>
                </a:solidFill>
                <a:latin typeface="华文细黑" panose="02010600040101010101" pitchFamily="2" charset="-122"/>
                <a:ea typeface="华文细黑" panose="02010600040101010101" pitchFamily="2" charset="-122"/>
                <a:sym typeface="华文细黑" panose="02010600040101010101" pitchFamily="2" charset="-122"/>
              </a:rPr>
              <a:t>Million</a:t>
            </a:r>
            <a:endParaRPr lang="zh-CN" altLang="en-US" sz="2000">
              <a:solidFill>
                <a:srgbClr val="403F44"/>
              </a:solidFill>
              <a:latin typeface="华文细黑" panose="02010600040101010101" pitchFamily="2" charset="-122"/>
              <a:ea typeface="华文细黑" panose="02010600040101010101" pitchFamily="2" charset="-122"/>
              <a:sym typeface="华文细黑" panose="02010600040101010101" pitchFamily="2" charset="-122"/>
            </a:endParaRPr>
          </a:p>
        </p:txBody>
      </p:sp>
      <p:sp>
        <p:nvSpPr>
          <p:cNvPr id="10253" name="矩形 55"/>
          <p:cNvSpPr>
            <a:spLocks noChangeArrowheads="1"/>
          </p:cNvSpPr>
          <p:nvPr/>
        </p:nvSpPr>
        <p:spPr bwMode="auto">
          <a:xfrm>
            <a:off x="747714" y="4168777"/>
            <a:ext cx="2679700"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100">
                <a:solidFill>
                  <a:schemeClr val="bg1"/>
                </a:solidFill>
                <a:latin typeface="华文细黑" panose="02010600040101010101" pitchFamily="2" charset="-122"/>
                <a:ea typeface="华文细黑" panose="02010600040101010101" pitchFamily="2" charset="-122"/>
                <a:sym typeface="Open Sans" pitchFamily="2" charset="0"/>
              </a:rPr>
              <a:t>Lorem ipsum dolor sit amet, consectetur adipisicing elit, sed do eiusmod tempor incididunt ut labore et dolore magna</a:t>
            </a:r>
          </a:p>
        </p:txBody>
      </p:sp>
      <p:sp>
        <p:nvSpPr>
          <p:cNvPr id="10254" name="矩形 55"/>
          <p:cNvSpPr>
            <a:spLocks noChangeArrowheads="1"/>
          </p:cNvSpPr>
          <p:nvPr/>
        </p:nvSpPr>
        <p:spPr bwMode="auto">
          <a:xfrm>
            <a:off x="4756151" y="4168777"/>
            <a:ext cx="2679700"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100">
                <a:solidFill>
                  <a:schemeClr val="bg1"/>
                </a:solidFill>
                <a:latin typeface="华文细黑" panose="02010600040101010101" pitchFamily="2" charset="-122"/>
                <a:ea typeface="华文细黑" panose="02010600040101010101" pitchFamily="2" charset="-122"/>
                <a:sym typeface="Open Sans" pitchFamily="2" charset="0"/>
              </a:rPr>
              <a:t>Lorem ipsum dolor sit amet, consectetur adipisicing elit, sed do eiusmod tempor incididunt ut labore et dolore magna</a:t>
            </a:r>
          </a:p>
        </p:txBody>
      </p:sp>
      <p:sp>
        <p:nvSpPr>
          <p:cNvPr id="10255" name="矩形 55"/>
          <p:cNvSpPr>
            <a:spLocks noChangeArrowheads="1"/>
          </p:cNvSpPr>
          <p:nvPr/>
        </p:nvSpPr>
        <p:spPr bwMode="auto">
          <a:xfrm>
            <a:off x="8764589" y="4168777"/>
            <a:ext cx="2679700"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100">
                <a:solidFill>
                  <a:schemeClr val="bg1"/>
                </a:solidFill>
                <a:latin typeface="华文细黑" panose="02010600040101010101" pitchFamily="2" charset="-122"/>
                <a:ea typeface="华文细黑" panose="02010600040101010101" pitchFamily="2" charset="-122"/>
                <a:sym typeface="Open Sans" pitchFamily="2" charset="0"/>
              </a:rPr>
              <a:t>Lorem ipsum dolor sit amet, consectetur adipisicing elit, sed do eiusmod tempor incididunt ut labore et dolore magna</a:t>
            </a:r>
          </a:p>
        </p:txBody>
      </p:sp>
      <p:grpSp>
        <p:nvGrpSpPr>
          <p:cNvPr id="10256" name="组合 20"/>
          <p:cNvGrpSpPr>
            <a:grpSpLocks/>
          </p:cNvGrpSpPr>
          <p:nvPr/>
        </p:nvGrpSpPr>
        <p:grpSpPr bwMode="auto">
          <a:xfrm>
            <a:off x="412751" y="53977"/>
            <a:ext cx="588963" cy="587375"/>
            <a:chOff x="0" y="0"/>
            <a:chExt cx="588781" cy="588781"/>
          </a:xfrm>
        </p:grpSpPr>
        <p:sp>
          <p:nvSpPr>
            <p:cNvPr id="10257" name="椭圆 21"/>
            <p:cNvSpPr>
              <a:spLocks noChangeArrowheads="1"/>
            </p:cNvSpPr>
            <p:nvPr/>
          </p:nvSpPr>
          <p:spPr bwMode="auto">
            <a:xfrm>
              <a:off x="0" y="0"/>
              <a:ext cx="588781" cy="588781"/>
            </a:xfrm>
            <a:prstGeom prst="ellipse">
              <a:avLst/>
            </a:prstGeom>
            <a:gradFill rotWithShape="1">
              <a:gsLst>
                <a:gs pos="0">
                  <a:srgbClr val="E4E130"/>
                </a:gs>
                <a:gs pos="50000">
                  <a:srgbClr val="E7E24E"/>
                </a:gs>
                <a:gs pos="100000">
                  <a:srgbClr val="F1F29A"/>
                </a:gs>
              </a:gsLst>
              <a:lin ang="162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10258" name="椭圆 22"/>
            <p:cNvSpPr>
              <a:spLocks noChangeArrowheads="1"/>
            </p:cNvSpPr>
            <p:nvPr/>
          </p:nvSpPr>
          <p:spPr bwMode="auto">
            <a:xfrm>
              <a:off x="38981" y="38981"/>
              <a:ext cx="510819" cy="510819"/>
            </a:xfrm>
            <a:prstGeom prst="ellipse">
              <a:avLst/>
            </a:prstGeom>
            <a:gradFill rotWithShape="1">
              <a:gsLst>
                <a:gs pos="0">
                  <a:srgbClr val="E4E130"/>
                </a:gs>
                <a:gs pos="50000">
                  <a:srgbClr val="E7E24E"/>
                </a:gs>
                <a:gs pos="100000">
                  <a:srgbClr val="F1F29A"/>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pic>
          <p:nvPicPr>
            <p:cNvPr id="10259" name="图片 2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22036" y="90354"/>
              <a:ext cx="344709" cy="41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图片 3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565400" y="2871788"/>
            <a:ext cx="7061200" cy="111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矩形 35"/>
          <p:cNvSpPr>
            <a:spLocks noChangeArrowheads="1"/>
          </p:cNvSpPr>
          <p:nvPr/>
        </p:nvSpPr>
        <p:spPr bwMode="auto">
          <a:xfrm>
            <a:off x="2566989" y="4540756"/>
            <a:ext cx="37560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3200" b="1">
                <a:solidFill>
                  <a:srgbClr val="3F3E43"/>
                </a:solidFill>
                <a:latin typeface="华文细黑" panose="02010600040101010101" pitchFamily="2" charset="-122"/>
                <a:ea typeface="华文细黑" panose="02010600040101010101" pitchFamily="2" charset="-122"/>
                <a:sym typeface="Arial" panose="020B0604020202020204" pitchFamily="34" charset="0"/>
              </a:rPr>
              <a:t>Click to add title</a:t>
            </a:r>
            <a:endParaRPr lang="zh-CN" altLang="en-US" sz="1800">
              <a:latin typeface="Arial" panose="020B0604020202020204" pitchFamily="34" charset="0"/>
            </a:endParaRPr>
          </a:p>
        </p:txBody>
      </p:sp>
      <p:sp>
        <p:nvSpPr>
          <p:cNvPr id="11268" name="矩形 36"/>
          <p:cNvSpPr>
            <a:spLocks noChangeArrowheads="1"/>
          </p:cNvSpPr>
          <p:nvPr/>
        </p:nvSpPr>
        <p:spPr bwMode="auto">
          <a:xfrm>
            <a:off x="2566989" y="5126317"/>
            <a:ext cx="70580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800">
                <a:solidFill>
                  <a:srgbClr val="3F3E43"/>
                </a:solidFill>
                <a:latin typeface="华文细黑" panose="02010600040101010101" pitchFamily="2" charset="-122"/>
                <a:ea typeface="华文细黑" panose="02010600040101010101" pitchFamily="2" charset="-122"/>
                <a:sym typeface="Arial" panose="020B0604020202020204" pitchFamily="34" charset="0"/>
              </a:rPr>
              <a:t>Thought for customer service "is the sacred mission of hi design.</a:t>
            </a:r>
          </a:p>
        </p:txBody>
      </p:sp>
      <p:pic>
        <p:nvPicPr>
          <p:cNvPr id="11269" name="图片 25"/>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2"/>
            <a:ext cx="12192000"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0" name="图片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782889" y="3067052"/>
            <a:ext cx="693737" cy="80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1" name="图片 28"/>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737352" y="3098802"/>
            <a:ext cx="682625"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2" name="图片 29"/>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8747126" y="3028952"/>
            <a:ext cx="647700"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1273" name="组合 3"/>
          <p:cNvGrpSpPr>
            <a:grpSpLocks/>
          </p:cNvGrpSpPr>
          <p:nvPr/>
        </p:nvGrpSpPr>
        <p:grpSpPr bwMode="auto">
          <a:xfrm>
            <a:off x="4635501" y="2960690"/>
            <a:ext cx="936625" cy="936625"/>
            <a:chOff x="0" y="0"/>
            <a:chExt cx="937189" cy="937189"/>
          </a:xfrm>
        </p:grpSpPr>
        <p:sp>
          <p:nvSpPr>
            <p:cNvPr id="11275" name="椭圆 23"/>
            <p:cNvSpPr>
              <a:spLocks noChangeArrowheads="1"/>
            </p:cNvSpPr>
            <p:nvPr/>
          </p:nvSpPr>
          <p:spPr bwMode="auto">
            <a:xfrm>
              <a:off x="0" y="0"/>
              <a:ext cx="937189" cy="937189"/>
            </a:xfrm>
            <a:prstGeom prst="ellipse">
              <a:avLst/>
            </a:prstGeom>
            <a:gradFill rotWithShape="1">
              <a:gsLst>
                <a:gs pos="0">
                  <a:srgbClr val="6FA429"/>
                </a:gs>
                <a:gs pos="50000">
                  <a:srgbClr val="A5CA3D"/>
                </a:gs>
                <a:gs pos="100000">
                  <a:srgbClr val="B2D68B"/>
                </a:gs>
              </a:gsLst>
              <a:lin ang="162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11276" name="椭圆 24"/>
            <p:cNvSpPr>
              <a:spLocks noChangeArrowheads="1"/>
            </p:cNvSpPr>
            <p:nvPr/>
          </p:nvSpPr>
          <p:spPr bwMode="auto">
            <a:xfrm>
              <a:off x="62048" y="62048"/>
              <a:ext cx="813093" cy="813093"/>
            </a:xfrm>
            <a:prstGeom prst="ellipse">
              <a:avLst/>
            </a:prstGeom>
            <a:gradFill rotWithShape="1">
              <a:gsLst>
                <a:gs pos="0">
                  <a:srgbClr val="6FA429"/>
                </a:gs>
                <a:gs pos="50000">
                  <a:srgbClr val="A5CA3D"/>
                </a:gs>
                <a:gs pos="100000">
                  <a:srgbClr val="B2D68B"/>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pic>
          <p:nvPicPr>
            <p:cNvPr id="11277" name="图片 7"/>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139382" y="142430"/>
              <a:ext cx="658425" cy="652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274" name="文本框 13"/>
          <p:cNvSpPr>
            <a:spLocks noChangeArrowheads="1"/>
          </p:cNvSpPr>
          <p:nvPr/>
        </p:nvSpPr>
        <p:spPr bwMode="auto">
          <a:xfrm>
            <a:off x="4403124" y="1317627"/>
            <a:ext cx="337464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4800" b="1">
                <a:solidFill>
                  <a:srgbClr val="403F44"/>
                </a:solidFill>
                <a:latin typeface="华文细黑" panose="02010600040101010101" pitchFamily="2" charset="-122"/>
                <a:ea typeface="华文细黑" panose="02010600040101010101" pitchFamily="2" charset="-122"/>
                <a:sym typeface="Segoe UI Light" panose="020B0502040204020203" pitchFamily="34" charset="0"/>
              </a:rPr>
              <a:t>CONTENTS</a:t>
            </a:r>
          </a:p>
        </p:txBody>
      </p:sp>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图片 57"/>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
            <a:ext cx="1219200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291" name="组合 1"/>
          <p:cNvGrpSpPr>
            <a:grpSpLocks/>
          </p:cNvGrpSpPr>
          <p:nvPr/>
        </p:nvGrpSpPr>
        <p:grpSpPr bwMode="auto">
          <a:xfrm>
            <a:off x="412751" y="53977"/>
            <a:ext cx="588963" cy="587375"/>
            <a:chOff x="0" y="0"/>
            <a:chExt cx="588781" cy="588781"/>
          </a:xfrm>
        </p:grpSpPr>
        <p:sp>
          <p:nvSpPr>
            <p:cNvPr id="12317" name="椭圆 23"/>
            <p:cNvSpPr>
              <a:spLocks noChangeArrowheads="1"/>
            </p:cNvSpPr>
            <p:nvPr/>
          </p:nvSpPr>
          <p:spPr bwMode="auto">
            <a:xfrm>
              <a:off x="0" y="0"/>
              <a:ext cx="588781" cy="588781"/>
            </a:xfrm>
            <a:prstGeom prst="ellipse">
              <a:avLst/>
            </a:prstGeom>
            <a:gradFill rotWithShape="1">
              <a:gsLst>
                <a:gs pos="0">
                  <a:srgbClr val="6FA429"/>
                </a:gs>
                <a:gs pos="50000">
                  <a:srgbClr val="A5CA3D"/>
                </a:gs>
                <a:gs pos="100000">
                  <a:srgbClr val="B2D68B"/>
                </a:gs>
              </a:gsLst>
              <a:lin ang="162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12318" name="椭圆 24"/>
            <p:cNvSpPr>
              <a:spLocks noChangeArrowheads="1"/>
            </p:cNvSpPr>
            <p:nvPr/>
          </p:nvSpPr>
          <p:spPr bwMode="auto">
            <a:xfrm>
              <a:off x="38981" y="38981"/>
              <a:ext cx="510819" cy="510819"/>
            </a:xfrm>
            <a:prstGeom prst="ellipse">
              <a:avLst/>
            </a:prstGeom>
            <a:gradFill rotWithShape="1">
              <a:gsLst>
                <a:gs pos="0">
                  <a:srgbClr val="6FA429"/>
                </a:gs>
                <a:gs pos="50000">
                  <a:srgbClr val="A5CA3D"/>
                </a:gs>
                <a:gs pos="100000">
                  <a:srgbClr val="B2D68B"/>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88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pic>
          <p:nvPicPr>
            <p:cNvPr id="12319" name="图片 2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7566" y="89480"/>
              <a:ext cx="413650" cy="409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292" name="矩形 25"/>
          <p:cNvSpPr>
            <a:spLocks noChangeArrowheads="1"/>
          </p:cNvSpPr>
          <p:nvPr/>
        </p:nvSpPr>
        <p:spPr bwMode="auto">
          <a:xfrm>
            <a:off x="1001713" y="101602"/>
            <a:ext cx="3841116"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2600" b="1">
                <a:solidFill>
                  <a:srgbClr val="D0CECE"/>
                </a:solidFill>
                <a:latin typeface="华文细黑" panose="02010600040101010101" pitchFamily="2" charset="-122"/>
                <a:ea typeface="华文细黑" panose="02010600040101010101" pitchFamily="2" charset="-122"/>
                <a:sym typeface="Arial" panose="020B0604020202020204" pitchFamily="34" charset="0"/>
              </a:rPr>
              <a:t>ADD YOUR TITLE HERE</a:t>
            </a:r>
            <a:endParaRPr lang="zh-CN" altLang="en-US" sz="2600" b="1">
              <a:solidFill>
                <a:srgbClr val="D0CECE"/>
              </a:solidFill>
              <a:latin typeface="华文细黑" panose="02010600040101010101" pitchFamily="2" charset="-122"/>
              <a:ea typeface="华文细黑" panose="02010600040101010101" pitchFamily="2" charset="-122"/>
              <a:sym typeface="Arial" panose="020B0604020202020204" pitchFamily="34" charset="0"/>
            </a:endParaRPr>
          </a:p>
        </p:txBody>
      </p:sp>
      <p:grpSp>
        <p:nvGrpSpPr>
          <p:cNvPr id="12293" name="组合 414"/>
          <p:cNvGrpSpPr>
            <a:grpSpLocks/>
          </p:cNvGrpSpPr>
          <p:nvPr/>
        </p:nvGrpSpPr>
        <p:grpSpPr bwMode="auto">
          <a:xfrm>
            <a:off x="8366126" y="1355726"/>
            <a:ext cx="3554413" cy="4391025"/>
            <a:chOff x="0" y="0"/>
            <a:chExt cx="3554040" cy="4391860"/>
          </a:xfrm>
        </p:grpSpPr>
        <p:sp>
          <p:nvSpPr>
            <p:cNvPr id="12315" name="矩形 415"/>
            <p:cNvSpPr>
              <a:spLocks noChangeArrowheads="1"/>
            </p:cNvSpPr>
            <p:nvPr/>
          </p:nvSpPr>
          <p:spPr bwMode="auto">
            <a:xfrm>
              <a:off x="0" y="1999148"/>
              <a:ext cx="3554039" cy="2392712"/>
            </a:xfrm>
            <a:prstGeom prst="rect">
              <a:avLst/>
            </a:prstGeom>
            <a:solidFill>
              <a:srgbClr val="404040">
                <a:alpha val="7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i="1">
                <a:solidFill>
                  <a:srgbClr val="FFFFFF"/>
                </a:solidFill>
                <a:latin typeface="Segoe UI Light" panose="020B0502040204020203" pitchFamily="34" charset="0"/>
                <a:sym typeface="Segoe UI Light" panose="020B0502040204020203" pitchFamily="34" charset="0"/>
              </a:endParaRPr>
            </a:p>
          </p:txBody>
        </p:sp>
        <p:sp>
          <p:nvSpPr>
            <p:cNvPr id="12316" name="矩形 416"/>
            <p:cNvSpPr>
              <a:spLocks noChangeArrowheads="1"/>
            </p:cNvSpPr>
            <p:nvPr/>
          </p:nvSpPr>
          <p:spPr bwMode="auto">
            <a:xfrm>
              <a:off x="1" y="0"/>
              <a:ext cx="3554039" cy="1999147"/>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i="1">
                <a:solidFill>
                  <a:srgbClr val="FFFFFF"/>
                </a:solidFill>
                <a:latin typeface="Segoe UI Light" panose="020B0502040204020203" pitchFamily="34" charset="0"/>
                <a:sym typeface="Segoe UI Light" panose="020B0502040204020203" pitchFamily="34" charset="0"/>
              </a:endParaRPr>
            </a:p>
          </p:txBody>
        </p:sp>
      </p:grpSp>
      <p:sp>
        <p:nvSpPr>
          <p:cNvPr id="12294" name="矩形 417"/>
          <p:cNvSpPr>
            <a:spLocks noChangeArrowheads="1"/>
          </p:cNvSpPr>
          <p:nvPr/>
        </p:nvSpPr>
        <p:spPr bwMode="auto">
          <a:xfrm>
            <a:off x="8477251" y="4356102"/>
            <a:ext cx="3330575"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100">
                <a:solidFill>
                  <a:schemeClr val="bg1"/>
                </a:solidFill>
                <a:latin typeface="华文细黑" panose="02010600040101010101" pitchFamily="2" charset="-122"/>
                <a:ea typeface="华文细黑" panose="02010600040101010101" pitchFamily="2" charset="-122"/>
                <a:sym typeface="Segoe UI Light" panose="020B0502040204020203" pitchFamily="34" charset="0"/>
              </a:rPr>
              <a:t>This is an example text. example text. go ahead and replace it. This is an example text. example text. go ahead and replace it.</a:t>
            </a:r>
          </a:p>
        </p:txBody>
      </p:sp>
      <p:grpSp>
        <p:nvGrpSpPr>
          <p:cNvPr id="12295" name="组合 418"/>
          <p:cNvGrpSpPr>
            <a:grpSpLocks/>
          </p:cNvGrpSpPr>
          <p:nvPr/>
        </p:nvGrpSpPr>
        <p:grpSpPr bwMode="auto">
          <a:xfrm>
            <a:off x="4411663" y="1355726"/>
            <a:ext cx="3554412" cy="4391025"/>
            <a:chOff x="0" y="0"/>
            <a:chExt cx="3554039" cy="4391860"/>
          </a:xfrm>
        </p:grpSpPr>
        <p:sp>
          <p:nvSpPr>
            <p:cNvPr id="12313" name="矩形 419"/>
            <p:cNvSpPr>
              <a:spLocks noChangeArrowheads="1"/>
            </p:cNvSpPr>
            <p:nvPr/>
          </p:nvSpPr>
          <p:spPr bwMode="auto">
            <a:xfrm>
              <a:off x="0" y="1999148"/>
              <a:ext cx="3554039" cy="2392712"/>
            </a:xfrm>
            <a:prstGeom prst="rect">
              <a:avLst/>
            </a:prstGeom>
            <a:solidFill>
              <a:srgbClr val="404040">
                <a:alpha val="7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i="1">
                <a:solidFill>
                  <a:srgbClr val="FFFFFF"/>
                </a:solidFill>
                <a:latin typeface="Segoe UI Light" panose="020B0502040204020203" pitchFamily="34" charset="0"/>
                <a:sym typeface="Segoe UI Light" panose="020B0502040204020203" pitchFamily="34" charset="0"/>
              </a:endParaRPr>
            </a:p>
          </p:txBody>
        </p:sp>
        <p:sp>
          <p:nvSpPr>
            <p:cNvPr id="12314" name="矩形 420"/>
            <p:cNvSpPr>
              <a:spLocks noChangeArrowheads="1"/>
            </p:cNvSpPr>
            <p:nvPr/>
          </p:nvSpPr>
          <p:spPr bwMode="auto">
            <a:xfrm>
              <a:off x="0" y="0"/>
              <a:ext cx="3554039" cy="1999147"/>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i="1">
                <a:solidFill>
                  <a:srgbClr val="FFFFFF"/>
                </a:solidFill>
                <a:latin typeface="Segoe UI Light" panose="020B0502040204020203" pitchFamily="34" charset="0"/>
                <a:sym typeface="Segoe UI Light" panose="020B0502040204020203" pitchFamily="34" charset="0"/>
              </a:endParaRPr>
            </a:p>
          </p:txBody>
        </p:sp>
      </p:grpSp>
      <p:sp>
        <p:nvSpPr>
          <p:cNvPr id="12296" name="矩形 421"/>
          <p:cNvSpPr>
            <a:spLocks noChangeArrowheads="1"/>
          </p:cNvSpPr>
          <p:nvPr/>
        </p:nvSpPr>
        <p:spPr bwMode="auto">
          <a:xfrm>
            <a:off x="4524377" y="4356102"/>
            <a:ext cx="3330575"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100">
                <a:solidFill>
                  <a:schemeClr val="bg1"/>
                </a:solidFill>
                <a:latin typeface="华文细黑" panose="02010600040101010101" pitchFamily="2" charset="-122"/>
                <a:ea typeface="华文细黑" panose="02010600040101010101" pitchFamily="2" charset="-122"/>
                <a:sym typeface="Segoe UI Light" panose="020B0502040204020203" pitchFamily="34" charset="0"/>
              </a:rPr>
              <a:t>This is an example text. example text. go ahead and replace it. This is an example text. example text. go ahead and replace it.</a:t>
            </a:r>
          </a:p>
        </p:txBody>
      </p:sp>
      <p:grpSp>
        <p:nvGrpSpPr>
          <p:cNvPr id="12297" name="组合 422"/>
          <p:cNvGrpSpPr>
            <a:grpSpLocks/>
          </p:cNvGrpSpPr>
          <p:nvPr/>
        </p:nvGrpSpPr>
        <p:grpSpPr bwMode="auto">
          <a:xfrm>
            <a:off x="457200" y="1355726"/>
            <a:ext cx="3554413" cy="4391025"/>
            <a:chOff x="0" y="0"/>
            <a:chExt cx="3554039" cy="4391860"/>
          </a:xfrm>
        </p:grpSpPr>
        <p:sp>
          <p:nvSpPr>
            <p:cNvPr id="12311" name="矩形 423"/>
            <p:cNvSpPr>
              <a:spLocks noChangeArrowheads="1"/>
            </p:cNvSpPr>
            <p:nvPr/>
          </p:nvSpPr>
          <p:spPr bwMode="auto">
            <a:xfrm>
              <a:off x="0" y="1999148"/>
              <a:ext cx="3554039" cy="2392712"/>
            </a:xfrm>
            <a:prstGeom prst="rect">
              <a:avLst/>
            </a:prstGeom>
            <a:solidFill>
              <a:srgbClr val="404040">
                <a:alpha val="79999"/>
              </a:srgbClr>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i="1">
                <a:solidFill>
                  <a:srgbClr val="FFFFFF"/>
                </a:solidFill>
                <a:latin typeface="Segoe UI Light" panose="020B0502040204020203" pitchFamily="34" charset="0"/>
                <a:sym typeface="Segoe UI Light" panose="020B0502040204020203" pitchFamily="34" charset="0"/>
              </a:endParaRPr>
            </a:p>
          </p:txBody>
        </p:sp>
        <p:sp>
          <p:nvSpPr>
            <p:cNvPr id="12312" name="矩形 424"/>
            <p:cNvSpPr>
              <a:spLocks noChangeArrowheads="1"/>
            </p:cNvSpPr>
            <p:nvPr/>
          </p:nvSpPr>
          <p:spPr bwMode="auto">
            <a:xfrm>
              <a:off x="0" y="0"/>
              <a:ext cx="3554039" cy="1999147"/>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i="1">
                <a:solidFill>
                  <a:srgbClr val="FFFFFF"/>
                </a:solidFill>
                <a:latin typeface="Segoe UI Light" panose="020B0502040204020203" pitchFamily="34" charset="0"/>
                <a:sym typeface="Segoe UI Light" panose="020B0502040204020203" pitchFamily="34" charset="0"/>
              </a:endParaRPr>
            </a:p>
          </p:txBody>
        </p:sp>
      </p:grpSp>
      <p:sp>
        <p:nvSpPr>
          <p:cNvPr id="12298" name="矩形 425"/>
          <p:cNvSpPr>
            <a:spLocks noChangeArrowheads="1"/>
          </p:cNvSpPr>
          <p:nvPr/>
        </p:nvSpPr>
        <p:spPr bwMode="auto">
          <a:xfrm>
            <a:off x="569914" y="4356102"/>
            <a:ext cx="3330575"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100">
                <a:solidFill>
                  <a:schemeClr val="bg1"/>
                </a:solidFill>
                <a:latin typeface="华文细黑" panose="02010600040101010101" pitchFamily="2" charset="-122"/>
                <a:ea typeface="华文细黑" panose="02010600040101010101" pitchFamily="2" charset="-122"/>
                <a:sym typeface="Segoe UI Light" panose="020B0502040204020203" pitchFamily="34" charset="0"/>
              </a:rPr>
              <a:t>This is an example text. example text. go ahead and replace it. This is an example text. example text. go ahead and replace it.</a:t>
            </a:r>
          </a:p>
        </p:txBody>
      </p:sp>
      <p:sp>
        <p:nvSpPr>
          <p:cNvPr id="12299" name="任意多边形 426"/>
          <p:cNvSpPr>
            <a:spLocks noChangeArrowheads="1"/>
          </p:cNvSpPr>
          <p:nvPr/>
        </p:nvSpPr>
        <p:spPr bwMode="auto">
          <a:xfrm>
            <a:off x="271464" y="3035302"/>
            <a:ext cx="2617787" cy="595313"/>
          </a:xfrm>
          <a:custGeom>
            <a:avLst/>
            <a:gdLst>
              <a:gd name="T0" fmla="*/ 182916 w 2616559"/>
              <a:gd name="T1" fmla="*/ 0 h 594735"/>
              <a:gd name="T2" fmla="*/ 2619016 w 2616559"/>
              <a:gd name="T3" fmla="*/ 0 h 594735"/>
              <a:gd name="T4" fmla="*/ 2436100 w 2616559"/>
              <a:gd name="T5" fmla="*/ 595891 h 594735"/>
              <a:gd name="T6" fmla="*/ 186557 w 2616559"/>
              <a:gd name="T7" fmla="*/ 595891 h 594735"/>
              <a:gd name="T8" fmla="*/ 186557 w 2616559"/>
              <a:gd name="T9" fmla="*/ 595892 h 594735"/>
              <a:gd name="T10" fmla="*/ 0 w 2616559"/>
              <a:gd name="T11" fmla="*/ 595892 h 594735"/>
              <a:gd name="T12" fmla="*/ 0 w 2616559"/>
              <a:gd name="T13" fmla="*/ 595891 h 594735"/>
              <a:gd name="T14" fmla="*/ 0 w 2616559"/>
              <a:gd name="T15" fmla="*/ 1 h 594735"/>
              <a:gd name="T16" fmla="*/ 182916 w 2616559"/>
              <a:gd name="T17" fmla="*/ 1 h 59473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16559"/>
              <a:gd name="T28" fmla="*/ 0 h 594735"/>
              <a:gd name="T29" fmla="*/ 2616559 w 2616559"/>
              <a:gd name="T30" fmla="*/ 594735 h 59473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16559" h="594735">
                <a:moveTo>
                  <a:pt x="182744" y="0"/>
                </a:moveTo>
                <a:lnTo>
                  <a:pt x="2616559" y="0"/>
                </a:lnTo>
                <a:lnTo>
                  <a:pt x="2433815" y="594734"/>
                </a:lnTo>
                <a:lnTo>
                  <a:pt x="186382" y="594734"/>
                </a:lnTo>
                <a:lnTo>
                  <a:pt x="186382" y="594735"/>
                </a:lnTo>
                <a:lnTo>
                  <a:pt x="0" y="594735"/>
                </a:lnTo>
                <a:lnTo>
                  <a:pt x="0" y="594734"/>
                </a:lnTo>
                <a:lnTo>
                  <a:pt x="0" y="1"/>
                </a:lnTo>
                <a:lnTo>
                  <a:pt x="182744" y="1"/>
                </a:lnTo>
                <a:lnTo>
                  <a:pt x="182744" y="0"/>
                </a:lnTo>
                <a:close/>
              </a:path>
            </a:pathLst>
          </a:custGeom>
          <a:gradFill rotWithShape="1">
            <a:gsLst>
              <a:gs pos="0">
                <a:srgbClr val="E7E24E"/>
              </a:gs>
              <a:gs pos="100000">
                <a:srgbClr val="F1F29A"/>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2000" b="1">
                <a:solidFill>
                  <a:srgbClr val="403F44"/>
                </a:solidFill>
                <a:latin typeface="华文细黑" panose="02010600040101010101" pitchFamily="2" charset="-122"/>
                <a:ea typeface="华文细黑" panose="02010600040101010101" pitchFamily="2" charset="-122"/>
                <a:sym typeface="Segoe UI Light" panose="020B0502040204020203" pitchFamily="34" charset="0"/>
              </a:rPr>
              <a:t>Consulting service</a:t>
            </a:r>
            <a:endParaRPr lang="zh-CN" altLang="en-US" sz="2000" b="1">
              <a:solidFill>
                <a:srgbClr val="403F44"/>
              </a:solidFill>
              <a:latin typeface="华文细黑" panose="02010600040101010101" pitchFamily="2" charset="-122"/>
              <a:ea typeface="华文细黑" panose="02010600040101010101" pitchFamily="2" charset="-122"/>
              <a:sym typeface="Segoe UI Light" panose="020B0502040204020203" pitchFamily="34" charset="0"/>
            </a:endParaRPr>
          </a:p>
        </p:txBody>
      </p:sp>
      <p:sp>
        <p:nvSpPr>
          <p:cNvPr id="12300" name="任意多边形 427"/>
          <p:cNvSpPr>
            <a:spLocks noChangeArrowheads="1"/>
          </p:cNvSpPr>
          <p:nvPr/>
        </p:nvSpPr>
        <p:spPr bwMode="auto">
          <a:xfrm>
            <a:off x="271463" y="3736975"/>
            <a:ext cx="1147763" cy="514350"/>
          </a:xfrm>
          <a:custGeom>
            <a:avLst/>
            <a:gdLst>
              <a:gd name="T0" fmla="*/ 0 w 1148367"/>
              <a:gd name="T1" fmla="*/ 0 h 514028"/>
              <a:gd name="T2" fmla="*/ 186186 w 1148367"/>
              <a:gd name="T3" fmla="*/ 0 h 514028"/>
              <a:gd name="T4" fmla="*/ 186186 w 1148367"/>
              <a:gd name="T5" fmla="*/ 1 h 514028"/>
              <a:gd name="T6" fmla="*/ 1147157 w 1148367"/>
              <a:gd name="T7" fmla="*/ 1 h 514028"/>
              <a:gd name="T8" fmla="*/ 965234 w 1148367"/>
              <a:gd name="T9" fmla="*/ 514672 h 514028"/>
              <a:gd name="T10" fmla="*/ 186186 w 1148367"/>
              <a:gd name="T11" fmla="*/ 514672 h 514028"/>
              <a:gd name="T12" fmla="*/ 0 w 1148367"/>
              <a:gd name="T13" fmla="*/ 514672 h 514028"/>
              <a:gd name="T14" fmla="*/ 0 60000 65536"/>
              <a:gd name="T15" fmla="*/ 0 60000 65536"/>
              <a:gd name="T16" fmla="*/ 0 60000 65536"/>
              <a:gd name="T17" fmla="*/ 0 60000 65536"/>
              <a:gd name="T18" fmla="*/ 0 60000 65536"/>
              <a:gd name="T19" fmla="*/ 0 60000 65536"/>
              <a:gd name="T20" fmla="*/ 0 60000 65536"/>
              <a:gd name="T21" fmla="*/ 0 w 1148367"/>
              <a:gd name="T22" fmla="*/ 0 h 514028"/>
              <a:gd name="T23" fmla="*/ 1148367 w 1148367"/>
              <a:gd name="T24" fmla="*/ 514028 h 5140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48367" h="514028">
                <a:moveTo>
                  <a:pt x="0" y="0"/>
                </a:moveTo>
                <a:lnTo>
                  <a:pt x="186382" y="0"/>
                </a:lnTo>
                <a:lnTo>
                  <a:pt x="186382" y="1"/>
                </a:lnTo>
                <a:lnTo>
                  <a:pt x="1148367" y="1"/>
                </a:lnTo>
                <a:lnTo>
                  <a:pt x="966252" y="514028"/>
                </a:lnTo>
                <a:lnTo>
                  <a:pt x="186382" y="514028"/>
                </a:lnTo>
                <a:lnTo>
                  <a:pt x="0" y="514028"/>
                </a:lnTo>
                <a:lnTo>
                  <a:pt x="0" y="0"/>
                </a:lnTo>
                <a:close/>
              </a:path>
            </a:pathLst>
          </a:custGeom>
          <a:gradFill rotWithShape="1">
            <a:gsLst>
              <a:gs pos="0">
                <a:srgbClr val="33458E"/>
              </a:gs>
              <a:gs pos="50000">
                <a:srgbClr val="6C7BB7"/>
              </a:gs>
              <a:gs pos="100000">
                <a:srgbClr val="99AAD9"/>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800">
                <a:solidFill>
                  <a:schemeClr val="bg1"/>
                </a:solidFill>
                <a:latin typeface="华文细黑" panose="02010600040101010101" pitchFamily="2" charset="-122"/>
                <a:ea typeface="华文细黑" panose="02010600040101010101" pitchFamily="2" charset="-122"/>
                <a:sym typeface="Segoe UI Light" panose="020B0502040204020203" pitchFamily="34" charset="0"/>
              </a:rPr>
              <a:t>$ 218</a:t>
            </a:r>
            <a:endParaRPr lang="zh-CN" altLang="en-US" sz="1800">
              <a:solidFill>
                <a:schemeClr val="bg1"/>
              </a:solidFill>
              <a:latin typeface="华文细黑" panose="02010600040101010101" pitchFamily="2" charset="-122"/>
              <a:ea typeface="华文细黑" panose="02010600040101010101" pitchFamily="2" charset="-122"/>
              <a:sym typeface="Segoe UI Light" panose="020B0502040204020203" pitchFamily="34" charset="0"/>
            </a:endParaRPr>
          </a:p>
        </p:txBody>
      </p:sp>
      <p:sp>
        <p:nvSpPr>
          <p:cNvPr id="12301" name="直角三角形 428"/>
          <p:cNvSpPr>
            <a:spLocks noChangeArrowheads="1"/>
          </p:cNvSpPr>
          <p:nvPr/>
        </p:nvSpPr>
        <p:spPr bwMode="auto">
          <a:xfrm flipH="1">
            <a:off x="271464" y="2952750"/>
            <a:ext cx="187325" cy="82550"/>
          </a:xfrm>
          <a:prstGeom prst="rtTriangle">
            <a:avLst/>
          </a:prstGeom>
          <a:solidFill>
            <a:srgbClr val="A9A616"/>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i="1">
              <a:solidFill>
                <a:srgbClr val="FFFFFF"/>
              </a:solidFill>
              <a:latin typeface="Segoe UI Light" panose="020B0502040204020203" pitchFamily="34" charset="0"/>
              <a:sym typeface="Segoe UI Light" panose="020B0502040204020203" pitchFamily="34" charset="0"/>
            </a:endParaRPr>
          </a:p>
        </p:txBody>
      </p:sp>
      <p:sp>
        <p:nvSpPr>
          <p:cNvPr id="12302" name="直角三角形 429"/>
          <p:cNvSpPr>
            <a:spLocks noChangeArrowheads="1"/>
          </p:cNvSpPr>
          <p:nvPr/>
        </p:nvSpPr>
        <p:spPr bwMode="auto">
          <a:xfrm flipH="1">
            <a:off x="271464" y="3654425"/>
            <a:ext cx="187325" cy="82550"/>
          </a:xfrm>
          <a:prstGeom prst="rtTriangle">
            <a:avLst/>
          </a:prstGeom>
          <a:solidFill>
            <a:srgbClr val="2E75B5"/>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i="1">
              <a:solidFill>
                <a:srgbClr val="FFFFFF"/>
              </a:solidFill>
              <a:latin typeface="Segoe UI Light" panose="020B0502040204020203" pitchFamily="34" charset="0"/>
              <a:sym typeface="Segoe UI Light" panose="020B0502040204020203" pitchFamily="34" charset="0"/>
            </a:endParaRPr>
          </a:p>
        </p:txBody>
      </p:sp>
      <p:sp>
        <p:nvSpPr>
          <p:cNvPr id="12303" name="任意多边形 430"/>
          <p:cNvSpPr>
            <a:spLocks noChangeArrowheads="1"/>
          </p:cNvSpPr>
          <p:nvPr/>
        </p:nvSpPr>
        <p:spPr bwMode="auto">
          <a:xfrm>
            <a:off x="4225925" y="3035302"/>
            <a:ext cx="2616200" cy="595313"/>
          </a:xfrm>
          <a:custGeom>
            <a:avLst/>
            <a:gdLst>
              <a:gd name="T0" fmla="*/ 182694 w 2616559"/>
              <a:gd name="T1" fmla="*/ 0 h 594735"/>
              <a:gd name="T2" fmla="*/ 2615841 w 2616559"/>
              <a:gd name="T3" fmla="*/ 0 h 594735"/>
              <a:gd name="T4" fmla="*/ 2433147 w 2616559"/>
              <a:gd name="T5" fmla="*/ 595891 h 594735"/>
              <a:gd name="T6" fmla="*/ 186330 w 2616559"/>
              <a:gd name="T7" fmla="*/ 595891 h 594735"/>
              <a:gd name="T8" fmla="*/ 186330 w 2616559"/>
              <a:gd name="T9" fmla="*/ 595892 h 594735"/>
              <a:gd name="T10" fmla="*/ 0 w 2616559"/>
              <a:gd name="T11" fmla="*/ 595892 h 594735"/>
              <a:gd name="T12" fmla="*/ 0 w 2616559"/>
              <a:gd name="T13" fmla="*/ 595891 h 594735"/>
              <a:gd name="T14" fmla="*/ 0 w 2616559"/>
              <a:gd name="T15" fmla="*/ 1 h 594735"/>
              <a:gd name="T16" fmla="*/ 182694 w 2616559"/>
              <a:gd name="T17" fmla="*/ 1 h 59473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16559"/>
              <a:gd name="T28" fmla="*/ 0 h 594735"/>
              <a:gd name="T29" fmla="*/ 2616559 w 2616559"/>
              <a:gd name="T30" fmla="*/ 594735 h 59473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16559" h="594735">
                <a:moveTo>
                  <a:pt x="182744" y="0"/>
                </a:moveTo>
                <a:lnTo>
                  <a:pt x="2616559" y="0"/>
                </a:lnTo>
                <a:lnTo>
                  <a:pt x="2433815" y="594734"/>
                </a:lnTo>
                <a:lnTo>
                  <a:pt x="186382" y="594734"/>
                </a:lnTo>
                <a:lnTo>
                  <a:pt x="186382" y="594735"/>
                </a:lnTo>
                <a:lnTo>
                  <a:pt x="0" y="594735"/>
                </a:lnTo>
                <a:lnTo>
                  <a:pt x="0" y="594734"/>
                </a:lnTo>
                <a:lnTo>
                  <a:pt x="0" y="1"/>
                </a:lnTo>
                <a:lnTo>
                  <a:pt x="182744" y="1"/>
                </a:lnTo>
                <a:lnTo>
                  <a:pt x="182744" y="0"/>
                </a:lnTo>
                <a:close/>
              </a:path>
            </a:pathLst>
          </a:custGeom>
          <a:gradFill rotWithShape="1">
            <a:gsLst>
              <a:gs pos="0">
                <a:srgbClr val="A5CA3D"/>
              </a:gs>
              <a:gs pos="100000">
                <a:srgbClr val="B2D68B"/>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2000" b="1">
                <a:solidFill>
                  <a:srgbClr val="403F44"/>
                </a:solidFill>
                <a:latin typeface="华文细黑" panose="02010600040101010101" pitchFamily="2" charset="-122"/>
                <a:ea typeface="华文细黑" panose="02010600040101010101" pitchFamily="2" charset="-122"/>
                <a:sym typeface="Segoe UI Light" panose="020B0502040204020203" pitchFamily="34" charset="0"/>
              </a:rPr>
              <a:t>Cloud services</a:t>
            </a:r>
            <a:endParaRPr lang="zh-CN" altLang="en-US" sz="2000" b="1">
              <a:solidFill>
                <a:srgbClr val="403F44"/>
              </a:solidFill>
              <a:latin typeface="华文细黑" panose="02010600040101010101" pitchFamily="2" charset="-122"/>
              <a:ea typeface="华文细黑" panose="02010600040101010101" pitchFamily="2" charset="-122"/>
              <a:sym typeface="Segoe UI Light" panose="020B0502040204020203" pitchFamily="34" charset="0"/>
            </a:endParaRPr>
          </a:p>
        </p:txBody>
      </p:sp>
      <p:sp>
        <p:nvSpPr>
          <p:cNvPr id="12304" name="任意多边形 431"/>
          <p:cNvSpPr>
            <a:spLocks noChangeArrowheads="1"/>
          </p:cNvSpPr>
          <p:nvPr/>
        </p:nvSpPr>
        <p:spPr bwMode="auto">
          <a:xfrm>
            <a:off x="4225925" y="3736975"/>
            <a:ext cx="1147763" cy="514350"/>
          </a:xfrm>
          <a:custGeom>
            <a:avLst/>
            <a:gdLst>
              <a:gd name="T0" fmla="*/ 0 w 1148367"/>
              <a:gd name="T1" fmla="*/ 0 h 514028"/>
              <a:gd name="T2" fmla="*/ 186186 w 1148367"/>
              <a:gd name="T3" fmla="*/ 0 h 514028"/>
              <a:gd name="T4" fmla="*/ 186186 w 1148367"/>
              <a:gd name="T5" fmla="*/ 1 h 514028"/>
              <a:gd name="T6" fmla="*/ 1147159 w 1148367"/>
              <a:gd name="T7" fmla="*/ 1 h 514028"/>
              <a:gd name="T8" fmla="*/ 965236 w 1148367"/>
              <a:gd name="T9" fmla="*/ 514672 h 514028"/>
              <a:gd name="T10" fmla="*/ 186186 w 1148367"/>
              <a:gd name="T11" fmla="*/ 514672 h 514028"/>
              <a:gd name="T12" fmla="*/ 0 w 1148367"/>
              <a:gd name="T13" fmla="*/ 514672 h 514028"/>
              <a:gd name="T14" fmla="*/ 0 60000 65536"/>
              <a:gd name="T15" fmla="*/ 0 60000 65536"/>
              <a:gd name="T16" fmla="*/ 0 60000 65536"/>
              <a:gd name="T17" fmla="*/ 0 60000 65536"/>
              <a:gd name="T18" fmla="*/ 0 60000 65536"/>
              <a:gd name="T19" fmla="*/ 0 60000 65536"/>
              <a:gd name="T20" fmla="*/ 0 60000 65536"/>
              <a:gd name="T21" fmla="*/ 0 w 1148367"/>
              <a:gd name="T22" fmla="*/ 0 h 514028"/>
              <a:gd name="T23" fmla="*/ 1148367 w 1148367"/>
              <a:gd name="T24" fmla="*/ 514028 h 5140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48367" h="514028">
                <a:moveTo>
                  <a:pt x="0" y="0"/>
                </a:moveTo>
                <a:lnTo>
                  <a:pt x="186382" y="0"/>
                </a:lnTo>
                <a:lnTo>
                  <a:pt x="186382" y="1"/>
                </a:lnTo>
                <a:lnTo>
                  <a:pt x="1148367" y="1"/>
                </a:lnTo>
                <a:lnTo>
                  <a:pt x="966252" y="514028"/>
                </a:lnTo>
                <a:lnTo>
                  <a:pt x="186382" y="514028"/>
                </a:lnTo>
                <a:lnTo>
                  <a:pt x="0" y="514028"/>
                </a:lnTo>
                <a:lnTo>
                  <a:pt x="0" y="0"/>
                </a:lnTo>
                <a:close/>
              </a:path>
            </a:pathLst>
          </a:custGeom>
          <a:gradFill rotWithShape="1">
            <a:gsLst>
              <a:gs pos="0">
                <a:srgbClr val="33458E"/>
              </a:gs>
              <a:gs pos="50000">
                <a:srgbClr val="6C7BB7"/>
              </a:gs>
              <a:gs pos="100000">
                <a:srgbClr val="99AAD9"/>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800">
                <a:solidFill>
                  <a:schemeClr val="bg1"/>
                </a:solidFill>
                <a:latin typeface="华文细黑" panose="02010600040101010101" pitchFamily="2" charset="-122"/>
                <a:ea typeface="华文细黑" panose="02010600040101010101" pitchFamily="2" charset="-122"/>
                <a:sym typeface="Segoe UI Light" panose="020B0502040204020203" pitchFamily="34" charset="0"/>
              </a:rPr>
              <a:t>$ 218</a:t>
            </a:r>
            <a:endParaRPr lang="zh-CN" altLang="en-US" sz="1800">
              <a:solidFill>
                <a:schemeClr val="bg1"/>
              </a:solidFill>
              <a:latin typeface="华文细黑" panose="02010600040101010101" pitchFamily="2" charset="-122"/>
              <a:ea typeface="华文细黑" panose="02010600040101010101" pitchFamily="2" charset="-122"/>
              <a:sym typeface="Segoe UI Light" panose="020B0502040204020203" pitchFamily="34" charset="0"/>
            </a:endParaRPr>
          </a:p>
        </p:txBody>
      </p:sp>
      <p:sp>
        <p:nvSpPr>
          <p:cNvPr id="12305" name="直角三角形 432"/>
          <p:cNvSpPr>
            <a:spLocks noChangeArrowheads="1"/>
          </p:cNvSpPr>
          <p:nvPr/>
        </p:nvSpPr>
        <p:spPr bwMode="auto">
          <a:xfrm flipH="1">
            <a:off x="4225925" y="2952750"/>
            <a:ext cx="185739" cy="82550"/>
          </a:xfrm>
          <a:prstGeom prst="rtTriangle">
            <a:avLst/>
          </a:prstGeom>
          <a:solidFill>
            <a:srgbClr val="77A92C"/>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i="1">
              <a:solidFill>
                <a:srgbClr val="FFFFFF"/>
              </a:solidFill>
              <a:latin typeface="Segoe UI Light" panose="020B0502040204020203" pitchFamily="34" charset="0"/>
              <a:sym typeface="Segoe UI Light" panose="020B0502040204020203" pitchFamily="34" charset="0"/>
            </a:endParaRPr>
          </a:p>
        </p:txBody>
      </p:sp>
      <p:sp>
        <p:nvSpPr>
          <p:cNvPr id="12306" name="直角三角形 433"/>
          <p:cNvSpPr>
            <a:spLocks noChangeArrowheads="1"/>
          </p:cNvSpPr>
          <p:nvPr/>
        </p:nvSpPr>
        <p:spPr bwMode="auto">
          <a:xfrm flipH="1">
            <a:off x="4225925" y="3654425"/>
            <a:ext cx="185739" cy="82550"/>
          </a:xfrm>
          <a:prstGeom prst="rtTriangle">
            <a:avLst/>
          </a:prstGeom>
          <a:solidFill>
            <a:srgbClr val="2E75B5"/>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i="1">
              <a:solidFill>
                <a:srgbClr val="FFFFFF"/>
              </a:solidFill>
              <a:latin typeface="Segoe UI Light" panose="020B0502040204020203" pitchFamily="34" charset="0"/>
              <a:sym typeface="Segoe UI Light" panose="020B0502040204020203" pitchFamily="34" charset="0"/>
            </a:endParaRPr>
          </a:p>
        </p:txBody>
      </p:sp>
      <p:sp>
        <p:nvSpPr>
          <p:cNvPr id="12307" name="任意多边形 434"/>
          <p:cNvSpPr>
            <a:spLocks noChangeArrowheads="1"/>
          </p:cNvSpPr>
          <p:nvPr/>
        </p:nvSpPr>
        <p:spPr bwMode="auto">
          <a:xfrm>
            <a:off x="8181975" y="3035302"/>
            <a:ext cx="2616200" cy="595313"/>
          </a:xfrm>
          <a:custGeom>
            <a:avLst/>
            <a:gdLst>
              <a:gd name="T0" fmla="*/ 182694 w 2616559"/>
              <a:gd name="T1" fmla="*/ 0 h 594735"/>
              <a:gd name="T2" fmla="*/ 2615841 w 2616559"/>
              <a:gd name="T3" fmla="*/ 0 h 594735"/>
              <a:gd name="T4" fmla="*/ 2433147 w 2616559"/>
              <a:gd name="T5" fmla="*/ 595891 h 594735"/>
              <a:gd name="T6" fmla="*/ 186330 w 2616559"/>
              <a:gd name="T7" fmla="*/ 595891 h 594735"/>
              <a:gd name="T8" fmla="*/ 186330 w 2616559"/>
              <a:gd name="T9" fmla="*/ 595892 h 594735"/>
              <a:gd name="T10" fmla="*/ 0 w 2616559"/>
              <a:gd name="T11" fmla="*/ 595892 h 594735"/>
              <a:gd name="T12" fmla="*/ 0 w 2616559"/>
              <a:gd name="T13" fmla="*/ 595891 h 594735"/>
              <a:gd name="T14" fmla="*/ 0 w 2616559"/>
              <a:gd name="T15" fmla="*/ 1 h 594735"/>
              <a:gd name="T16" fmla="*/ 182694 w 2616559"/>
              <a:gd name="T17" fmla="*/ 1 h 59473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16559"/>
              <a:gd name="T28" fmla="*/ 0 h 594735"/>
              <a:gd name="T29" fmla="*/ 2616559 w 2616559"/>
              <a:gd name="T30" fmla="*/ 594735 h 59473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16559" h="594735">
                <a:moveTo>
                  <a:pt x="182744" y="0"/>
                </a:moveTo>
                <a:lnTo>
                  <a:pt x="2616559" y="0"/>
                </a:lnTo>
                <a:lnTo>
                  <a:pt x="2433815" y="594734"/>
                </a:lnTo>
                <a:lnTo>
                  <a:pt x="186382" y="594734"/>
                </a:lnTo>
                <a:lnTo>
                  <a:pt x="186382" y="594735"/>
                </a:lnTo>
                <a:lnTo>
                  <a:pt x="0" y="594735"/>
                </a:lnTo>
                <a:lnTo>
                  <a:pt x="0" y="594734"/>
                </a:lnTo>
                <a:lnTo>
                  <a:pt x="0" y="1"/>
                </a:lnTo>
                <a:lnTo>
                  <a:pt x="182744" y="1"/>
                </a:lnTo>
                <a:lnTo>
                  <a:pt x="182744" y="0"/>
                </a:lnTo>
                <a:close/>
              </a:path>
            </a:pathLst>
          </a:custGeom>
          <a:gradFill rotWithShape="1">
            <a:gsLst>
              <a:gs pos="0">
                <a:srgbClr val="F4BE50"/>
              </a:gs>
              <a:gs pos="100000">
                <a:srgbClr val="EFCE76"/>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24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rPr>
              <a:t>Repair service</a:t>
            </a:r>
            <a:endParaRPr lang="zh-CN" altLang="en-US" sz="2400" b="1">
              <a:solidFill>
                <a:srgbClr val="403F44"/>
              </a:solidFill>
              <a:latin typeface="Segoe UI Light" panose="020B0502040204020203" pitchFamily="34" charset="0"/>
              <a:ea typeface="方正兰亭超细黑简体" panose="02000000000000000000" pitchFamily="2" charset="-122"/>
              <a:sym typeface="Segoe UI Light" panose="020B0502040204020203" pitchFamily="34" charset="0"/>
            </a:endParaRPr>
          </a:p>
        </p:txBody>
      </p:sp>
      <p:sp>
        <p:nvSpPr>
          <p:cNvPr id="12308" name="任意多边形 435"/>
          <p:cNvSpPr>
            <a:spLocks noChangeArrowheads="1"/>
          </p:cNvSpPr>
          <p:nvPr/>
        </p:nvSpPr>
        <p:spPr bwMode="auto">
          <a:xfrm>
            <a:off x="8181976" y="3736975"/>
            <a:ext cx="1147763" cy="514350"/>
          </a:xfrm>
          <a:custGeom>
            <a:avLst/>
            <a:gdLst>
              <a:gd name="T0" fmla="*/ 0 w 1148367"/>
              <a:gd name="T1" fmla="*/ 0 h 514028"/>
              <a:gd name="T2" fmla="*/ 186186 w 1148367"/>
              <a:gd name="T3" fmla="*/ 0 h 514028"/>
              <a:gd name="T4" fmla="*/ 186186 w 1148367"/>
              <a:gd name="T5" fmla="*/ 1 h 514028"/>
              <a:gd name="T6" fmla="*/ 1147159 w 1148367"/>
              <a:gd name="T7" fmla="*/ 1 h 514028"/>
              <a:gd name="T8" fmla="*/ 965236 w 1148367"/>
              <a:gd name="T9" fmla="*/ 514672 h 514028"/>
              <a:gd name="T10" fmla="*/ 186186 w 1148367"/>
              <a:gd name="T11" fmla="*/ 514672 h 514028"/>
              <a:gd name="T12" fmla="*/ 0 w 1148367"/>
              <a:gd name="T13" fmla="*/ 514672 h 514028"/>
              <a:gd name="T14" fmla="*/ 0 60000 65536"/>
              <a:gd name="T15" fmla="*/ 0 60000 65536"/>
              <a:gd name="T16" fmla="*/ 0 60000 65536"/>
              <a:gd name="T17" fmla="*/ 0 60000 65536"/>
              <a:gd name="T18" fmla="*/ 0 60000 65536"/>
              <a:gd name="T19" fmla="*/ 0 60000 65536"/>
              <a:gd name="T20" fmla="*/ 0 60000 65536"/>
              <a:gd name="T21" fmla="*/ 0 w 1148367"/>
              <a:gd name="T22" fmla="*/ 0 h 514028"/>
              <a:gd name="T23" fmla="*/ 1148367 w 1148367"/>
              <a:gd name="T24" fmla="*/ 514028 h 5140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48367" h="514028">
                <a:moveTo>
                  <a:pt x="0" y="0"/>
                </a:moveTo>
                <a:lnTo>
                  <a:pt x="186382" y="0"/>
                </a:lnTo>
                <a:lnTo>
                  <a:pt x="186382" y="1"/>
                </a:lnTo>
                <a:lnTo>
                  <a:pt x="1148367" y="1"/>
                </a:lnTo>
                <a:lnTo>
                  <a:pt x="966252" y="514028"/>
                </a:lnTo>
                <a:lnTo>
                  <a:pt x="186382" y="514028"/>
                </a:lnTo>
                <a:lnTo>
                  <a:pt x="0" y="514028"/>
                </a:lnTo>
                <a:lnTo>
                  <a:pt x="0" y="0"/>
                </a:lnTo>
                <a:close/>
              </a:path>
            </a:pathLst>
          </a:custGeom>
          <a:gradFill rotWithShape="1">
            <a:gsLst>
              <a:gs pos="0">
                <a:srgbClr val="33458E"/>
              </a:gs>
              <a:gs pos="50000">
                <a:srgbClr val="6C7BB7"/>
              </a:gs>
              <a:gs pos="100000">
                <a:srgbClr val="99AAD9"/>
              </a:gs>
            </a:gsLst>
            <a:lin ang="5400000" scaled="1"/>
          </a:gra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en-US" altLang="zh-CN" sz="1800">
                <a:solidFill>
                  <a:schemeClr val="bg1"/>
                </a:solidFill>
                <a:latin typeface="华文细黑" panose="02010600040101010101" pitchFamily="2" charset="-122"/>
                <a:ea typeface="华文细黑" panose="02010600040101010101" pitchFamily="2" charset="-122"/>
                <a:sym typeface="Segoe UI Light" panose="020B0502040204020203" pitchFamily="34" charset="0"/>
              </a:rPr>
              <a:t>$ 218</a:t>
            </a:r>
            <a:endParaRPr lang="zh-CN" altLang="en-US" sz="1800">
              <a:solidFill>
                <a:schemeClr val="bg1"/>
              </a:solidFill>
              <a:latin typeface="华文细黑" panose="02010600040101010101" pitchFamily="2" charset="-122"/>
              <a:ea typeface="华文细黑" panose="02010600040101010101" pitchFamily="2" charset="-122"/>
              <a:sym typeface="Segoe UI Light" panose="020B0502040204020203" pitchFamily="34" charset="0"/>
            </a:endParaRPr>
          </a:p>
        </p:txBody>
      </p:sp>
      <p:sp>
        <p:nvSpPr>
          <p:cNvPr id="12309" name="直角三角形 436"/>
          <p:cNvSpPr>
            <a:spLocks noChangeArrowheads="1"/>
          </p:cNvSpPr>
          <p:nvPr/>
        </p:nvSpPr>
        <p:spPr bwMode="auto">
          <a:xfrm flipH="1">
            <a:off x="8181975" y="2952750"/>
            <a:ext cx="185739" cy="82550"/>
          </a:xfrm>
          <a:prstGeom prst="rtTriangle">
            <a:avLst/>
          </a:prstGeom>
          <a:solidFill>
            <a:srgbClr val="BF9000"/>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i="1">
              <a:solidFill>
                <a:srgbClr val="FFFFFF"/>
              </a:solidFill>
              <a:latin typeface="Segoe UI Light" panose="020B0502040204020203" pitchFamily="34" charset="0"/>
              <a:sym typeface="Segoe UI Light" panose="020B0502040204020203" pitchFamily="34" charset="0"/>
            </a:endParaRPr>
          </a:p>
        </p:txBody>
      </p:sp>
      <p:sp>
        <p:nvSpPr>
          <p:cNvPr id="12310" name="直角三角形 437"/>
          <p:cNvSpPr>
            <a:spLocks noChangeArrowheads="1"/>
          </p:cNvSpPr>
          <p:nvPr/>
        </p:nvSpPr>
        <p:spPr bwMode="auto">
          <a:xfrm flipH="1">
            <a:off x="8181975" y="3654425"/>
            <a:ext cx="185739" cy="82550"/>
          </a:xfrm>
          <a:prstGeom prst="rtTriangle">
            <a:avLst/>
          </a:prstGeom>
          <a:solidFill>
            <a:srgbClr val="2E75B5"/>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i="1">
              <a:solidFill>
                <a:srgbClr val="FFFFFF"/>
              </a:solidFill>
              <a:latin typeface="Segoe UI Light" panose="020B0502040204020203" pitchFamily="34" charset="0"/>
              <a:sym typeface="Segoe UI Light" panose="020B0502040204020203" pitchFamily="34" charset="0"/>
            </a:endParaRPr>
          </a:p>
        </p:txBody>
      </p:sp>
    </p:spTree>
  </p:cSld>
  <p:clrMapOvr>
    <a:masterClrMapping/>
  </p:clrMapOvr>
  <p:transition spd="slow"/>
</p:sld>
</file>

<file path=ppt/theme/theme1.xml><?xml version="1.0" encoding="utf-8"?>
<a:theme xmlns:a="http://schemas.openxmlformats.org/drawingml/2006/main" name="第一PPT，www.1ppt.com">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TotalTime>
  <Pages>0</Pages>
  <Words>1625</Words>
  <Characters>0</Characters>
  <Application>Microsoft Office PowerPoint</Application>
  <DocSecurity>0</DocSecurity>
  <PresentationFormat>自定义</PresentationFormat>
  <Lines>0</Lines>
  <Paragraphs>228</Paragraphs>
  <Slides>24</Slides>
  <Notes>0</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灰色UI</dc:title>
  <dc:creator>第一PPT</dc:creator>
  <cp:keywords>www.1ppt.com</cp:keywords>
  <cp:lastModifiedBy>Windows User</cp:lastModifiedBy>
  <cp:revision>40</cp:revision>
  <dcterms:created xsi:type="dcterms:W3CDTF">2015-05-10T07:26:00Z</dcterms:created>
  <dcterms:modified xsi:type="dcterms:W3CDTF">2018-06-15T23:48:30Z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2052-9.1.0.5218</vt:lpwstr>
  </property>
</Properties>
</file>